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3142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vertBarState="minimized">
    <p:restoredLeft sz="6282"/>
    <p:restoredTop sz="96389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presProps" Target="presProps.xml"  /><Relationship Id="rId32" Type="http://schemas.openxmlformats.org/officeDocument/2006/relationships/viewProps" Target="viewProps.xml"  /><Relationship Id="rId33" Type="http://schemas.openxmlformats.org/officeDocument/2006/relationships/theme" Target="theme/theme1.xml"  /><Relationship Id="rId34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85" y="2130425"/>
            <a:ext cx="1036417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971" y="3886200"/>
            <a:ext cx="8535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3142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745" y="2214563"/>
            <a:ext cx="647762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40028" y="274638"/>
            <a:ext cx="2743456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57" y="274638"/>
            <a:ext cx="8027151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174" y="4406900"/>
            <a:ext cx="103641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174" y="2906713"/>
            <a:ext cx="10364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57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8180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94" y="1643063"/>
            <a:ext cx="10973827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57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8180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94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617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941" y="4800600"/>
            <a:ext cx="73158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941" y="612775"/>
            <a:ext cx="73158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941" y="5367338"/>
            <a:ext cx="73158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57" y="1600200"/>
            <a:ext cx="1097382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57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2017-03-24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990" y="6356350"/>
            <a:ext cx="386116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8418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pn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jpe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.jpeg"  /><Relationship Id="rId3" Type="http://schemas.openxmlformats.org/officeDocument/2006/relationships/image" Target="../media/image28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.jpeg"  /><Relationship Id="rId3" Type="http://schemas.openxmlformats.org/officeDocument/2006/relationships/image" Target="../media/image28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9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9.jpeg"  /><Relationship Id="rId3" Type="http://schemas.openxmlformats.org/officeDocument/2006/relationships/image" Target="../media/image30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6588251" y="1983969"/>
            <a:ext cx="5557076" cy="2025954"/>
            <a:chOff x="4945145" y="1835099"/>
            <a:chExt cx="7002147" cy="2025954"/>
          </a:xfrm>
          <a:blipFill rotWithShape="1">
            <a:blip r:embed="rId2">
              <a:alphaModFix/>
              <a:lum/>
            </a:blip>
            <a:stretch>
              <a:fillRect/>
            </a:stretch>
          </a:blipFill>
        </p:grpSpPr>
        <p:grpSp>
          <p:nvGrpSpPr>
            <p:cNvPr id="3" name=""/>
            <p:cNvGrpSpPr/>
            <p:nvPr/>
          </p:nvGrpSpPr>
          <p:grpSpPr>
            <a:xfrm rot="0">
              <a:off x="7681216" y="2848077"/>
              <a:ext cx="4266075" cy="1012976"/>
              <a:chOff x="7681216" y="3236688"/>
              <a:chExt cx="4266075" cy="1012976"/>
            </a:xfrm>
            <a:grpFill/>
          </p:grpSpPr>
          <p:sp>
            <p:nvSpPr>
              <p:cNvPr id="4" name=""/>
              <p:cNvSpPr/>
              <p:nvPr/>
            </p:nvSpPr>
            <p:spPr>
              <a:xfrm>
                <a:off x="993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993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993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993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993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993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993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993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1002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1002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1002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002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1002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1002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1002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" name=""/>
              <p:cNvSpPr/>
              <p:nvPr/>
            </p:nvSpPr>
            <p:spPr>
              <a:xfrm>
                <a:off x="1002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1074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1074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1074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1074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1074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1074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1074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1074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1084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084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1084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1084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1084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1084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1084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5" name=""/>
              <p:cNvSpPr/>
              <p:nvPr/>
            </p:nvSpPr>
            <p:spPr>
              <a:xfrm>
                <a:off x="1084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" name=""/>
              <p:cNvSpPr/>
              <p:nvPr/>
            </p:nvSpPr>
            <p:spPr>
              <a:xfrm>
                <a:off x="984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7" name=""/>
              <p:cNvSpPr/>
              <p:nvPr/>
            </p:nvSpPr>
            <p:spPr>
              <a:xfrm>
                <a:off x="984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" name=""/>
              <p:cNvSpPr/>
              <p:nvPr/>
            </p:nvSpPr>
            <p:spPr>
              <a:xfrm>
                <a:off x="984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9" name=""/>
              <p:cNvSpPr/>
              <p:nvPr/>
            </p:nvSpPr>
            <p:spPr>
              <a:xfrm>
                <a:off x="984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" name=""/>
              <p:cNvSpPr/>
              <p:nvPr/>
            </p:nvSpPr>
            <p:spPr>
              <a:xfrm>
                <a:off x="984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" name=""/>
              <p:cNvSpPr/>
              <p:nvPr/>
            </p:nvSpPr>
            <p:spPr>
              <a:xfrm>
                <a:off x="984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984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984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1093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1093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1093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1093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1093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1093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1093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1093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1111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1111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" name=""/>
              <p:cNvSpPr/>
              <p:nvPr/>
            </p:nvSpPr>
            <p:spPr>
              <a:xfrm>
                <a:off x="1111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" name=""/>
              <p:cNvSpPr/>
              <p:nvPr/>
            </p:nvSpPr>
            <p:spPr>
              <a:xfrm>
                <a:off x="1111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" name=""/>
              <p:cNvSpPr/>
              <p:nvPr/>
            </p:nvSpPr>
            <p:spPr>
              <a:xfrm>
                <a:off x="1111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" name=""/>
              <p:cNvSpPr/>
              <p:nvPr/>
            </p:nvSpPr>
            <p:spPr>
              <a:xfrm>
                <a:off x="1111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111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1111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11209254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11209254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11209254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1209254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11209254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11209254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11209254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11209254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11389255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11389255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11389255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11389255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11389255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11389255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11389255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11389255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1102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1102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1102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1102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1102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1102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1102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1102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11479255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11479255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11479255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11479255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11479255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11479255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11479255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11479255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11299254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11299254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11299254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11299254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11299254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1299254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11299254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11299254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11578273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11578273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11578273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11578273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11578273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11578273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11578273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7" name=""/>
              <p:cNvSpPr/>
              <p:nvPr/>
            </p:nvSpPr>
            <p:spPr>
              <a:xfrm>
                <a:off x="11578273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11668273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11668273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0" name=""/>
              <p:cNvSpPr/>
              <p:nvPr/>
            </p:nvSpPr>
            <p:spPr>
              <a:xfrm>
                <a:off x="11668273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11668273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11668273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11668273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11668273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11668273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6" name=""/>
              <p:cNvSpPr/>
              <p:nvPr/>
            </p:nvSpPr>
            <p:spPr>
              <a:xfrm>
                <a:off x="11767291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11767291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8" name=""/>
              <p:cNvSpPr/>
              <p:nvPr/>
            </p:nvSpPr>
            <p:spPr>
              <a:xfrm>
                <a:off x="11767291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19" name=""/>
              <p:cNvSpPr/>
              <p:nvPr/>
            </p:nvSpPr>
            <p:spPr>
              <a:xfrm>
                <a:off x="11767291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11767291" y="352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1" name=""/>
              <p:cNvSpPr/>
              <p:nvPr/>
            </p:nvSpPr>
            <p:spPr>
              <a:xfrm>
                <a:off x="11767291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2" name=""/>
              <p:cNvSpPr/>
              <p:nvPr/>
            </p:nvSpPr>
            <p:spPr>
              <a:xfrm>
                <a:off x="11767291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11767291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4" name=""/>
              <p:cNvSpPr/>
              <p:nvPr/>
            </p:nvSpPr>
            <p:spPr>
              <a:xfrm>
                <a:off x="11857291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5" name=""/>
              <p:cNvSpPr/>
              <p:nvPr/>
            </p:nvSpPr>
            <p:spPr>
              <a:xfrm>
                <a:off x="11857291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11857291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11857291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8" name=""/>
              <p:cNvSpPr/>
              <p:nvPr/>
            </p:nvSpPr>
            <p:spPr>
              <a:xfrm>
                <a:off x="11857291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9" name=""/>
              <p:cNvSpPr/>
              <p:nvPr/>
            </p:nvSpPr>
            <p:spPr>
              <a:xfrm>
                <a:off x="11857291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" name=""/>
              <p:cNvSpPr/>
              <p:nvPr/>
            </p:nvSpPr>
            <p:spPr>
              <a:xfrm>
                <a:off x="11857291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11857291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948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948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948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948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948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948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948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9" name=""/>
              <p:cNvSpPr/>
              <p:nvPr/>
            </p:nvSpPr>
            <p:spPr>
              <a:xfrm>
                <a:off x="948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966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966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966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966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966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5" name=""/>
              <p:cNvSpPr/>
              <p:nvPr/>
            </p:nvSpPr>
            <p:spPr>
              <a:xfrm>
                <a:off x="966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966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966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957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957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957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957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957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957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957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957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975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975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975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975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975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975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2" name=""/>
              <p:cNvSpPr/>
              <p:nvPr/>
            </p:nvSpPr>
            <p:spPr>
              <a:xfrm>
                <a:off x="975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3" name=""/>
              <p:cNvSpPr/>
              <p:nvPr/>
            </p:nvSpPr>
            <p:spPr>
              <a:xfrm>
                <a:off x="975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993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993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993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1002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1002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1002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1074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1074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1074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1084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4" name=""/>
              <p:cNvSpPr/>
              <p:nvPr/>
            </p:nvSpPr>
            <p:spPr>
              <a:xfrm>
                <a:off x="1084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5" name=""/>
              <p:cNvSpPr/>
              <p:nvPr/>
            </p:nvSpPr>
            <p:spPr>
              <a:xfrm>
                <a:off x="1084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984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7" name=""/>
              <p:cNvSpPr/>
              <p:nvPr/>
            </p:nvSpPr>
            <p:spPr>
              <a:xfrm>
                <a:off x="984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8" name=""/>
              <p:cNvSpPr/>
              <p:nvPr/>
            </p:nvSpPr>
            <p:spPr>
              <a:xfrm>
                <a:off x="984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1093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0" name=""/>
              <p:cNvSpPr/>
              <p:nvPr/>
            </p:nvSpPr>
            <p:spPr>
              <a:xfrm>
                <a:off x="1093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1" name=""/>
              <p:cNvSpPr/>
              <p:nvPr/>
            </p:nvSpPr>
            <p:spPr>
              <a:xfrm>
                <a:off x="1093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1111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3" name=""/>
              <p:cNvSpPr/>
              <p:nvPr/>
            </p:nvSpPr>
            <p:spPr>
              <a:xfrm>
                <a:off x="1111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4" name=""/>
              <p:cNvSpPr/>
              <p:nvPr/>
            </p:nvSpPr>
            <p:spPr>
              <a:xfrm>
                <a:off x="1111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11209254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11209254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11209254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11389255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11389255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11389255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1102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1102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1102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11479255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11479255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11479255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11299254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8" name=""/>
              <p:cNvSpPr/>
              <p:nvPr/>
            </p:nvSpPr>
            <p:spPr>
              <a:xfrm>
                <a:off x="11299254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11299254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11578273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11578273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11578273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11668273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11668273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11668273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11767291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11767291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11767291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11857291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11857291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11857291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212" name=""/>
              <p:cNvGrpSpPr/>
              <p:nvPr/>
            </p:nvGrpSpPr>
            <p:grpSpPr>
              <a:xfrm rot="0">
                <a:off x="8761218" y="3236688"/>
                <a:ext cx="90000" cy="1012976"/>
                <a:chOff x="7950814" y="2203200"/>
                <a:chExt cx="90000" cy="1012976"/>
              </a:xfrm>
              <a:grpFill/>
            </p:grpSpPr>
            <p:sp>
              <p:nvSpPr>
                <p:cNvPr id="213" name=""/>
                <p:cNvSpPr/>
                <p:nvPr/>
              </p:nvSpPr>
              <p:spPr>
                <a:xfrm>
                  <a:off x="795081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4" name=""/>
                <p:cNvSpPr/>
                <p:nvPr/>
              </p:nvSpPr>
              <p:spPr>
                <a:xfrm>
                  <a:off x="7950814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7950814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6" name=""/>
                <p:cNvSpPr/>
                <p:nvPr/>
              </p:nvSpPr>
              <p:spPr>
                <a:xfrm>
                  <a:off x="795081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7" name=""/>
                <p:cNvSpPr/>
                <p:nvPr/>
              </p:nvSpPr>
              <p:spPr>
                <a:xfrm>
                  <a:off x="7950814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8" name=""/>
                <p:cNvSpPr/>
                <p:nvPr/>
              </p:nvSpPr>
              <p:spPr>
                <a:xfrm>
                  <a:off x="795081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>
                  <a:off x="7950814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>
                  <a:off x="795081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>
                  <a:off x="795081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>
                  <a:off x="7950814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>
                  <a:off x="795081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224" name=""/>
              <p:cNvSpPr/>
              <p:nvPr/>
            </p:nvSpPr>
            <p:spPr>
              <a:xfrm>
                <a:off x="1047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1047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1047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1047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1047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229" name=""/>
              <p:cNvGrpSpPr/>
              <p:nvPr/>
            </p:nvGrpSpPr>
            <p:grpSpPr>
              <a:xfrm rot="0">
                <a:off x="9031217" y="3236688"/>
                <a:ext cx="90000" cy="1012976"/>
                <a:chOff x="8382868" y="2203200"/>
                <a:chExt cx="90000" cy="1012976"/>
              </a:xfrm>
              <a:grpFill/>
            </p:grpSpPr>
            <p:sp>
              <p:nvSpPr>
                <p:cNvPr id="230" name=""/>
                <p:cNvSpPr/>
                <p:nvPr/>
              </p:nvSpPr>
              <p:spPr>
                <a:xfrm>
                  <a:off x="838286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1" name=""/>
                <p:cNvSpPr/>
                <p:nvPr/>
              </p:nvSpPr>
              <p:spPr>
                <a:xfrm>
                  <a:off x="8382868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2" name=""/>
                <p:cNvSpPr/>
                <p:nvPr/>
              </p:nvSpPr>
              <p:spPr>
                <a:xfrm>
                  <a:off x="8382868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3" name=""/>
                <p:cNvSpPr/>
                <p:nvPr/>
              </p:nvSpPr>
              <p:spPr>
                <a:xfrm>
                  <a:off x="838286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4" name=""/>
                <p:cNvSpPr/>
                <p:nvPr/>
              </p:nvSpPr>
              <p:spPr>
                <a:xfrm>
                  <a:off x="8382868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5" name=""/>
                <p:cNvSpPr/>
                <p:nvPr/>
              </p:nvSpPr>
              <p:spPr>
                <a:xfrm>
                  <a:off x="838286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6" name=""/>
                <p:cNvSpPr/>
                <p:nvPr/>
              </p:nvSpPr>
              <p:spPr>
                <a:xfrm>
                  <a:off x="8382868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7" name=""/>
                <p:cNvSpPr/>
                <p:nvPr/>
              </p:nvSpPr>
              <p:spPr>
                <a:xfrm>
                  <a:off x="838286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8" name=""/>
                <p:cNvSpPr/>
                <p:nvPr/>
              </p:nvSpPr>
              <p:spPr>
                <a:xfrm>
                  <a:off x="838286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39" name=""/>
                <p:cNvSpPr/>
                <p:nvPr/>
              </p:nvSpPr>
              <p:spPr>
                <a:xfrm>
                  <a:off x="8382868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40" name=""/>
                <p:cNvSpPr/>
                <p:nvPr/>
              </p:nvSpPr>
              <p:spPr>
                <a:xfrm>
                  <a:off x="838286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241" name=""/>
              <p:cNvSpPr/>
              <p:nvPr/>
            </p:nvSpPr>
            <p:spPr>
              <a:xfrm>
                <a:off x="1020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1020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3" name=""/>
              <p:cNvSpPr/>
              <p:nvPr/>
            </p:nvSpPr>
            <p:spPr>
              <a:xfrm>
                <a:off x="1020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4" name=""/>
              <p:cNvSpPr/>
              <p:nvPr/>
            </p:nvSpPr>
            <p:spPr>
              <a:xfrm>
                <a:off x="1020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1020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246" name=""/>
              <p:cNvGrpSpPr/>
              <p:nvPr/>
            </p:nvGrpSpPr>
            <p:grpSpPr>
              <a:xfrm rot="0">
                <a:off x="9121218" y="3236688"/>
                <a:ext cx="90000" cy="1012976"/>
                <a:chOff x="8526886" y="2203200"/>
                <a:chExt cx="90000" cy="1012976"/>
              </a:xfrm>
              <a:grpFill/>
            </p:grpSpPr>
            <p:sp>
              <p:nvSpPr>
                <p:cNvPr id="247" name=""/>
                <p:cNvSpPr/>
                <p:nvPr/>
              </p:nvSpPr>
              <p:spPr>
                <a:xfrm>
                  <a:off x="852688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48" name=""/>
                <p:cNvSpPr/>
                <p:nvPr/>
              </p:nvSpPr>
              <p:spPr>
                <a:xfrm>
                  <a:off x="8526886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49" name=""/>
                <p:cNvSpPr/>
                <p:nvPr/>
              </p:nvSpPr>
              <p:spPr>
                <a:xfrm>
                  <a:off x="8526886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0" name=""/>
                <p:cNvSpPr/>
                <p:nvPr/>
              </p:nvSpPr>
              <p:spPr>
                <a:xfrm>
                  <a:off x="852688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1" name=""/>
                <p:cNvSpPr/>
                <p:nvPr/>
              </p:nvSpPr>
              <p:spPr>
                <a:xfrm>
                  <a:off x="8526886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2" name=""/>
                <p:cNvSpPr/>
                <p:nvPr/>
              </p:nvSpPr>
              <p:spPr>
                <a:xfrm>
                  <a:off x="852688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3" name=""/>
                <p:cNvSpPr/>
                <p:nvPr/>
              </p:nvSpPr>
              <p:spPr>
                <a:xfrm>
                  <a:off x="8526886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4" name=""/>
                <p:cNvSpPr/>
                <p:nvPr/>
              </p:nvSpPr>
              <p:spPr>
                <a:xfrm>
                  <a:off x="852688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5" name=""/>
                <p:cNvSpPr/>
                <p:nvPr/>
              </p:nvSpPr>
              <p:spPr>
                <a:xfrm>
                  <a:off x="852688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6" name=""/>
                <p:cNvSpPr/>
                <p:nvPr/>
              </p:nvSpPr>
              <p:spPr>
                <a:xfrm>
                  <a:off x="8526886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852688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258" name=""/>
              <p:cNvSpPr/>
              <p:nvPr/>
            </p:nvSpPr>
            <p:spPr>
              <a:xfrm>
                <a:off x="1011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59" name=""/>
              <p:cNvSpPr/>
              <p:nvPr/>
            </p:nvSpPr>
            <p:spPr>
              <a:xfrm>
                <a:off x="1011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1011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1" name=""/>
              <p:cNvSpPr/>
              <p:nvPr/>
            </p:nvSpPr>
            <p:spPr>
              <a:xfrm>
                <a:off x="1011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2" name=""/>
              <p:cNvSpPr/>
              <p:nvPr/>
            </p:nvSpPr>
            <p:spPr>
              <a:xfrm>
                <a:off x="1011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263" name=""/>
              <p:cNvGrpSpPr/>
              <p:nvPr/>
            </p:nvGrpSpPr>
            <p:grpSpPr>
              <a:xfrm rot="0">
                <a:off x="9211218" y="3236688"/>
                <a:ext cx="90000" cy="1012976"/>
                <a:chOff x="8670904" y="2203200"/>
                <a:chExt cx="90000" cy="1012976"/>
              </a:xfrm>
              <a:grpFill/>
            </p:grpSpPr>
            <p:sp>
              <p:nvSpPr>
                <p:cNvPr id="264" name=""/>
                <p:cNvSpPr/>
                <p:nvPr/>
              </p:nvSpPr>
              <p:spPr>
                <a:xfrm>
                  <a:off x="867090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65" name=""/>
                <p:cNvSpPr/>
                <p:nvPr/>
              </p:nvSpPr>
              <p:spPr>
                <a:xfrm>
                  <a:off x="8670904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66" name=""/>
                <p:cNvSpPr/>
                <p:nvPr/>
              </p:nvSpPr>
              <p:spPr>
                <a:xfrm>
                  <a:off x="8670904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67" name=""/>
                <p:cNvSpPr/>
                <p:nvPr/>
              </p:nvSpPr>
              <p:spPr>
                <a:xfrm>
                  <a:off x="867090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68" name=""/>
                <p:cNvSpPr/>
                <p:nvPr/>
              </p:nvSpPr>
              <p:spPr>
                <a:xfrm>
                  <a:off x="8670904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69" name=""/>
                <p:cNvSpPr/>
                <p:nvPr/>
              </p:nvSpPr>
              <p:spPr>
                <a:xfrm>
                  <a:off x="867090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0" name=""/>
                <p:cNvSpPr/>
                <p:nvPr/>
              </p:nvSpPr>
              <p:spPr>
                <a:xfrm>
                  <a:off x="8670904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1" name=""/>
                <p:cNvSpPr/>
                <p:nvPr/>
              </p:nvSpPr>
              <p:spPr>
                <a:xfrm>
                  <a:off x="867090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2" name=""/>
                <p:cNvSpPr/>
                <p:nvPr/>
              </p:nvSpPr>
              <p:spPr>
                <a:xfrm>
                  <a:off x="867090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3" name=""/>
                <p:cNvSpPr/>
                <p:nvPr/>
              </p:nvSpPr>
              <p:spPr>
                <a:xfrm>
                  <a:off x="8670904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4" name=""/>
                <p:cNvSpPr/>
                <p:nvPr/>
              </p:nvSpPr>
              <p:spPr>
                <a:xfrm>
                  <a:off x="867090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275" name=""/>
              <p:cNvGrpSpPr/>
              <p:nvPr/>
            </p:nvGrpSpPr>
            <p:grpSpPr>
              <a:xfrm rot="0">
                <a:off x="9301218" y="3236688"/>
                <a:ext cx="90000" cy="1012976"/>
                <a:chOff x="8814922" y="2203200"/>
                <a:chExt cx="90000" cy="1012976"/>
              </a:xfrm>
              <a:grpFill/>
            </p:grpSpPr>
            <p:sp>
              <p:nvSpPr>
                <p:cNvPr id="276" name=""/>
                <p:cNvSpPr/>
                <p:nvPr/>
              </p:nvSpPr>
              <p:spPr>
                <a:xfrm>
                  <a:off x="881492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7" name=""/>
                <p:cNvSpPr/>
                <p:nvPr/>
              </p:nvSpPr>
              <p:spPr>
                <a:xfrm>
                  <a:off x="881492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8" name=""/>
                <p:cNvSpPr/>
                <p:nvPr/>
              </p:nvSpPr>
              <p:spPr>
                <a:xfrm>
                  <a:off x="881492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79" name=""/>
                <p:cNvSpPr/>
                <p:nvPr/>
              </p:nvSpPr>
              <p:spPr>
                <a:xfrm>
                  <a:off x="881492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0" name=""/>
                <p:cNvSpPr/>
                <p:nvPr/>
              </p:nvSpPr>
              <p:spPr>
                <a:xfrm>
                  <a:off x="881492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1" name=""/>
                <p:cNvSpPr/>
                <p:nvPr/>
              </p:nvSpPr>
              <p:spPr>
                <a:xfrm>
                  <a:off x="881492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2" name=""/>
                <p:cNvSpPr/>
                <p:nvPr/>
              </p:nvSpPr>
              <p:spPr>
                <a:xfrm>
                  <a:off x="881492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3" name=""/>
                <p:cNvSpPr/>
                <p:nvPr/>
              </p:nvSpPr>
              <p:spPr>
                <a:xfrm>
                  <a:off x="881492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4" name=""/>
                <p:cNvSpPr/>
                <p:nvPr/>
              </p:nvSpPr>
              <p:spPr>
                <a:xfrm>
                  <a:off x="881492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881492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86" name=""/>
                <p:cNvSpPr/>
                <p:nvPr/>
              </p:nvSpPr>
              <p:spPr>
                <a:xfrm>
                  <a:off x="881492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287" name=""/>
              <p:cNvSpPr/>
              <p:nvPr/>
            </p:nvSpPr>
            <p:spPr>
              <a:xfrm>
                <a:off x="948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948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948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966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966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2" name=""/>
              <p:cNvSpPr/>
              <p:nvPr/>
            </p:nvSpPr>
            <p:spPr>
              <a:xfrm>
                <a:off x="966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293" name=""/>
              <p:cNvGrpSpPr/>
              <p:nvPr/>
            </p:nvGrpSpPr>
            <p:grpSpPr>
              <a:xfrm rot="0">
                <a:off x="8581217" y="3236688"/>
                <a:ext cx="90000" cy="1012976"/>
                <a:chOff x="7662778" y="2203200"/>
                <a:chExt cx="90000" cy="1012976"/>
              </a:xfrm>
              <a:grpFill/>
            </p:grpSpPr>
            <p:sp>
              <p:nvSpPr>
                <p:cNvPr id="294" name=""/>
                <p:cNvSpPr/>
                <p:nvPr/>
              </p:nvSpPr>
              <p:spPr>
                <a:xfrm>
                  <a:off x="766277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95" name=""/>
                <p:cNvSpPr/>
                <p:nvPr/>
              </p:nvSpPr>
              <p:spPr>
                <a:xfrm>
                  <a:off x="7662778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96" name=""/>
                <p:cNvSpPr/>
                <p:nvPr/>
              </p:nvSpPr>
              <p:spPr>
                <a:xfrm>
                  <a:off x="7662778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97" name=""/>
                <p:cNvSpPr/>
                <p:nvPr/>
              </p:nvSpPr>
              <p:spPr>
                <a:xfrm>
                  <a:off x="766277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98" name=""/>
                <p:cNvSpPr/>
                <p:nvPr/>
              </p:nvSpPr>
              <p:spPr>
                <a:xfrm>
                  <a:off x="7662778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299" name=""/>
                <p:cNvSpPr/>
                <p:nvPr/>
              </p:nvSpPr>
              <p:spPr>
                <a:xfrm>
                  <a:off x="766277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00" name=""/>
                <p:cNvSpPr/>
                <p:nvPr/>
              </p:nvSpPr>
              <p:spPr>
                <a:xfrm>
                  <a:off x="7662778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01" name=""/>
                <p:cNvSpPr/>
                <p:nvPr/>
              </p:nvSpPr>
              <p:spPr>
                <a:xfrm>
                  <a:off x="766277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766277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7662778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766277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305" name=""/>
              <p:cNvSpPr/>
              <p:nvPr/>
            </p:nvSpPr>
            <p:spPr>
              <a:xfrm>
                <a:off x="1065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1065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7" name=""/>
              <p:cNvSpPr/>
              <p:nvPr/>
            </p:nvSpPr>
            <p:spPr>
              <a:xfrm>
                <a:off x="1065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1065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9" name=""/>
              <p:cNvSpPr/>
              <p:nvPr/>
            </p:nvSpPr>
            <p:spPr>
              <a:xfrm>
                <a:off x="1065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310" name=""/>
              <p:cNvGrpSpPr/>
              <p:nvPr/>
            </p:nvGrpSpPr>
            <p:grpSpPr>
              <a:xfrm rot="0">
                <a:off x="8311218" y="3236688"/>
                <a:ext cx="90000" cy="1012976"/>
                <a:chOff x="7374742" y="2203200"/>
                <a:chExt cx="90000" cy="1012976"/>
              </a:xfrm>
              <a:grpFill/>
            </p:grpSpPr>
            <p:sp>
              <p:nvSpPr>
                <p:cNvPr id="311" name=""/>
                <p:cNvSpPr/>
                <p:nvPr/>
              </p:nvSpPr>
              <p:spPr>
                <a:xfrm>
                  <a:off x="737474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2" name=""/>
                <p:cNvSpPr/>
                <p:nvPr/>
              </p:nvSpPr>
              <p:spPr>
                <a:xfrm>
                  <a:off x="737474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3" name=""/>
                <p:cNvSpPr/>
                <p:nvPr/>
              </p:nvSpPr>
              <p:spPr>
                <a:xfrm>
                  <a:off x="737474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737474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737474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737474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7" name=""/>
                <p:cNvSpPr/>
                <p:nvPr/>
              </p:nvSpPr>
              <p:spPr>
                <a:xfrm>
                  <a:off x="737474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8" name=""/>
                <p:cNvSpPr/>
                <p:nvPr/>
              </p:nvSpPr>
              <p:spPr>
                <a:xfrm>
                  <a:off x="737474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19" name=""/>
                <p:cNvSpPr/>
                <p:nvPr/>
              </p:nvSpPr>
              <p:spPr>
                <a:xfrm>
                  <a:off x="737474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0" name=""/>
                <p:cNvSpPr/>
                <p:nvPr/>
              </p:nvSpPr>
              <p:spPr>
                <a:xfrm>
                  <a:off x="737474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1" name=""/>
                <p:cNvSpPr/>
                <p:nvPr/>
              </p:nvSpPr>
              <p:spPr>
                <a:xfrm>
                  <a:off x="737474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322" name=""/>
              <p:cNvGrpSpPr/>
              <p:nvPr/>
            </p:nvGrpSpPr>
            <p:grpSpPr>
              <a:xfrm rot="0">
                <a:off x="8491216" y="3236688"/>
                <a:ext cx="90000" cy="1012976"/>
                <a:chOff x="7518760" y="2203200"/>
                <a:chExt cx="90000" cy="1012976"/>
              </a:xfrm>
              <a:grpFill/>
            </p:grpSpPr>
            <p:sp>
              <p:nvSpPr>
                <p:cNvPr id="323" name=""/>
                <p:cNvSpPr/>
                <p:nvPr/>
              </p:nvSpPr>
              <p:spPr>
                <a:xfrm>
                  <a:off x="751876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4" name=""/>
                <p:cNvSpPr/>
                <p:nvPr/>
              </p:nvSpPr>
              <p:spPr>
                <a:xfrm>
                  <a:off x="751876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5" name=""/>
                <p:cNvSpPr/>
                <p:nvPr/>
              </p:nvSpPr>
              <p:spPr>
                <a:xfrm>
                  <a:off x="751876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6" name=""/>
                <p:cNvSpPr/>
                <p:nvPr/>
              </p:nvSpPr>
              <p:spPr>
                <a:xfrm>
                  <a:off x="751876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7" name=""/>
                <p:cNvSpPr/>
                <p:nvPr/>
              </p:nvSpPr>
              <p:spPr>
                <a:xfrm>
                  <a:off x="751876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8" name=""/>
                <p:cNvSpPr/>
                <p:nvPr/>
              </p:nvSpPr>
              <p:spPr>
                <a:xfrm>
                  <a:off x="751876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29" name=""/>
                <p:cNvSpPr/>
                <p:nvPr/>
              </p:nvSpPr>
              <p:spPr>
                <a:xfrm>
                  <a:off x="751876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0" name=""/>
                <p:cNvSpPr/>
                <p:nvPr/>
              </p:nvSpPr>
              <p:spPr>
                <a:xfrm>
                  <a:off x="751876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1" name=""/>
                <p:cNvSpPr/>
                <p:nvPr/>
              </p:nvSpPr>
              <p:spPr>
                <a:xfrm>
                  <a:off x="751876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2" name=""/>
                <p:cNvSpPr/>
                <p:nvPr/>
              </p:nvSpPr>
              <p:spPr>
                <a:xfrm>
                  <a:off x="751876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3" name=""/>
                <p:cNvSpPr/>
                <p:nvPr/>
              </p:nvSpPr>
              <p:spPr>
                <a:xfrm>
                  <a:off x="751876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334" name=""/>
              <p:cNvGrpSpPr/>
              <p:nvPr/>
            </p:nvGrpSpPr>
            <p:grpSpPr>
              <a:xfrm rot="0">
                <a:off x="8671218" y="3236688"/>
                <a:ext cx="90000" cy="1012976"/>
                <a:chOff x="7806796" y="2203200"/>
                <a:chExt cx="90000" cy="1012976"/>
              </a:xfrm>
              <a:grpFill/>
            </p:grpSpPr>
            <p:sp>
              <p:nvSpPr>
                <p:cNvPr id="335" name=""/>
                <p:cNvSpPr/>
                <p:nvPr/>
              </p:nvSpPr>
              <p:spPr>
                <a:xfrm>
                  <a:off x="780679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6" name=""/>
                <p:cNvSpPr/>
                <p:nvPr/>
              </p:nvSpPr>
              <p:spPr>
                <a:xfrm>
                  <a:off x="7806796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7" name=""/>
                <p:cNvSpPr/>
                <p:nvPr/>
              </p:nvSpPr>
              <p:spPr>
                <a:xfrm>
                  <a:off x="7806796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8" name=""/>
                <p:cNvSpPr/>
                <p:nvPr/>
              </p:nvSpPr>
              <p:spPr>
                <a:xfrm>
                  <a:off x="780679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39" name=""/>
                <p:cNvSpPr/>
                <p:nvPr/>
              </p:nvSpPr>
              <p:spPr>
                <a:xfrm>
                  <a:off x="7806796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0" name=""/>
                <p:cNvSpPr/>
                <p:nvPr/>
              </p:nvSpPr>
              <p:spPr>
                <a:xfrm>
                  <a:off x="780679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1" name=""/>
                <p:cNvSpPr/>
                <p:nvPr/>
              </p:nvSpPr>
              <p:spPr>
                <a:xfrm>
                  <a:off x="7806796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2" name=""/>
                <p:cNvSpPr/>
                <p:nvPr/>
              </p:nvSpPr>
              <p:spPr>
                <a:xfrm>
                  <a:off x="780679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3" name=""/>
                <p:cNvSpPr/>
                <p:nvPr/>
              </p:nvSpPr>
              <p:spPr>
                <a:xfrm>
                  <a:off x="780679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4" name=""/>
                <p:cNvSpPr/>
                <p:nvPr/>
              </p:nvSpPr>
              <p:spPr>
                <a:xfrm>
                  <a:off x="7806796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45" name=""/>
                <p:cNvSpPr/>
                <p:nvPr/>
              </p:nvSpPr>
              <p:spPr>
                <a:xfrm>
                  <a:off x="780679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346" name=""/>
              <p:cNvSpPr/>
              <p:nvPr/>
            </p:nvSpPr>
            <p:spPr>
              <a:xfrm>
                <a:off x="1056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7" name=""/>
              <p:cNvSpPr/>
              <p:nvPr/>
            </p:nvSpPr>
            <p:spPr>
              <a:xfrm>
                <a:off x="1056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8" name=""/>
              <p:cNvSpPr/>
              <p:nvPr/>
            </p:nvSpPr>
            <p:spPr>
              <a:xfrm>
                <a:off x="1056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9" name=""/>
              <p:cNvSpPr/>
              <p:nvPr/>
            </p:nvSpPr>
            <p:spPr>
              <a:xfrm>
                <a:off x="1056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50" name=""/>
              <p:cNvSpPr/>
              <p:nvPr/>
            </p:nvSpPr>
            <p:spPr>
              <a:xfrm>
                <a:off x="1056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351" name=""/>
              <p:cNvGrpSpPr/>
              <p:nvPr/>
            </p:nvGrpSpPr>
            <p:grpSpPr>
              <a:xfrm rot="0">
                <a:off x="8851218" y="3236688"/>
                <a:ext cx="90000" cy="1012976"/>
                <a:chOff x="8094832" y="2203200"/>
                <a:chExt cx="90000" cy="1012976"/>
              </a:xfrm>
              <a:grpFill/>
            </p:grpSpPr>
            <p:sp>
              <p:nvSpPr>
                <p:cNvPr id="352" name=""/>
                <p:cNvSpPr/>
                <p:nvPr/>
              </p:nvSpPr>
              <p:spPr>
                <a:xfrm>
                  <a:off x="809483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3" name=""/>
                <p:cNvSpPr/>
                <p:nvPr/>
              </p:nvSpPr>
              <p:spPr>
                <a:xfrm>
                  <a:off x="809483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4" name=""/>
                <p:cNvSpPr/>
                <p:nvPr/>
              </p:nvSpPr>
              <p:spPr>
                <a:xfrm>
                  <a:off x="809483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5" name=""/>
                <p:cNvSpPr/>
                <p:nvPr/>
              </p:nvSpPr>
              <p:spPr>
                <a:xfrm>
                  <a:off x="809483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6" name=""/>
                <p:cNvSpPr/>
                <p:nvPr/>
              </p:nvSpPr>
              <p:spPr>
                <a:xfrm>
                  <a:off x="809483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7" name=""/>
                <p:cNvSpPr/>
                <p:nvPr/>
              </p:nvSpPr>
              <p:spPr>
                <a:xfrm>
                  <a:off x="809483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8" name=""/>
                <p:cNvSpPr/>
                <p:nvPr/>
              </p:nvSpPr>
              <p:spPr>
                <a:xfrm>
                  <a:off x="809483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59" name=""/>
                <p:cNvSpPr/>
                <p:nvPr/>
              </p:nvSpPr>
              <p:spPr>
                <a:xfrm>
                  <a:off x="809483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60" name=""/>
                <p:cNvSpPr/>
                <p:nvPr/>
              </p:nvSpPr>
              <p:spPr>
                <a:xfrm>
                  <a:off x="809483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61" name=""/>
                <p:cNvSpPr/>
                <p:nvPr/>
              </p:nvSpPr>
              <p:spPr>
                <a:xfrm>
                  <a:off x="809483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62" name=""/>
                <p:cNvSpPr/>
                <p:nvPr/>
              </p:nvSpPr>
              <p:spPr>
                <a:xfrm>
                  <a:off x="809483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363" name=""/>
              <p:cNvSpPr/>
              <p:nvPr/>
            </p:nvSpPr>
            <p:spPr>
              <a:xfrm>
                <a:off x="1038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1038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1038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1038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1038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368" name=""/>
              <p:cNvGrpSpPr/>
              <p:nvPr/>
            </p:nvGrpSpPr>
            <p:grpSpPr>
              <a:xfrm rot="0">
                <a:off x="8941217" y="3236688"/>
                <a:ext cx="90000" cy="1012976"/>
                <a:chOff x="8238850" y="2203200"/>
                <a:chExt cx="90000" cy="1012976"/>
              </a:xfrm>
              <a:grpFill/>
            </p:grpSpPr>
            <p:sp>
              <p:nvSpPr>
                <p:cNvPr id="369" name=""/>
                <p:cNvSpPr/>
                <p:nvPr/>
              </p:nvSpPr>
              <p:spPr>
                <a:xfrm>
                  <a:off x="823885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0" name=""/>
                <p:cNvSpPr/>
                <p:nvPr/>
              </p:nvSpPr>
              <p:spPr>
                <a:xfrm>
                  <a:off x="823885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1" name=""/>
                <p:cNvSpPr/>
                <p:nvPr/>
              </p:nvSpPr>
              <p:spPr>
                <a:xfrm>
                  <a:off x="823885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2" name=""/>
                <p:cNvSpPr/>
                <p:nvPr/>
              </p:nvSpPr>
              <p:spPr>
                <a:xfrm>
                  <a:off x="823885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3" name=""/>
                <p:cNvSpPr/>
                <p:nvPr/>
              </p:nvSpPr>
              <p:spPr>
                <a:xfrm>
                  <a:off x="823885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4" name=""/>
                <p:cNvSpPr/>
                <p:nvPr/>
              </p:nvSpPr>
              <p:spPr>
                <a:xfrm>
                  <a:off x="823885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5" name=""/>
                <p:cNvSpPr/>
                <p:nvPr/>
              </p:nvSpPr>
              <p:spPr>
                <a:xfrm>
                  <a:off x="823885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6" name=""/>
                <p:cNvSpPr/>
                <p:nvPr/>
              </p:nvSpPr>
              <p:spPr>
                <a:xfrm>
                  <a:off x="823885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7" name=""/>
                <p:cNvSpPr/>
                <p:nvPr/>
              </p:nvSpPr>
              <p:spPr>
                <a:xfrm>
                  <a:off x="823885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8" name=""/>
                <p:cNvSpPr/>
                <p:nvPr/>
              </p:nvSpPr>
              <p:spPr>
                <a:xfrm>
                  <a:off x="823885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79" name=""/>
                <p:cNvSpPr/>
                <p:nvPr/>
              </p:nvSpPr>
              <p:spPr>
                <a:xfrm>
                  <a:off x="823885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380" name=""/>
              <p:cNvSpPr/>
              <p:nvPr/>
            </p:nvSpPr>
            <p:spPr>
              <a:xfrm>
                <a:off x="1029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1029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1029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1029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1029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385" name=""/>
              <p:cNvGrpSpPr/>
              <p:nvPr/>
            </p:nvGrpSpPr>
            <p:grpSpPr>
              <a:xfrm rot="0">
                <a:off x="9391217" y="3236688"/>
                <a:ext cx="90000" cy="1012976"/>
                <a:chOff x="8958940" y="2203200"/>
                <a:chExt cx="90000" cy="1012976"/>
              </a:xfrm>
              <a:grpFill/>
            </p:grpSpPr>
            <p:sp>
              <p:nvSpPr>
                <p:cNvPr id="386" name=""/>
                <p:cNvSpPr/>
                <p:nvPr/>
              </p:nvSpPr>
              <p:spPr>
                <a:xfrm>
                  <a:off x="895894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87" name=""/>
                <p:cNvSpPr/>
                <p:nvPr/>
              </p:nvSpPr>
              <p:spPr>
                <a:xfrm>
                  <a:off x="895894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88" name=""/>
                <p:cNvSpPr/>
                <p:nvPr/>
              </p:nvSpPr>
              <p:spPr>
                <a:xfrm>
                  <a:off x="895894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89" name=""/>
                <p:cNvSpPr/>
                <p:nvPr/>
              </p:nvSpPr>
              <p:spPr>
                <a:xfrm>
                  <a:off x="895894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0" name=""/>
                <p:cNvSpPr/>
                <p:nvPr/>
              </p:nvSpPr>
              <p:spPr>
                <a:xfrm>
                  <a:off x="895894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1" name=""/>
                <p:cNvSpPr/>
                <p:nvPr/>
              </p:nvSpPr>
              <p:spPr>
                <a:xfrm>
                  <a:off x="895894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2" name=""/>
                <p:cNvSpPr/>
                <p:nvPr/>
              </p:nvSpPr>
              <p:spPr>
                <a:xfrm>
                  <a:off x="895894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3" name=""/>
                <p:cNvSpPr/>
                <p:nvPr/>
              </p:nvSpPr>
              <p:spPr>
                <a:xfrm>
                  <a:off x="895894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4" name=""/>
                <p:cNvSpPr/>
                <p:nvPr/>
              </p:nvSpPr>
              <p:spPr>
                <a:xfrm>
                  <a:off x="895894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5" name=""/>
                <p:cNvSpPr/>
                <p:nvPr/>
              </p:nvSpPr>
              <p:spPr>
                <a:xfrm>
                  <a:off x="895894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396" name=""/>
                <p:cNvSpPr/>
                <p:nvPr/>
              </p:nvSpPr>
              <p:spPr>
                <a:xfrm>
                  <a:off x="895894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397" name=""/>
              <p:cNvSpPr/>
              <p:nvPr/>
            </p:nvSpPr>
            <p:spPr>
              <a:xfrm>
                <a:off x="957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957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957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975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975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975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1047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1047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1047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1047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1047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1020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1020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1020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1020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1020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1011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1011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1011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1011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1011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8" name=""/>
              <p:cNvSpPr/>
              <p:nvPr/>
            </p:nvSpPr>
            <p:spPr>
              <a:xfrm>
                <a:off x="1065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9" name=""/>
              <p:cNvSpPr/>
              <p:nvPr/>
            </p:nvSpPr>
            <p:spPr>
              <a:xfrm>
                <a:off x="1065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0" name=""/>
              <p:cNvSpPr/>
              <p:nvPr/>
            </p:nvSpPr>
            <p:spPr>
              <a:xfrm>
                <a:off x="1065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1" name=""/>
              <p:cNvSpPr/>
              <p:nvPr/>
            </p:nvSpPr>
            <p:spPr>
              <a:xfrm>
                <a:off x="1065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1065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1056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1056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1056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1056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7" name=""/>
              <p:cNvSpPr/>
              <p:nvPr/>
            </p:nvSpPr>
            <p:spPr>
              <a:xfrm>
                <a:off x="1056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8" name=""/>
              <p:cNvSpPr/>
              <p:nvPr/>
            </p:nvSpPr>
            <p:spPr>
              <a:xfrm>
                <a:off x="1038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9" name=""/>
              <p:cNvSpPr/>
              <p:nvPr/>
            </p:nvSpPr>
            <p:spPr>
              <a:xfrm>
                <a:off x="1038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1038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1" name=""/>
              <p:cNvSpPr/>
              <p:nvPr/>
            </p:nvSpPr>
            <p:spPr>
              <a:xfrm>
                <a:off x="1038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1038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3" name=""/>
              <p:cNvSpPr/>
              <p:nvPr/>
            </p:nvSpPr>
            <p:spPr>
              <a:xfrm>
                <a:off x="1029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1029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5" name=""/>
              <p:cNvSpPr/>
              <p:nvPr/>
            </p:nvSpPr>
            <p:spPr>
              <a:xfrm>
                <a:off x="1029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1029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7" name=""/>
              <p:cNvSpPr/>
              <p:nvPr/>
            </p:nvSpPr>
            <p:spPr>
              <a:xfrm>
                <a:off x="1029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438" name=""/>
              <p:cNvGrpSpPr/>
              <p:nvPr/>
            </p:nvGrpSpPr>
            <p:grpSpPr>
              <a:xfrm rot="0">
                <a:off x="8221217" y="3236688"/>
                <a:ext cx="90000" cy="1012976"/>
                <a:chOff x="7230724" y="2203200"/>
                <a:chExt cx="90000" cy="1012976"/>
              </a:xfrm>
              <a:grpFill/>
            </p:grpSpPr>
            <p:sp>
              <p:nvSpPr>
                <p:cNvPr id="439" name=""/>
                <p:cNvSpPr/>
                <p:nvPr/>
              </p:nvSpPr>
              <p:spPr>
                <a:xfrm>
                  <a:off x="723072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0" name=""/>
                <p:cNvSpPr/>
                <p:nvPr/>
              </p:nvSpPr>
              <p:spPr>
                <a:xfrm>
                  <a:off x="723072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1" name=""/>
                <p:cNvSpPr/>
                <p:nvPr/>
              </p:nvSpPr>
              <p:spPr>
                <a:xfrm>
                  <a:off x="7230724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2" name=""/>
                <p:cNvSpPr/>
                <p:nvPr/>
              </p:nvSpPr>
              <p:spPr>
                <a:xfrm>
                  <a:off x="723072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3" name=""/>
                <p:cNvSpPr/>
                <p:nvPr/>
              </p:nvSpPr>
              <p:spPr>
                <a:xfrm>
                  <a:off x="723072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4" name=""/>
                <p:cNvSpPr/>
                <p:nvPr/>
              </p:nvSpPr>
              <p:spPr>
                <a:xfrm>
                  <a:off x="7230724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>
                  <a:off x="723072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>
                  <a:off x="7230724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>
                  <a:off x="7230724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>
                  <a:off x="7230724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>
                  <a:off x="723072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450" name=""/>
              <p:cNvSpPr/>
              <p:nvPr/>
            </p:nvSpPr>
            <p:spPr>
              <a:xfrm>
                <a:off x="1047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51" name=""/>
              <p:cNvSpPr/>
              <p:nvPr/>
            </p:nvSpPr>
            <p:spPr>
              <a:xfrm>
                <a:off x="1020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1011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453" name=""/>
              <p:cNvGrpSpPr/>
              <p:nvPr/>
            </p:nvGrpSpPr>
            <p:grpSpPr>
              <a:xfrm rot="0">
                <a:off x="7681216" y="3236688"/>
                <a:ext cx="90000" cy="1012976"/>
                <a:chOff x="6222598" y="2203200"/>
                <a:chExt cx="90000" cy="1012976"/>
              </a:xfrm>
              <a:grpFill/>
            </p:grpSpPr>
            <p:sp>
              <p:nvSpPr>
                <p:cNvPr id="454" name=""/>
                <p:cNvSpPr/>
                <p:nvPr/>
              </p:nvSpPr>
              <p:spPr>
                <a:xfrm>
                  <a:off x="622259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55" name=""/>
                <p:cNvSpPr/>
                <p:nvPr/>
              </p:nvSpPr>
              <p:spPr>
                <a:xfrm>
                  <a:off x="622259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56" name=""/>
                <p:cNvSpPr/>
                <p:nvPr/>
              </p:nvSpPr>
              <p:spPr>
                <a:xfrm>
                  <a:off x="6222598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57" name=""/>
                <p:cNvSpPr/>
                <p:nvPr/>
              </p:nvSpPr>
              <p:spPr>
                <a:xfrm>
                  <a:off x="622259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58" name=""/>
                <p:cNvSpPr/>
                <p:nvPr/>
              </p:nvSpPr>
              <p:spPr>
                <a:xfrm>
                  <a:off x="622259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59" name=""/>
                <p:cNvSpPr/>
                <p:nvPr/>
              </p:nvSpPr>
              <p:spPr>
                <a:xfrm>
                  <a:off x="6222598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0" name=""/>
                <p:cNvSpPr/>
                <p:nvPr/>
              </p:nvSpPr>
              <p:spPr>
                <a:xfrm>
                  <a:off x="622259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1" name=""/>
                <p:cNvSpPr/>
                <p:nvPr/>
              </p:nvSpPr>
              <p:spPr>
                <a:xfrm>
                  <a:off x="6222598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2" name=""/>
                <p:cNvSpPr/>
                <p:nvPr/>
              </p:nvSpPr>
              <p:spPr>
                <a:xfrm>
                  <a:off x="6222598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3" name=""/>
                <p:cNvSpPr/>
                <p:nvPr/>
              </p:nvSpPr>
              <p:spPr>
                <a:xfrm>
                  <a:off x="6222598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4" name=""/>
                <p:cNvSpPr/>
                <p:nvPr/>
              </p:nvSpPr>
              <p:spPr>
                <a:xfrm>
                  <a:off x="622259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465" name=""/>
              <p:cNvGrpSpPr/>
              <p:nvPr/>
            </p:nvGrpSpPr>
            <p:grpSpPr>
              <a:xfrm rot="0">
                <a:off x="7771218" y="3236688"/>
                <a:ext cx="90000" cy="1012976"/>
                <a:chOff x="6366616" y="2203200"/>
                <a:chExt cx="90000" cy="1012976"/>
              </a:xfrm>
              <a:grpFill/>
            </p:grpSpPr>
            <p:sp>
              <p:nvSpPr>
                <p:cNvPr id="466" name=""/>
                <p:cNvSpPr/>
                <p:nvPr/>
              </p:nvSpPr>
              <p:spPr>
                <a:xfrm>
                  <a:off x="636661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7" name=""/>
                <p:cNvSpPr/>
                <p:nvPr/>
              </p:nvSpPr>
              <p:spPr>
                <a:xfrm>
                  <a:off x="636661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8" name=""/>
                <p:cNvSpPr/>
                <p:nvPr/>
              </p:nvSpPr>
              <p:spPr>
                <a:xfrm>
                  <a:off x="6366616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69" name=""/>
                <p:cNvSpPr/>
                <p:nvPr/>
              </p:nvSpPr>
              <p:spPr>
                <a:xfrm>
                  <a:off x="636661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0" name=""/>
                <p:cNvSpPr/>
                <p:nvPr/>
              </p:nvSpPr>
              <p:spPr>
                <a:xfrm>
                  <a:off x="636661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1" name=""/>
                <p:cNvSpPr/>
                <p:nvPr/>
              </p:nvSpPr>
              <p:spPr>
                <a:xfrm>
                  <a:off x="6366616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2" name=""/>
                <p:cNvSpPr/>
                <p:nvPr/>
              </p:nvSpPr>
              <p:spPr>
                <a:xfrm>
                  <a:off x="636661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3" name=""/>
                <p:cNvSpPr/>
                <p:nvPr/>
              </p:nvSpPr>
              <p:spPr>
                <a:xfrm>
                  <a:off x="6366616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4" name=""/>
                <p:cNvSpPr/>
                <p:nvPr/>
              </p:nvSpPr>
              <p:spPr>
                <a:xfrm>
                  <a:off x="6366616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5" name=""/>
                <p:cNvSpPr/>
                <p:nvPr/>
              </p:nvSpPr>
              <p:spPr>
                <a:xfrm>
                  <a:off x="6366616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6" name=""/>
                <p:cNvSpPr/>
                <p:nvPr/>
              </p:nvSpPr>
              <p:spPr>
                <a:xfrm>
                  <a:off x="636661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477" name=""/>
              <p:cNvGrpSpPr/>
              <p:nvPr/>
            </p:nvGrpSpPr>
            <p:grpSpPr>
              <a:xfrm rot="0">
                <a:off x="7951218" y="3236688"/>
                <a:ext cx="90000" cy="1012976"/>
                <a:chOff x="6654652" y="2203200"/>
                <a:chExt cx="90000" cy="1012976"/>
              </a:xfrm>
              <a:grpFill/>
            </p:grpSpPr>
            <p:sp>
              <p:nvSpPr>
                <p:cNvPr id="478" name=""/>
                <p:cNvSpPr/>
                <p:nvPr/>
              </p:nvSpPr>
              <p:spPr>
                <a:xfrm>
                  <a:off x="665465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79" name=""/>
                <p:cNvSpPr/>
                <p:nvPr/>
              </p:nvSpPr>
              <p:spPr>
                <a:xfrm>
                  <a:off x="665465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0" name=""/>
                <p:cNvSpPr/>
                <p:nvPr/>
              </p:nvSpPr>
              <p:spPr>
                <a:xfrm>
                  <a:off x="6654652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1" name=""/>
                <p:cNvSpPr/>
                <p:nvPr/>
              </p:nvSpPr>
              <p:spPr>
                <a:xfrm>
                  <a:off x="665465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2" name=""/>
                <p:cNvSpPr/>
                <p:nvPr/>
              </p:nvSpPr>
              <p:spPr>
                <a:xfrm>
                  <a:off x="665465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3" name=""/>
                <p:cNvSpPr/>
                <p:nvPr/>
              </p:nvSpPr>
              <p:spPr>
                <a:xfrm>
                  <a:off x="6654652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4" name=""/>
                <p:cNvSpPr/>
                <p:nvPr/>
              </p:nvSpPr>
              <p:spPr>
                <a:xfrm>
                  <a:off x="665465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5" name=""/>
                <p:cNvSpPr/>
                <p:nvPr/>
              </p:nvSpPr>
              <p:spPr>
                <a:xfrm>
                  <a:off x="6654652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6" name=""/>
                <p:cNvSpPr/>
                <p:nvPr/>
              </p:nvSpPr>
              <p:spPr>
                <a:xfrm>
                  <a:off x="6654652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7" name=""/>
                <p:cNvSpPr/>
                <p:nvPr/>
              </p:nvSpPr>
              <p:spPr>
                <a:xfrm>
                  <a:off x="6654652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88" name=""/>
                <p:cNvSpPr/>
                <p:nvPr/>
              </p:nvSpPr>
              <p:spPr>
                <a:xfrm>
                  <a:off x="665465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489" name=""/>
              <p:cNvGrpSpPr/>
              <p:nvPr/>
            </p:nvGrpSpPr>
            <p:grpSpPr>
              <a:xfrm rot="0">
                <a:off x="8131217" y="3236688"/>
                <a:ext cx="90000" cy="1012976"/>
                <a:chOff x="6942688" y="2203200"/>
                <a:chExt cx="90000" cy="1012976"/>
              </a:xfrm>
              <a:grpFill/>
            </p:grpSpPr>
            <p:sp>
              <p:nvSpPr>
                <p:cNvPr id="490" name=""/>
                <p:cNvSpPr/>
                <p:nvPr/>
              </p:nvSpPr>
              <p:spPr>
                <a:xfrm>
                  <a:off x="694268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1" name=""/>
                <p:cNvSpPr/>
                <p:nvPr/>
              </p:nvSpPr>
              <p:spPr>
                <a:xfrm>
                  <a:off x="694268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2" name=""/>
                <p:cNvSpPr/>
                <p:nvPr/>
              </p:nvSpPr>
              <p:spPr>
                <a:xfrm>
                  <a:off x="6942688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3" name=""/>
                <p:cNvSpPr/>
                <p:nvPr/>
              </p:nvSpPr>
              <p:spPr>
                <a:xfrm>
                  <a:off x="694268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4" name=""/>
                <p:cNvSpPr/>
                <p:nvPr/>
              </p:nvSpPr>
              <p:spPr>
                <a:xfrm>
                  <a:off x="694268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5" name=""/>
                <p:cNvSpPr/>
                <p:nvPr/>
              </p:nvSpPr>
              <p:spPr>
                <a:xfrm>
                  <a:off x="6942688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6" name=""/>
                <p:cNvSpPr/>
                <p:nvPr/>
              </p:nvSpPr>
              <p:spPr>
                <a:xfrm>
                  <a:off x="694268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7" name=""/>
                <p:cNvSpPr/>
                <p:nvPr/>
              </p:nvSpPr>
              <p:spPr>
                <a:xfrm>
                  <a:off x="6942688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8" name=""/>
                <p:cNvSpPr/>
                <p:nvPr/>
              </p:nvSpPr>
              <p:spPr>
                <a:xfrm>
                  <a:off x="6942688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499" name=""/>
                <p:cNvSpPr/>
                <p:nvPr/>
              </p:nvSpPr>
              <p:spPr>
                <a:xfrm>
                  <a:off x="6942688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00" name=""/>
                <p:cNvSpPr/>
                <p:nvPr/>
              </p:nvSpPr>
              <p:spPr>
                <a:xfrm>
                  <a:off x="694268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501" name=""/>
              <p:cNvSpPr/>
              <p:nvPr/>
            </p:nvSpPr>
            <p:spPr>
              <a:xfrm>
                <a:off x="1065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2" name=""/>
              <p:cNvSpPr/>
              <p:nvPr/>
            </p:nvSpPr>
            <p:spPr>
              <a:xfrm>
                <a:off x="1056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3" name=""/>
              <p:cNvSpPr/>
              <p:nvPr/>
            </p:nvSpPr>
            <p:spPr>
              <a:xfrm>
                <a:off x="1038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4" name=""/>
              <p:cNvSpPr/>
              <p:nvPr/>
            </p:nvSpPr>
            <p:spPr>
              <a:xfrm>
                <a:off x="1029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505" name=""/>
              <p:cNvGrpSpPr/>
              <p:nvPr/>
            </p:nvGrpSpPr>
            <p:grpSpPr>
              <a:xfrm rot="0">
                <a:off x="7861218" y="3236688"/>
                <a:ext cx="90000" cy="1012976"/>
                <a:chOff x="6510634" y="2203200"/>
                <a:chExt cx="90000" cy="1012976"/>
              </a:xfrm>
              <a:grpFill/>
            </p:grpSpPr>
            <p:sp>
              <p:nvSpPr>
                <p:cNvPr id="506" name=""/>
                <p:cNvSpPr/>
                <p:nvPr/>
              </p:nvSpPr>
              <p:spPr>
                <a:xfrm>
                  <a:off x="651063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07" name=""/>
                <p:cNvSpPr/>
                <p:nvPr/>
              </p:nvSpPr>
              <p:spPr>
                <a:xfrm>
                  <a:off x="651063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08" name=""/>
                <p:cNvSpPr/>
                <p:nvPr/>
              </p:nvSpPr>
              <p:spPr>
                <a:xfrm>
                  <a:off x="6510634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09" name=""/>
                <p:cNvSpPr/>
                <p:nvPr/>
              </p:nvSpPr>
              <p:spPr>
                <a:xfrm>
                  <a:off x="651063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0" name=""/>
                <p:cNvSpPr/>
                <p:nvPr/>
              </p:nvSpPr>
              <p:spPr>
                <a:xfrm>
                  <a:off x="651063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1" name=""/>
                <p:cNvSpPr/>
                <p:nvPr/>
              </p:nvSpPr>
              <p:spPr>
                <a:xfrm>
                  <a:off x="6510634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2" name=""/>
                <p:cNvSpPr/>
                <p:nvPr/>
              </p:nvSpPr>
              <p:spPr>
                <a:xfrm>
                  <a:off x="651063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3" name=""/>
                <p:cNvSpPr/>
                <p:nvPr/>
              </p:nvSpPr>
              <p:spPr>
                <a:xfrm>
                  <a:off x="6510634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4" name=""/>
                <p:cNvSpPr/>
                <p:nvPr/>
              </p:nvSpPr>
              <p:spPr>
                <a:xfrm>
                  <a:off x="6510634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5" name=""/>
                <p:cNvSpPr/>
                <p:nvPr/>
              </p:nvSpPr>
              <p:spPr>
                <a:xfrm>
                  <a:off x="6510634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6" name=""/>
                <p:cNvSpPr/>
                <p:nvPr/>
              </p:nvSpPr>
              <p:spPr>
                <a:xfrm>
                  <a:off x="651063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517" name=""/>
              <p:cNvGrpSpPr/>
              <p:nvPr/>
            </p:nvGrpSpPr>
            <p:grpSpPr>
              <a:xfrm rot="0">
                <a:off x="8041218" y="3236688"/>
                <a:ext cx="90000" cy="1012976"/>
                <a:chOff x="6798670" y="2203200"/>
                <a:chExt cx="90000" cy="1012976"/>
              </a:xfrm>
              <a:grpFill/>
            </p:grpSpPr>
            <p:sp>
              <p:nvSpPr>
                <p:cNvPr id="518" name=""/>
                <p:cNvSpPr/>
                <p:nvPr/>
              </p:nvSpPr>
              <p:spPr>
                <a:xfrm>
                  <a:off x="679867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19" name=""/>
                <p:cNvSpPr/>
                <p:nvPr/>
              </p:nvSpPr>
              <p:spPr>
                <a:xfrm>
                  <a:off x="679867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0" name=""/>
                <p:cNvSpPr/>
                <p:nvPr/>
              </p:nvSpPr>
              <p:spPr>
                <a:xfrm>
                  <a:off x="6798670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1" name=""/>
                <p:cNvSpPr/>
                <p:nvPr/>
              </p:nvSpPr>
              <p:spPr>
                <a:xfrm>
                  <a:off x="679867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2" name=""/>
                <p:cNvSpPr/>
                <p:nvPr/>
              </p:nvSpPr>
              <p:spPr>
                <a:xfrm>
                  <a:off x="679867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3" name=""/>
                <p:cNvSpPr/>
                <p:nvPr/>
              </p:nvSpPr>
              <p:spPr>
                <a:xfrm>
                  <a:off x="6798670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>
                  <a:off x="679867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>
                  <a:off x="6798670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6" name=""/>
                <p:cNvSpPr/>
                <p:nvPr/>
              </p:nvSpPr>
              <p:spPr>
                <a:xfrm>
                  <a:off x="6798670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7" name=""/>
                <p:cNvSpPr/>
                <p:nvPr/>
              </p:nvSpPr>
              <p:spPr>
                <a:xfrm>
                  <a:off x="6798670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28" name=""/>
                <p:cNvSpPr/>
                <p:nvPr/>
              </p:nvSpPr>
              <p:spPr>
                <a:xfrm>
                  <a:off x="679867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529" name=""/>
              <p:cNvGrpSpPr/>
              <p:nvPr/>
            </p:nvGrpSpPr>
            <p:grpSpPr>
              <a:xfrm rot="0">
                <a:off x="8401218" y="3236688"/>
                <a:ext cx="90000" cy="1012976"/>
                <a:chOff x="7086706" y="2203200"/>
                <a:chExt cx="90000" cy="1012976"/>
              </a:xfrm>
              <a:grpFill/>
            </p:grpSpPr>
            <p:sp>
              <p:nvSpPr>
                <p:cNvPr id="530" name=""/>
                <p:cNvSpPr/>
                <p:nvPr/>
              </p:nvSpPr>
              <p:spPr>
                <a:xfrm>
                  <a:off x="708670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1" name=""/>
                <p:cNvSpPr/>
                <p:nvPr/>
              </p:nvSpPr>
              <p:spPr>
                <a:xfrm>
                  <a:off x="708670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2" name=""/>
                <p:cNvSpPr/>
                <p:nvPr/>
              </p:nvSpPr>
              <p:spPr>
                <a:xfrm>
                  <a:off x="7086706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708670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708670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7086706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708670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7086706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7086706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7086706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708670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</p:grpSp>
        <p:grpSp>
          <p:nvGrpSpPr>
            <p:cNvPr id="541" name=""/>
            <p:cNvGrpSpPr/>
            <p:nvPr/>
          </p:nvGrpSpPr>
          <p:grpSpPr>
            <a:xfrm rot="0">
              <a:off x="7681216" y="1835099"/>
              <a:ext cx="4266075" cy="1012976"/>
              <a:chOff x="7681216" y="3236687"/>
              <a:chExt cx="4266075" cy="1012976"/>
            </a:xfrm>
            <a:grpFill/>
          </p:grpSpPr>
          <p:sp>
            <p:nvSpPr>
              <p:cNvPr id="542" name=""/>
              <p:cNvSpPr/>
              <p:nvPr/>
            </p:nvSpPr>
            <p:spPr>
              <a:xfrm>
                <a:off x="993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993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993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5" name=""/>
              <p:cNvSpPr/>
              <p:nvPr/>
            </p:nvSpPr>
            <p:spPr>
              <a:xfrm>
                <a:off x="993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993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7" name=""/>
              <p:cNvSpPr/>
              <p:nvPr/>
            </p:nvSpPr>
            <p:spPr>
              <a:xfrm>
                <a:off x="993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8" name=""/>
              <p:cNvSpPr/>
              <p:nvPr/>
            </p:nvSpPr>
            <p:spPr>
              <a:xfrm>
                <a:off x="993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993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0" name=""/>
              <p:cNvSpPr/>
              <p:nvPr/>
            </p:nvSpPr>
            <p:spPr>
              <a:xfrm>
                <a:off x="1002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1" name=""/>
              <p:cNvSpPr/>
              <p:nvPr/>
            </p:nvSpPr>
            <p:spPr>
              <a:xfrm>
                <a:off x="1002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1002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3" name=""/>
              <p:cNvSpPr/>
              <p:nvPr/>
            </p:nvSpPr>
            <p:spPr>
              <a:xfrm>
                <a:off x="1002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4" name=""/>
              <p:cNvSpPr/>
              <p:nvPr/>
            </p:nvSpPr>
            <p:spPr>
              <a:xfrm>
                <a:off x="1002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1002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6" name=""/>
              <p:cNvSpPr/>
              <p:nvPr/>
            </p:nvSpPr>
            <p:spPr>
              <a:xfrm>
                <a:off x="1002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7" name=""/>
              <p:cNvSpPr/>
              <p:nvPr/>
            </p:nvSpPr>
            <p:spPr>
              <a:xfrm>
                <a:off x="1002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8" name=""/>
              <p:cNvSpPr/>
              <p:nvPr/>
            </p:nvSpPr>
            <p:spPr>
              <a:xfrm>
                <a:off x="1074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9" name=""/>
              <p:cNvSpPr/>
              <p:nvPr/>
            </p:nvSpPr>
            <p:spPr>
              <a:xfrm>
                <a:off x="1074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0" name=""/>
              <p:cNvSpPr/>
              <p:nvPr/>
            </p:nvSpPr>
            <p:spPr>
              <a:xfrm>
                <a:off x="1074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1074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2" name=""/>
              <p:cNvSpPr/>
              <p:nvPr/>
            </p:nvSpPr>
            <p:spPr>
              <a:xfrm>
                <a:off x="1074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3" name=""/>
              <p:cNvSpPr/>
              <p:nvPr/>
            </p:nvSpPr>
            <p:spPr>
              <a:xfrm>
                <a:off x="1074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1074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5" name=""/>
              <p:cNvSpPr/>
              <p:nvPr/>
            </p:nvSpPr>
            <p:spPr>
              <a:xfrm>
                <a:off x="1074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6" name=""/>
              <p:cNvSpPr/>
              <p:nvPr/>
            </p:nvSpPr>
            <p:spPr>
              <a:xfrm>
                <a:off x="1084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1084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8" name=""/>
              <p:cNvSpPr/>
              <p:nvPr/>
            </p:nvSpPr>
            <p:spPr>
              <a:xfrm>
                <a:off x="1084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9" name=""/>
              <p:cNvSpPr/>
              <p:nvPr/>
            </p:nvSpPr>
            <p:spPr>
              <a:xfrm>
                <a:off x="1084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1084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1" name=""/>
              <p:cNvSpPr/>
              <p:nvPr/>
            </p:nvSpPr>
            <p:spPr>
              <a:xfrm>
                <a:off x="1084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2" name=""/>
              <p:cNvSpPr/>
              <p:nvPr/>
            </p:nvSpPr>
            <p:spPr>
              <a:xfrm>
                <a:off x="1084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3" name=""/>
              <p:cNvSpPr/>
              <p:nvPr/>
            </p:nvSpPr>
            <p:spPr>
              <a:xfrm>
                <a:off x="1084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4" name=""/>
              <p:cNvSpPr/>
              <p:nvPr/>
            </p:nvSpPr>
            <p:spPr>
              <a:xfrm>
                <a:off x="984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5" name=""/>
              <p:cNvSpPr/>
              <p:nvPr/>
            </p:nvSpPr>
            <p:spPr>
              <a:xfrm>
                <a:off x="984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6" name=""/>
              <p:cNvSpPr/>
              <p:nvPr/>
            </p:nvSpPr>
            <p:spPr>
              <a:xfrm>
                <a:off x="984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7" name=""/>
              <p:cNvSpPr/>
              <p:nvPr/>
            </p:nvSpPr>
            <p:spPr>
              <a:xfrm>
                <a:off x="984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8" name=""/>
              <p:cNvSpPr/>
              <p:nvPr/>
            </p:nvSpPr>
            <p:spPr>
              <a:xfrm>
                <a:off x="984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9" name=""/>
              <p:cNvSpPr/>
              <p:nvPr/>
            </p:nvSpPr>
            <p:spPr>
              <a:xfrm>
                <a:off x="984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0" name=""/>
              <p:cNvSpPr/>
              <p:nvPr/>
            </p:nvSpPr>
            <p:spPr>
              <a:xfrm>
                <a:off x="984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1" name=""/>
              <p:cNvSpPr/>
              <p:nvPr/>
            </p:nvSpPr>
            <p:spPr>
              <a:xfrm>
                <a:off x="984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2" name=""/>
              <p:cNvSpPr/>
              <p:nvPr/>
            </p:nvSpPr>
            <p:spPr>
              <a:xfrm>
                <a:off x="1093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3" name=""/>
              <p:cNvSpPr/>
              <p:nvPr/>
            </p:nvSpPr>
            <p:spPr>
              <a:xfrm>
                <a:off x="1093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4" name=""/>
              <p:cNvSpPr/>
              <p:nvPr/>
            </p:nvSpPr>
            <p:spPr>
              <a:xfrm>
                <a:off x="1093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5" name=""/>
              <p:cNvSpPr/>
              <p:nvPr/>
            </p:nvSpPr>
            <p:spPr>
              <a:xfrm>
                <a:off x="1093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6" name=""/>
              <p:cNvSpPr/>
              <p:nvPr/>
            </p:nvSpPr>
            <p:spPr>
              <a:xfrm>
                <a:off x="1093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7" name=""/>
              <p:cNvSpPr/>
              <p:nvPr/>
            </p:nvSpPr>
            <p:spPr>
              <a:xfrm>
                <a:off x="1093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8" name=""/>
              <p:cNvSpPr/>
              <p:nvPr/>
            </p:nvSpPr>
            <p:spPr>
              <a:xfrm>
                <a:off x="1093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9" name=""/>
              <p:cNvSpPr/>
              <p:nvPr/>
            </p:nvSpPr>
            <p:spPr>
              <a:xfrm>
                <a:off x="1093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0" name=""/>
              <p:cNvSpPr/>
              <p:nvPr/>
            </p:nvSpPr>
            <p:spPr>
              <a:xfrm>
                <a:off x="1111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1" name=""/>
              <p:cNvSpPr/>
              <p:nvPr/>
            </p:nvSpPr>
            <p:spPr>
              <a:xfrm>
                <a:off x="1111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2" name=""/>
              <p:cNvSpPr/>
              <p:nvPr/>
            </p:nvSpPr>
            <p:spPr>
              <a:xfrm>
                <a:off x="1111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3" name=""/>
              <p:cNvSpPr/>
              <p:nvPr/>
            </p:nvSpPr>
            <p:spPr>
              <a:xfrm>
                <a:off x="1111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4" name=""/>
              <p:cNvSpPr/>
              <p:nvPr/>
            </p:nvSpPr>
            <p:spPr>
              <a:xfrm>
                <a:off x="1111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5" name=""/>
              <p:cNvSpPr/>
              <p:nvPr/>
            </p:nvSpPr>
            <p:spPr>
              <a:xfrm>
                <a:off x="1111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6" name=""/>
              <p:cNvSpPr/>
              <p:nvPr/>
            </p:nvSpPr>
            <p:spPr>
              <a:xfrm>
                <a:off x="1111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7" name=""/>
              <p:cNvSpPr/>
              <p:nvPr/>
            </p:nvSpPr>
            <p:spPr>
              <a:xfrm>
                <a:off x="1111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8" name=""/>
              <p:cNvSpPr/>
              <p:nvPr/>
            </p:nvSpPr>
            <p:spPr>
              <a:xfrm>
                <a:off x="11209254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9" name=""/>
              <p:cNvSpPr/>
              <p:nvPr/>
            </p:nvSpPr>
            <p:spPr>
              <a:xfrm>
                <a:off x="11209254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0" name=""/>
              <p:cNvSpPr/>
              <p:nvPr/>
            </p:nvSpPr>
            <p:spPr>
              <a:xfrm>
                <a:off x="11209254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1" name=""/>
              <p:cNvSpPr/>
              <p:nvPr/>
            </p:nvSpPr>
            <p:spPr>
              <a:xfrm>
                <a:off x="11209254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2" name=""/>
              <p:cNvSpPr/>
              <p:nvPr/>
            </p:nvSpPr>
            <p:spPr>
              <a:xfrm>
                <a:off x="11209254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3" name=""/>
              <p:cNvSpPr/>
              <p:nvPr/>
            </p:nvSpPr>
            <p:spPr>
              <a:xfrm>
                <a:off x="11209254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4" name=""/>
              <p:cNvSpPr/>
              <p:nvPr/>
            </p:nvSpPr>
            <p:spPr>
              <a:xfrm>
                <a:off x="11209254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5" name=""/>
              <p:cNvSpPr/>
              <p:nvPr/>
            </p:nvSpPr>
            <p:spPr>
              <a:xfrm>
                <a:off x="11209254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6" name=""/>
              <p:cNvSpPr/>
              <p:nvPr/>
            </p:nvSpPr>
            <p:spPr>
              <a:xfrm>
                <a:off x="11389255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7" name=""/>
              <p:cNvSpPr/>
              <p:nvPr/>
            </p:nvSpPr>
            <p:spPr>
              <a:xfrm>
                <a:off x="11389255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8" name=""/>
              <p:cNvSpPr/>
              <p:nvPr/>
            </p:nvSpPr>
            <p:spPr>
              <a:xfrm>
                <a:off x="11389255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9" name=""/>
              <p:cNvSpPr/>
              <p:nvPr/>
            </p:nvSpPr>
            <p:spPr>
              <a:xfrm>
                <a:off x="11389255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0" name=""/>
              <p:cNvSpPr/>
              <p:nvPr/>
            </p:nvSpPr>
            <p:spPr>
              <a:xfrm>
                <a:off x="11389255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1" name=""/>
              <p:cNvSpPr/>
              <p:nvPr/>
            </p:nvSpPr>
            <p:spPr>
              <a:xfrm>
                <a:off x="11389255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2" name=""/>
              <p:cNvSpPr/>
              <p:nvPr/>
            </p:nvSpPr>
            <p:spPr>
              <a:xfrm>
                <a:off x="11389255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3" name=""/>
              <p:cNvSpPr/>
              <p:nvPr/>
            </p:nvSpPr>
            <p:spPr>
              <a:xfrm>
                <a:off x="11389255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4" name=""/>
              <p:cNvSpPr/>
              <p:nvPr/>
            </p:nvSpPr>
            <p:spPr>
              <a:xfrm>
                <a:off x="11020236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5" name=""/>
              <p:cNvSpPr/>
              <p:nvPr/>
            </p:nvSpPr>
            <p:spPr>
              <a:xfrm>
                <a:off x="11020236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6" name=""/>
              <p:cNvSpPr/>
              <p:nvPr/>
            </p:nvSpPr>
            <p:spPr>
              <a:xfrm>
                <a:off x="11020236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7" name=""/>
              <p:cNvSpPr/>
              <p:nvPr/>
            </p:nvSpPr>
            <p:spPr>
              <a:xfrm>
                <a:off x="11020236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8" name=""/>
              <p:cNvSpPr/>
              <p:nvPr/>
            </p:nvSpPr>
            <p:spPr>
              <a:xfrm>
                <a:off x="11020236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9" name=""/>
              <p:cNvSpPr/>
              <p:nvPr/>
            </p:nvSpPr>
            <p:spPr>
              <a:xfrm>
                <a:off x="11020236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0" name=""/>
              <p:cNvSpPr/>
              <p:nvPr/>
            </p:nvSpPr>
            <p:spPr>
              <a:xfrm>
                <a:off x="11020236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1" name=""/>
              <p:cNvSpPr/>
              <p:nvPr/>
            </p:nvSpPr>
            <p:spPr>
              <a:xfrm>
                <a:off x="11020236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2" name=""/>
              <p:cNvSpPr/>
              <p:nvPr/>
            </p:nvSpPr>
            <p:spPr>
              <a:xfrm>
                <a:off x="11479255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3" name=""/>
              <p:cNvSpPr/>
              <p:nvPr/>
            </p:nvSpPr>
            <p:spPr>
              <a:xfrm>
                <a:off x="11479255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4" name=""/>
              <p:cNvSpPr/>
              <p:nvPr/>
            </p:nvSpPr>
            <p:spPr>
              <a:xfrm>
                <a:off x="11479255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5" name=""/>
              <p:cNvSpPr/>
              <p:nvPr/>
            </p:nvSpPr>
            <p:spPr>
              <a:xfrm>
                <a:off x="11479255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6" name=""/>
              <p:cNvSpPr/>
              <p:nvPr/>
            </p:nvSpPr>
            <p:spPr>
              <a:xfrm>
                <a:off x="11479255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7" name=""/>
              <p:cNvSpPr/>
              <p:nvPr/>
            </p:nvSpPr>
            <p:spPr>
              <a:xfrm>
                <a:off x="11479255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8" name=""/>
              <p:cNvSpPr/>
              <p:nvPr/>
            </p:nvSpPr>
            <p:spPr>
              <a:xfrm>
                <a:off x="11479255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9" name=""/>
              <p:cNvSpPr/>
              <p:nvPr/>
            </p:nvSpPr>
            <p:spPr>
              <a:xfrm>
                <a:off x="11479255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0" name=""/>
              <p:cNvSpPr/>
              <p:nvPr/>
            </p:nvSpPr>
            <p:spPr>
              <a:xfrm>
                <a:off x="11299254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1" name=""/>
              <p:cNvSpPr/>
              <p:nvPr/>
            </p:nvSpPr>
            <p:spPr>
              <a:xfrm>
                <a:off x="11299254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2" name=""/>
              <p:cNvSpPr/>
              <p:nvPr/>
            </p:nvSpPr>
            <p:spPr>
              <a:xfrm>
                <a:off x="11299254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3" name=""/>
              <p:cNvSpPr/>
              <p:nvPr/>
            </p:nvSpPr>
            <p:spPr>
              <a:xfrm>
                <a:off x="11299254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4" name=""/>
              <p:cNvSpPr/>
              <p:nvPr/>
            </p:nvSpPr>
            <p:spPr>
              <a:xfrm>
                <a:off x="11299254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5" name=""/>
              <p:cNvSpPr/>
              <p:nvPr/>
            </p:nvSpPr>
            <p:spPr>
              <a:xfrm>
                <a:off x="11299254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11299254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7" name=""/>
              <p:cNvSpPr/>
              <p:nvPr/>
            </p:nvSpPr>
            <p:spPr>
              <a:xfrm>
                <a:off x="11299254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8" name=""/>
              <p:cNvSpPr/>
              <p:nvPr/>
            </p:nvSpPr>
            <p:spPr>
              <a:xfrm>
                <a:off x="11578273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9" name=""/>
              <p:cNvSpPr/>
              <p:nvPr/>
            </p:nvSpPr>
            <p:spPr>
              <a:xfrm>
                <a:off x="11578273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0" name=""/>
              <p:cNvSpPr/>
              <p:nvPr/>
            </p:nvSpPr>
            <p:spPr>
              <a:xfrm>
                <a:off x="11578273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1" name=""/>
              <p:cNvSpPr/>
              <p:nvPr/>
            </p:nvSpPr>
            <p:spPr>
              <a:xfrm>
                <a:off x="11578273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2" name=""/>
              <p:cNvSpPr/>
              <p:nvPr/>
            </p:nvSpPr>
            <p:spPr>
              <a:xfrm>
                <a:off x="11578273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3" name=""/>
              <p:cNvSpPr/>
              <p:nvPr/>
            </p:nvSpPr>
            <p:spPr>
              <a:xfrm>
                <a:off x="11578273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4" name=""/>
              <p:cNvSpPr/>
              <p:nvPr/>
            </p:nvSpPr>
            <p:spPr>
              <a:xfrm>
                <a:off x="11578273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5" name=""/>
              <p:cNvSpPr/>
              <p:nvPr/>
            </p:nvSpPr>
            <p:spPr>
              <a:xfrm>
                <a:off x="11578273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11668273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7" name=""/>
              <p:cNvSpPr/>
              <p:nvPr/>
            </p:nvSpPr>
            <p:spPr>
              <a:xfrm>
                <a:off x="11668273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11668273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11668273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11668273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11668273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2" name=""/>
              <p:cNvSpPr/>
              <p:nvPr/>
            </p:nvSpPr>
            <p:spPr>
              <a:xfrm>
                <a:off x="11668273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3" name=""/>
              <p:cNvSpPr/>
              <p:nvPr/>
            </p:nvSpPr>
            <p:spPr>
              <a:xfrm>
                <a:off x="11668273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11767291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11767291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11767291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7" name=""/>
              <p:cNvSpPr/>
              <p:nvPr/>
            </p:nvSpPr>
            <p:spPr>
              <a:xfrm>
                <a:off x="11767291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8" name=""/>
              <p:cNvSpPr/>
              <p:nvPr/>
            </p:nvSpPr>
            <p:spPr>
              <a:xfrm>
                <a:off x="11767291" y="352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9" name=""/>
              <p:cNvSpPr/>
              <p:nvPr/>
            </p:nvSpPr>
            <p:spPr>
              <a:xfrm>
                <a:off x="11767291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0" name=""/>
              <p:cNvSpPr/>
              <p:nvPr/>
            </p:nvSpPr>
            <p:spPr>
              <a:xfrm>
                <a:off x="11767291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1" name=""/>
              <p:cNvSpPr/>
              <p:nvPr/>
            </p:nvSpPr>
            <p:spPr>
              <a:xfrm>
                <a:off x="11767291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2" name=""/>
              <p:cNvSpPr/>
              <p:nvPr/>
            </p:nvSpPr>
            <p:spPr>
              <a:xfrm>
                <a:off x="11857291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3" name=""/>
              <p:cNvSpPr/>
              <p:nvPr/>
            </p:nvSpPr>
            <p:spPr>
              <a:xfrm>
                <a:off x="11857291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4" name=""/>
              <p:cNvSpPr/>
              <p:nvPr/>
            </p:nvSpPr>
            <p:spPr>
              <a:xfrm>
                <a:off x="11857291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5" name=""/>
              <p:cNvSpPr/>
              <p:nvPr/>
            </p:nvSpPr>
            <p:spPr>
              <a:xfrm>
                <a:off x="11857291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6" name=""/>
              <p:cNvSpPr/>
              <p:nvPr/>
            </p:nvSpPr>
            <p:spPr>
              <a:xfrm>
                <a:off x="11857291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7" name=""/>
              <p:cNvSpPr/>
              <p:nvPr/>
            </p:nvSpPr>
            <p:spPr>
              <a:xfrm>
                <a:off x="11857291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8" name=""/>
              <p:cNvSpPr/>
              <p:nvPr/>
            </p:nvSpPr>
            <p:spPr>
              <a:xfrm>
                <a:off x="11857291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9" name=""/>
              <p:cNvSpPr/>
              <p:nvPr/>
            </p:nvSpPr>
            <p:spPr>
              <a:xfrm>
                <a:off x="11857291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0" name=""/>
              <p:cNvSpPr/>
              <p:nvPr/>
            </p:nvSpPr>
            <p:spPr>
              <a:xfrm>
                <a:off x="948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1" name=""/>
              <p:cNvSpPr/>
              <p:nvPr/>
            </p:nvSpPr>
            <p:spPr>
              <a:xfrm>
                <a:off x="948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2" name=""/>
              <p:cNvSpPr/>
              <p:nvPr/>
            </p:nvSpPr>
            <p:spPr>
              <a:xfrm>
                <a:off x="948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3" name=""/>
              <p:cNvSpPr/>
              <p:nvPr/>
            </p:nvSpPr>
            <p:spPr>
              <a:xfrm>
                <a:off x="948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948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948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6" name=""/>
              <p:cNvSpPr/>
              <p:nvPr/>
            </p:nvSpPr>
            <p:spPr>
              <a:xfrm>
                <a:off x="948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7" name=""/>
              <p:cNvSpPr/>
              <p:nvPr/>
            </p:nvSpPr>
            <p:spPr>
              <a:xfrm>
                <a:off x="948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8" name=""/>
              <p:cNvSpPr/>
              <p:nvPr/>
            </p:nvSpPr>
            <p:spPr>
              <a:xfrm>
                <a:off x="966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9" name=""/>
              <p:cNvSpPr/>
              <p:nvPr/>
            </p:nvSpPr>
            <p:spPr>
              <a:xfrm>
                <a:off x="966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0" name=""/>
              <p:cNvSpPr/>
              <p:nvPr/>
            </p:nvSpPr>
            <p:spPr>
              <a:xfrm>
                <a:off x="966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1" name=""/>
              <p:cNvSpPr/>
              <p:nvPr/>
            </p:nvSpPr>
            <p:spPr>
              <a:xfrm>
                <a:off x="966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2" name=""/>
              <p:cNvSpPr/>
              <p:nvPr/>
            </p:nvSpPr>
            <p:spPr>
              <a:xfrm>
                <a:off x="966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3" name=""/>
              <p:cNvSpPr/>
              <p:nvPr/>
            </p:nvSpPr>
            <p:spPr>
              <a:xfrm>
                <a:off x="966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4" name=""/>
              <p:cNvSpPr/>
              <p:nvPr/>
            </p:nvSpPr>
            <p:spPr>
              <a:xfrm>
                <a:off x="966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5" name=""/>
              <p:cNvSpPr/>
              <p:nvPr/>
            </p:nvSpPr>
            <p:spPr>
              <a:xfrm>
                <a:off x="966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6" name=""/>
              <p:cNvSpPr/>
              <p:nvPr/>
            </p:nvSpPr>
            <p:spPr>
              <a:xfrm>
                <a:off x="957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7" name=""/>
              <p:cNvSpPr/>
              <p:nvPr/>
            </p:nvSpPr>
            <p:spPr>
              <a:xfrm>
                <a:off x="957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8" name=""/>
              <p:cNvSpPr/>
              <p:nvPr/>
            </p:nvSpPr>
            <p:spPr>
              <a:xfrm>
                <a:off x="957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9" name=""/>
              <p:cNvSpPr/>
              <p:nvPr/>
            </p:nvSpPr>
            <p:spPr>
              <a:xfrm>
                <a:off x="957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0" name=""/>
              <p:cNvSpPr/>
              <p:nvPr/>
            </p:nvSpPr>
            <p:spPr>
              <a:xfrm>
                <a:off x="957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1" name=""/>
              <p:cNvSpPr/>
              <p:nvPr/>
            </p:nvSpPr>
            <p:spPr>
              <a:xfrm>
                <a:off x="957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2" name=""/>
              <p:cNvSpPr/>
              <p:nvPr/>
            </p:nvSpPr>
            <p:spPr>
              <a:xfrm>
                <a:off x="957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3" name=""/>
              <p:cNvSpPr/>
              <p:nvPr/>
            </p:nvSpPr>
            <p:spPr>
              <a:xfrm>
                <a:off x="957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4" name=""/>
              <p:cNvSpPr/>
              <p:nvPr/>
            </p:nvSpPr>
            <p:spPr>
              <a:xfrm>
                <a:off x="975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5" name=""/>
              <p:cNvSpPr/>
              <p:nvPr/>
            </p:nvSpPr>
            <p:spPr>
              <a:xfrm>
                <a:off x="9751218" y="33390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6" name=""/>
              <p:cNvSpPr/>
              <p:nvPr/>
            </p:nvSpPr>
            <p:spPr>
              <a:xfrm>
                <a:off x="9751218" y="342570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7" name=""/>
              <p:cNvSpPr/>
              <p:nvPr/>
            </p:nvSpPr>
            <p:spPr>
              <a:xfrm>
                <a:off x="975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9751218" y="352472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975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9751218" y="361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975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993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993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993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1002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6" name=""/>
              <p:cNvSpPr/>
              <p:nvPr/>
            </p:nvSpPr>
            <p:spPr>
              <a:xfrm>
                <a:off x="1002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1002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1074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9" name=""/>
              <p:cNvSpPr/>
              <p:nvPr/>
            </p:nvSpPr>
            <p:spPr>
              <a:xfrm>
                <a:off x="1074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0" name=""/>
              <p:cNvSpPr/>
              <p:nvPr/>
            </p:nvSpPr>
            <p:spPr>
              <a:xfrm>
                <a:off x="1074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1" name=""/>
              <p:cNvSpPr/>
              <p:nvPr/>
            </p:nvSpPr>
            <p:spPr>
              <a:xfrm>
                <a:off x="1084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2" name=""/>
              <p:cNvSpPr/>
              <p:nvPr/>
            </p:nvSpPr>
            <p:spPr>
              <a:xfrm>
                <a:off x="1084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3" name=""/>
              <p:cNvSpPr/>
              <p:nvPr/>
            </p:nvSpPr>
            <p:spPr>
              <a:xfrm>
                <a:off x="1084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4" name=""/>
              <p:cNvSpPr/>
              <p:nvPr/>
            </p:nvSpPr>
            <p:spPr>
              <a:xfrm>
                <a:off x="984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5" name=""/>
              <p:cNvSpPr/>
              <p:nvPr/>
            </p:nvSpPr>
            <p:spPr>
              <a:xfrm>
                <a:off x="984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6" name=""/>
              <p:cNvSpPr/>
              <p:nvPr/>
            </p:nvSpPr>
            <p:spPr>
              <a:xfrm>
                <a:off x="984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7" name=""/>
              <p:cNvSpPr/>
              <p:nvPr/>
            </p:nvSpPr>
            <p:spPr>
              <a:xfrm>
                <a:off x="1093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8" name=""/>
              <p:cNvSpPr/>
              <p:nvPr/>
            </p:nvSpPr>
            <p:spPr>
              <a:xfrm>
                <a:off x="1093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9" name=""/>
              <p:cNvSpPr/>
              <p:nvPr/>
            </p:nvSpPr>
            <p:spPr>
              <a:xfrm>
                <a:off x="1093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0" name=""/>
              <p:cNvSpPr/>
              <p:nvPr/>
            </p:nvSpPr>
            <p:spPr>
              <a:xfrm>
                <a:off x="1111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1" name=""/>
              <p:cNvSpPr/>
              <p:nvPr/>
            </p:nvSpPr>
            <p:spPr>
              <a:xfrm>
                <a:off x="1111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2" name=""/>
              <p:cNvSpPr/>
              <p:nvPr/>
            </p:nvSpPr>
            <p:spPr>
              <a:xfrm>
                <a:off x="1111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3" name=""/>
              <p:cNvSpPr/>
              <p:nvPr/>
            </p:nvSpPr>
            <p:spPr>
              <a:xfrm>
                <a:off x="11209254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4" name=""/>
              <p:cNvSpPr/>
              <p:nvPr/>
            </p:nvSpPr>
            <p:spPr>
              <a:xfrm>
                <a:off x="11209254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5" name=""/>
              <p:cNvSpPr/>
              <p:nvPr/>
            </p:nvSpPr>
            <p:spPr>
              <a:xfrm>
                <a:off x="11209254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6" name=""/>
              <p:cNvSpPr/>
              <p:nvPr/>
            </p:nvSpPr>
            <p:spPr>
              <a:xfrm>
                <a:off x="11389255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7" name=""/>
              <p:cNvSpPr/>
              <p:nvPr/>
            </p:nvSpPr>
            <p:spPr>
              <a:xfrm>
                <a:off x="11389255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8" name=""/>
              <p:cNvSpPr/>
              <p:nvPr/>
            </p:nvSpPr>
            <p:spPr>
              <a:xfrm>
                <a:off x="11389255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9" name=""/>
              <p:cNvSpPr/>
              <p:nvPr/>
            </p:nvSpPr>
            <p:spPr>
              <a:xfrm>
                <a:off x="11020236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0" name=""/>
              <p:cNvSpPr/>
              <p:nvPr/>
            </p:nvSpPr>
            <p:spPr>
              <a:xfrm>
                <a:off x="11020236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1" name=""/>
              <p:cNvSpPr/>
              <p:nvPr/>
            </p:nvSpPr>
            <p:spPr>
              <a:xfrm>
                <a:off x="11020236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2" name=""/>
              <p:cNvSpPr/>
              <p:nvPr/>
            </p:nvSpPr>
            <p:spPr>
              <a:xfrm>
                <a:off x="11479255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3" name=""/>
              <p:cNvSpPr/>
              <p:nvPr/>
            </p:nvSpPr>
            <p:spPr>
              <a:xfrm>
                <a:off x="11479255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4" name=""/>
              <p:cNvSpPr/>
              <p:nvPr/>
            </p:nvSpPr>
            <p:spPr>
              <a:xfrm>
                <a:off x="11479255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5" name=""/>
              <p:cNvSpPr/>
              <p:nvPr/>
            </p:nvSpPr>
            <p:spPr>
              <a:xfrm>
                <a:off x="11299254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6" name=""/>
              <p:cNvSpPr/>
              <p:nvPr/>
            </p:nvSpPr>
            <p:spPr>
              <a:xfrm>
                <a:off x="11299254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7" name=""/>
              <p:cNvSpPr/>
              <p:nvPr/>
            </p:nvSpPr>
            <p:spPr>
              <a:xfrm>
                <a:off x="11299254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8" name=""/>
              <p:cNvSpPr/>
              <p:nvPr/>
            </p:nvSpPr>
            <p:spPr>
              <a:xfrm>
                <a:off x="11578273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9" name=""/>
              <p:cNvSpPr/>
              <p:nvPr/>
            </p:nvSpPr>
            <p:spPr>
              <a:xfrm>
                <a:off x="11578273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0" name=""/>
              <p:cNvSpPr/>
              <p:nvPr/>
            </p:nvSpPr>
            <p:spPr>
              <a:xfrm>
                <a:off x="11578273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1" name=""/>
              <p:cNvSpPr/>
              <p:nvPr/>
            </p:nvSpPr>
            <p:spPr>
              <a:xfrm>
                <a:off x="11668273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2" name=""/>
              <p:cNvSpPr/>
              <p:nvPr/>
            </p:nvSpPr>
            <p:spPr>
              <a:xfrm>
                <a:off x="11668273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3" name=""/>
              <p:cNvSpPr/>
              <p:nvPr/>
            </p:nvSpPr>
            <p:spPr>
              <a:xfrm>
                <a:off x="11668273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4" name=""/>
              <p:cNvSpPr/>
              <p:nvPr/>
            </p:nvSpPr>
            <p:spPr>
              <a:xfrm>
                <a:off x="11767291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11767291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6" name=""/>
              <p:cNvSpPr/>
              <p:nvPr/>
            </p:nvSpPr>
            <p:spPr>
              <a:xfrm>
                <a:off x="11767291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11857291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11857291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11857291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750" name=""/>
              <p:cNvGrpSpPr/>
              <p:nvPr/>
            </p:nvGrpSpPr>
            <p:grpSpPr>
              <a:xfrm rot="0">
                <a:off x="8761218" y="3236687"/>
                <a:ext cx="90000" cy="1012976"/>
                <a:chOff x="7950814" y="2203200"/>
                <a:chExt cx="90000" cy="1012976"/>
              </a:xfrm>
              <a:grpFill/>
            </p:grpSpPr>
            <p:sp>
              <p:nvSpPr>
                <p:cNvPr id="751" name=""/>
                <p:cNvSpPr/>
                <p:nvPr/>
              </p:nvSpPr>
              <p:spPr>
                <a:xfrm>
                  <a:off x="795081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2" name=""/>
                <p:cNvSpPr/>
                <p:nvPr/>
              </p:nvSpPr>
              <p:spPr>
                <a:xfrm>
                  <a:off x="7950814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3" name=""/>
                <p:cNvSpPr/>
                <p:nvPr/>
              </p:nvSpPr>
              <p:spPr>
                <a:xfrm>
                  <a:off x="7950814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4" name=""/>
                <p:cNvSpPr/>
                <p:nvPr/>
              </p:nvSpPr>
              <p:spPr>
                <a:xfrm>
                  <a:off x="795081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5" name=""/>
                <p:cNvSpPr/>
                <p:nvPr/>
              </p:nvSpPr>
              <p:spPr>
                <a:xfrm>
                  <a:off x="7950814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795081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7" name=""/>
                <p:cNvSpPr/>
                <p:nvPr/>
              </p:nvSpPr>
              <p:spPr>
                <a:xfrm>
                  <a:off x="7950814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8" name=""/>
                <p:cNvSpPr/>
                <p:nvPr/>
              </p:nvSpPr>
              <p:spPr>
                <a:xfrm>
                  <a:off x="795081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59" name=""/>
                <p:cNvSpPr/>
                <p:nvPr/>
              </p:nvSpPr>
              <p:spPr>
                <a:xfrm>
                  <a:off x="795081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60" name=""/>
                <p:cNvSpPr/>
                <p:nvPr/>
              </p:nvSpPr>
              <p:spPr>
                <a:xfrm>
                  <a:off x="7950814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61" name=""/>
                <p:cNvSpPr/>
                <p:nvPr/>
              </p:nvSpPr>
              <p:spPr>
                <a:xfrm>
                  <a:off x="795081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762" name=""/>
              <p:cNvSpPr/>
              <p:nvPr/>
            </p:nvSpPr>
            <p:spPr>
              <a:xfrm>
                <a:off x="1047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3" name=""/>
              <p:cNvSpPr/>
              <p:nvPr/>
            </p:nvSpPr>
            <p:spPr>
              <a:xfrm>
                <a:off x="1047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1047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1047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1047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767" name=""/>
              <p:cNvGrpSpPr/>
              <p:nvPr/>
            </p:nvGrpSpPr>
            <p:grpSpPr>
              <a:xfrm rot="0">
                <a:off x="9031217" y="3236687"/>
                <a:ext cx="90000" cy="1012976"/>
                <a:chOff x="8382868" y="2203200"/>
                <a:chExt cx="90000" cy="1012976"/>
              </a:xfrm>
              <a:grpFill/>
            </p:grpSpPr>
            <p:sp>
              <p:nvSpPr>
                <p:cNvPr id="768" name=""/>
                <p:cNvSpPr/>
                <p:nvPr/>
              </p:nvSpPr>
              <p:spPr>
                <a:xfrm>
                  <a:off x="838286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69" name=""/>
                <p:cNvSpPr/>
                <p:nvPr/>
              </p:nvSpPr>
              <p:spPr>
                <a:xfrm>
                  <a:off x="8382868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0" name=""/>
                <p:cNvSpPr/>
                <p:nvPr/>
              </p:nvSpPr>
              <p:spPr>
                <a:xfrm>
                  <a:off x="8382868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838286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2" name=""/>
                <p:cNvSpPr/>
                <p:nvPr/>
              </p:nvSpPr>
              <p:spPr>
                <a:xfrm>
                  <a:off x="8382868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3" name=""/>
                <p:cNvSpPr/>
                <p:nvPr/>
              </p:nvSpPr>
              <p:spPr>
                <a:xfrm>
                  <a:off x="838286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8382868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5" name=""/>
                <p:cNvSpPr/>
                <p:nvPr/>
              </p:nvSpPr>
              <p:spPr>
                <a:xfrm>
                  <a:off x="838286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6" name=""/>
                <p:cNvSpPr/>
                <p:nvPr/>
              </p:nvSpPr>
              <p:spPr>
                <a:xfrm>
                  <a:off x="838286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8382868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78" name=""/>
                <p:cNvSpPr/>
                <p:nvPr/>
              </p:nvSpPr>
              <p:spPr>
                <a:xfrm>
                  <a:off x="838286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779" name=""/>
              <p:cNvSpPr/>
              <p:nvPr/>
            </p:nvSpPr>
            <p:spPr>
              <a:xfrm>
                <a:off x="1020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0" name=""/>
              <p:cNvSpPr/>
              <p:nvPr/>
            </p:nvSpPr>
            <p:spPr>
              <a:xfrm>
                <a:off x="1020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1" name=""/>
              <p:cNvSpPr/>
              <p:nvPr/>
            </p:nvSpPr>
            <p:spPr>
              <a:xfrm>
                <a:off x="1020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2" name=""/>
              <p:cNvSpPr/>
              <p:nvPr/>
            </p:nvSpPr>
            <p:spPr>
              <a:xfrm>
                <a:off x="1020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3" name=""/>
              <p:cNvSpPr/>
              <p:nvPr/>
            </p:nvSpPr>
            <p:spPr>
              <a:xfrm>
                <a:off x="1020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784" name=""/>
              <p:cNvGrpSpPr/>
              <p:nvPr/>
            </p:nvGrpSpPr>
            <p:grpSpPr>
              <a:xfrm rot="0">
                <a:off x="9121218" y="3236687"/>
                <a:ext cx="90000" cy="1012976"/>
                <a:chOff x="8526886" y="2203200"/>
                <a:chExt cx="90000" cy="1012976"/>
              </a:xfrm>
              <a:grpFill/>
            </p:grpSpPr>
            <p:sp>
              <p:nvSpPr>
                <p:cNvPr id="785" name=""/>
                <p:cNvSpPr/>
                <p:nvPr/>
              </p:nvSpPr>
              <p:spPr>
                <a:xfrm>
                  <a:off x="852688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8526886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8526886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852688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8526886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852688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8526886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852688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852688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8526886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852688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796" name=""/>
              <p:cNvSpPr/>
              <p:nvPr/>
            </p:nvSpPr>
            <p:spPr>
              <a:xfrm>
                <a:off x="1011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7" name=""/>
              <p:cNvSpPr/>
              <p:nvPr/>
            </p:nvSpPr>
            <p:spPr>
              <a:xfrm>
                <a:off x="1011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1011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1011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1011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801" name=""/>
              <p:cNvGrpSpPr/>
              <p:nvPr/>
            </p:nvGrpSpPr>
            <p:grpSpPr>
              <a:xfrm rot="0">
                <a:off x="9211218" y="3236687"/>
                <a:ext cx="90000" cy="1012976"/>
                <a:chOff x="8670904" y="2203200"/>
                <a:chExt cx="90000" cy="1012976"/>
              </a:xfrm>
              <a:grpFill/>
            </p:grpSpPr>
            <p:sp>
              <p:nvSpPr>
                <p:cNvPr id="802" name=""/>
                <p:cNvSpPr/>
                <p:nvPr/>
              </p:nvSpPr>
              <p:spPr>
                <a:xfrm>
                  <a:off x="867090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8670904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8670904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>
                  <a:off x="867090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6" name=""/>
                <p:cNvSpPr/>
                <p:nvPr/>
              </p:nvSpPr>
              <p:spPr>
                <a:xfrm>
                  <a:off x="8670904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867090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8" name=""/>
                <p:cNvSpPr/>
                <p:nvPr/>
              </p:nvSpPr>
              <p:spPr>
                <a:xfrm>
                  <a:off x="8670904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867090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0" name=""/>
                <p:cNvSpPr/>
                <p:nvPr/>
              </p:nvSpPr>
              <p:spPr>
                <a:xfrm>
                  <a:off x="867090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1" name=""/>
                <p:cNvSpPr/>
                <p:nvPr/>
              </p:nvSpPr>
              <p:spPr>
                <a:xfrm>
                  <a:off x="8670904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2" name=""/>
                <p:cNvSpPr/>
                <p:nvPr/>
              </p:nvSpPr>
              <p:spPr>
                <a:xfrm>
                  <a:off x="867090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813" name=""/>
              <p:cNvGrpSpPr/>
              <p:nvPr/>
            </p:nvGrpSpPr>
            <p:grpSpPr>
              <a:xfrm rot="0">
                <a:off x="9301218" y="3236687"/>
                <a:ext cx="90000" cy="1012976"/>
                <a:chOff x="8814922" y="2203200"/>
                <a:chExt cx="90000" cy="1012976"/>
              </a:xfrm>
              <a:grpFill/>
            </p:grpSpPr>
            <p:sp>
              <p:nvSpPr>
                <p:cNvPr id="814" name=""/>
                <p:cNvSpPr/>
                <p:nvPr/>
              </p:nvSpPr>
              <p:spPr>
                <a:xfrm>
                  <a:off x="881492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5" name=""/>
                <p:cNvSpPr/>
                <p:nvPr/>
              </p:nvSpPr>
              <p:spPr>
                <a:xfrm>
                  <a:off x="881492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>
                  <a:off x="881492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881492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8" name=""/>
                <p:cNvSpPr/>
                <p:nvPr/>
              </p:nvSpPr>
              <p:spPr>
                <a:xfrm>
                  <a:off x="881492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881492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20" name=""/>
                <p:cNvSpPr/>
                <p:nvPr/>
              </p:nvSpPr>
              <p:spPr>
                <a:xfrm>
                  <a:off x="881492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881492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>
                  <a:off x="881492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881492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>
                  <a:off x="881492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825" name=""/>
              <p:cNvSpPr/>
              <p:nvPr/>
            </p:nvSpPr>
            <p:spPr>
              <a:xfrm>
                <a:off x="948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948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948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966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966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30" name=""/>
              <p:cNvSpPr/>
              <p:nvPr/>
            </p:nvSpPr>
            <p:spPr>
              <a:xfrm>
                <a:off x="966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831" name=""/>
              <p:cNvGrpSpPr/>
              <p:nvPr/>
            </p:nvGrpSpPr>
            <p:grpSpPr>
              <a:xfrm rot="0">
                <a:off x="8581217" y="3236687"/>
                <a:ext cx="90000" cy="1012976"/>
                <a:chOff x="7662778" y="2203200"/>
                <a:chExt cx="90000" cy="1012976"/>
              </a:xfrm>
              <a:grpFill/>
            </p:grpSpPr>
            <p:sp>
              <p:nvSpPr>
                <p:cNvPr id="832" name=""/>
                <p:cNvSpPr/>
                <p:nvPr/>
              </p:nvSpPr>
              <p:spPr>
                <a:xfrm>
                  <a:off x="766277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3" name=""/>
                <p:cNvSpPr/>
                <p:nvPr/>
              </p:nvSpPr>
              <p:spPr>
                <a:xfrm>
                  <a:off x="7662778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>
                  <a:off x="7662778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5" name=""/>
                <p:cNvSpPr/>
                <p:nvPr/>
              </p:nvSpPr>
              <p:spPr>
                <a:xfrm>
                  <a:off x="766277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6" name=""/>
                <p:cNvSpPr/>
                <p:nvPr/>
              </p:nvSpPr>
              <p:spPr>
                <a:xfrm>
                  <a:off x="7662778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766277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>
                  <a:off x="7662778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766277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>
                  <a:off x="766277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7662778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766277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843" name=""/>
              <p:cNvSpPr/>
              <p:nvPr/>
            </p:nvSpPr>
            <p:spPr>
              <a:xfrm>
                <a:off x="1065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1065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1065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1065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1065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848" name=""/>
              <p:cNvGrpSpPr/>
              <p:nvPr/>
            </p:nvGrpSpPr>
            <p:grpSpPr>
              <a:xfrm rot="0">
                <a:off x="8311218" y="3236687"/>
                <a:ext cx="90000" cy="1012976"/>
                <a:chOff x="7374742" y="2203200"/>
                <a:chExt cx="90000" cy="1012976"/>
              </a:xfrm>
              <a:grpFill/>
            </p:grpSpPr>
            <p:sp>
              <p:nvSpPr>
                <p:cNvPr id="849" name=""/>
                <p:cNvSpPr/>
                <p:nvPr/>
              </p:nvSpPr>
              <p:spPr>
                <a:xfrm>
                  <a:off x="737474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>
                  <a:off x="737474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>
                  <a:off x="737474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737474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737474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737474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737474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737474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737474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737474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737474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860" name=""/>
              <p:cNvGrpSpPr/>
              <p:nvPr/>
            </p:nvGrpSpPr>
            <p:grpSpPr>
              <a:xfrm rot="0">
                <a:off x="8491216" y="3236687"/>
                <a:ext cx="90000" cy="1012976"/>
                <a:chOff x="7518760" y="2203200"/>
                <a:chExt cx="90000" cy="1012976"/>
              </a:xfrm>
              <a:grpFill/>
            </p:grpSpPr>
            <p:sp>
              <p:nvSpPr>
                <p:cNvPr id="861" name=""/>
                <p:cNvSpPr/>
                <p:nvPr/>
              </p:nvSpPr>
              <p:spPr>
                <a:xfrm>
                  <a:off x="751876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>
                  <a:off x="751876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>
                  <a:off x="751876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751876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751876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751876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751876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751876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751876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751876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>
                  <a:off x="751876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872" name=""/>
              <p:cNvGrpSpPr/>
              <p:nvPr/>
            </p:nvGrpSpPr>
            <p:grpSpPr>
              <a:xfrm rot="0">
                <a:off x="8671218" y="3236687"/>
                <a:ext cx="90000" cy="1012976"/>
                <a:chOff x="7806796" y="2203200"/>
                <a:chExt cx="90000" cy="1012976"/>
              </a:xfrm>
              <a:grpFill/>
            </p:grpSpPr>
            <p:sp>
              <p:nvSpPr>
                <p:cNvPr id="873" name=""/>
                <p:cNvSpPr/>
                <p:nvPr/>
              </p:nvSpPr>
              <p:spPr>
                <a:xfrm>
                  <a:off x="780679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>
                  <a:off x="7806796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>
                  <a:off x="7806796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780679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>
                  <a:off x="7806796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780679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>
                  <a:off x="7806796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80" name=""/>
                <p:cNvSpPr/>
                <p:nvPr/>
              </p:nvSpPr>
              <p:spPr>
                <a:xfrm>
                  <a:off x="780679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81" name=""/>
                <p:cNvSpPr/>
                <p:nvPr/>
              </p:nvSpPr>
              <p:spPr>
                <a:xfrm>
                  <a:off x="780679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7806796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83" name=""/>
                <p:cNvSpPr/>
                <p:nvPr/>
              </p:nvSpPr>
              <p:spPr>
                <a:xfrm>
                  <a:off x="780679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884" name=""/>
              <p:cNvSpPr/>
              <p:nvPr/>
            </p:nvSpPr>
            <p:spPr>
              <a:xfrm>
                <a:off x="1056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1056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1056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1056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1056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889" name=""/>
              <p:cNvGrpSpPr/>
              <p:nvPr/>
            </p:nvGrpSpPr>
            <p:grpSpPr>
              <a:xfrm rot="0">
                <a:off x="8851218" y="3236687"/>
                <a:ext cx="90000" cy="1012976"/>
                <a:chOff x="8094832" y="2203200"/>
                <a:chExt cx="90000" cy="1012976"/>
              </a:xfrm>
              <a:grpFill/>
            </p:grpSpPr>
            <p:sp>
              <p:nvSpPr>
                <p:cNvPr id="890" name=""/>
                <p:cNvSpPr/>
                <p:nvPr/>
              </p:nvSpPr>
              <p:spPr>
                <a:xfrm>
                  <a:off x="809483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8094832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2" name=""/>
                <p:cNvSpPr/>
                <p:nvPr/>
              </p:nvSpPr>
              <p:spPr>
                <a:xfrm>
                  <a:off x="8094832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3" name=""/>
                <p:cNvSpPr/>
                <p:nvPr/>
              </p:nvSpPr>
              <p:spPr>
                <a:xfrm>
                  <a:off x="809483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8094832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5" name=""/>
                <p:cNvSpPr/>
                <p:nvPr/>
              </p:nvSpPr>
              <p:spPr>
                <a:xfrm>
                  <a:off x="809483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6" name=""/>
                <p:cNvSpPr/>
                <p:nvPr/>
              </p:nvSpPr>
              <p:spPr>
                <a:xfrm>
                  <a:off x="8094832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7" name=""/>
                <p:cNvSpPr/>
                <p:nvPr/>
              </p:nvSpPr>
              <p:spPr>
                <a:xfrm>
                  <a:off x="809483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8" name=""/>
                <p:cNvSpPr/>
                <p:nvPr/>
              </p:nvSpPr>
              <p:spPr>
                <a:xfrm>
                  <a:off x="809483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899" name=""/>
                <p:cNvSpPr/>
                <p:nvPr/>
              </p:nvSpPr>
              <p:spPr>
                <a:xfrm>
                  <a:off x="8094832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00" name=""/>
                <p:cNvSpPr/>
                <p:nvPr/>
              </p:nvSpPr>
              <p:spPr>
                <a:xfrm>
                  <a:off x="809483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901" name=""/>
              <p:cNvSpPr/>
              <p:nvPr/>
            </p:nvSpPr>
            <p:spPr>
              <a:xfrm>
                <a:off x="1038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1038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1038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1038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1038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906" name=""/>
              <p:cNvGrpSpPr/>
              <p:nvPr/>
            </p:nvGrpSpPr>
            <p:grpSpPr>
              <a:xfrm rot="0">
                <a:off x="8941217" y="3236687"/>
                <a:ext cx="90000" cy="1012976"/>
                <a:chOff x="8238850" y="2203200"/>
                <a:chExt cx="90000" cy="1012976"/>
              </a:xfrm>
              <a:grpFill/>
            </p:grpSpPr>
            <p:sp>
              <p:nvSpPr>
                <p:cNvPr id="907" name=""/>
                <p:cNvSpPr/>
                <p:nvPr/>
              </p:nvSpPr>
              <p:spPr>
                <a:xfrm>
                  <a:off x="823885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08" name=""/>
                <p:cNvSpPr/>
                <p:nvPr/>
              </p:nvSpPr>
              <p:spPr>
                <a:xfrm>
                  <a:off x="823885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09" name=""/>
                <p:cNvSpPr/>
                <p:nvPr/>
              </p:nvSpPr>
              <p:spPr>
                <a:xfrm>
                  <a:off x="823885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0" name=""/>
                <p:cNvSpPr/>
                <p:nvPr/>
              </p:nvSpPr>
              <p:spPr>
                <a:xfrm>
                  <a:off x="823885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823885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823885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823885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823885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823885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823885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823885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918" name=""/>
              <p:cNvSpPr/>
              <p:nvPr/>
            </p:nvSpPr>
            <p:spPr>
              <a:xfrm>
                <a:off x="10291218" y="388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10291218" y="370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10291218" y="406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10291218" y="379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1029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923" name=""/>
              <p:cNvGrpSpPr/>
              <p:nvPr/>
            </p:nvGrpSpPr>
            <p:grpSpPr>
              <a:xfrm rot="0">
                <a:off x="9391217" y="3236687"/>
                <a:ext cx="90000" cy="1012976"/>
                <a:chOff x="8958940" y="2203200"/>
                <a:chExt cx="90000" cy="1012976"/>
              </a:xfrm>
              <a:grpFill/>
            </p:grpSpPr>
            <p:sp>
              <p:nvSpPr>
                <p:cNvPr id="924" name=""/>
                <p:cNvSpPr/>
                <p:nvPr/>
              </p:nvSpPr>
              <p:spPr>
                <a:xfrm>
                  <a:off x="895894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25" name=""/>
                <p:cNvSpPr/>
                <p:nvPr/>
              </p:nvSpPr>
              <p:spPr>
                <a:xfrm>
                  <a:off x="8958940" y="230551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26" name=""/>
                <p:cNvSpPr/>
                <p:nvPr/>
              </p:nvSpPr>
              <p:spPr>
                <a:xfrm>
                  <a:off x="8958940" y="2392218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27" name=""/>
                <p:cNvSpPr/>
                <p:nvPr/>
              </p:nvSpPr>
              <p:spPr>
                <a:xfrm>
                  <a:off x="895894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28" name=""/>
                <p:cNvSpPr/>
                <p:nvPr/>
              </p:nvSpPr>
              <p:spPr>
                <a:xfrm>
                  <a:off x="8958940" y="249123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29" name=""/>
                <p:cNvSpPr/>
                <p:nvPr/>
              </p:nvSpPr>
              <p:spPr>
                <a:xfrm>
                  <a:off x="895894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30" name=""/>
                <p:cNvSpPr/>
                <p:nvPr/>
              </p:nvSpPr>
              <p:spPr>
                <a:xfrm>
                  <a:off x="8958940" y="258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31" name=""/>
                <p:cNvSpPr/>
                <p:nvPr/>
              </p:nvSpPr>
              <p:spPr>
                <a:xfrm>
                  <a:off x="895894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>
                  <a:off x="895894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8958940" y="303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895894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935" name=""/>
              <p:cNvSpPr/>
              <p:nvPr/>
            </p:nvSpPr>
            <p:spPr>
              <a:xfrm>
                <a:off x="957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957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957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9751218" y="39780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9751218" y="406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975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1047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1047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1047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1047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1047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1020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1020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1020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1020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0" name=""/>
              <p:cNvSpPr/>
              <p:nvPr/>
            </p:nvSpPr>
            <p:spPr>
              <a:xfrm>
                <a:off x="1020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1" name=""/>
              <p:cNvSpPr/>
              <p:nvPr/>
            </p:nvSpPr>
            <p:spPr>
              <a:xfrm>
                <a:off x="1011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2" name=""/>
              <p:cNvSpPr/>
              <p:nvPr/>
            </p:nvSpPr>
            <p:spPr>
              <a:xfrm>
                <a:off x="1011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3" name=""/>
              <p:cNvSpPr/>
              <p:nvPr/>
            </p:nvSpPr>
            <p:spPr>
              <a:xfrm>
                <a:off x="1011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4" name=""/>
              <p:cNvSpPr/>
              <p:nvPr/>
            </p:nvSpPr>
            <p:spPr>
              <a:xfrm>
                <a:off x="1011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5" name=""/>
              <p:cNvSpPr/>
              <p:nvPr/>
            </p:nvSpPr>
            <p:spPr>
              <a:xfrm>
                <a:off x="1011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6" name=""/>
              <p:cNvSpPr/>
              <p:nvPr/>
            </p:nvSpPr>
            <p:spPr>
              <a:xfrm>
                <a:off x="1065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7" name=""/>
              <p:cNvSpPr/>
              <p:nvPr/>
            </p:nvSpPr>
            <p:spPr>
              <a:xfrm>
                <a:off x="1065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8" name=""/>
              <p:cNvSpPr/>
              <p:nvPr/>
            </p:nvSpPr>
            <p:spPr>
              <a:xfrm>
                <a:off x="1065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9" name=""/>
              <p:cNvSpPr/>
              <p:nvPr/>
            </p:nvSpPr>
            <p:spPr>
              <a:xfrm>
                <a:off x="1065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0" name=""/>
              <p:cNvSpPr/>
              <p:nvPr/>
            </p:nvSpPr>
            <p:spPr>
              <a:xfrm>
                <a:off x="1065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1" name=""/>
              <p:cNvSpPr/>
              <p:nvPr/>
            </p:nvSpPr>
            <p:spPr>
              <a:xfrm>
                <a:off x="1056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2" name=""/>
              <p:cNvSpPr/>
              <p:nvPr/>
            </p:nvSpPr>
            <p:spPr>
              <a:xfrm>
                <a:off x="1056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3" name=""/>
              <p:cNvSpPr/>
              <p:nvPr/>
            </p:nvSpPr>
            <p:spPr>
              <a:xfrm>
                <a:off x="1056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4" name=""/>
              <p:cNvSpPr/>
              <p:nvPr/>
            </p:nvSpPr>
            <p:spPr>
              <a:xfrm>
                <a:off x="1056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5" name=""/>
              <p:cNvSpPr/>
              <p:nvPr/>
            </p:nvSpPr>
            <p:spPr>
              <a:xfrm>
                <a:off x="1056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6" name=""/>
              <p:cNvSpPr/>
              <p:nvPr/>
            </p:nvSpPr>
            <p:spPr>
              <a:xfrm>
                <a:off x="1038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7" name=""/>
              <p:cNvSpPr/>
              <p:nvPr/>
            </p:nvSpPr>
            <p:spPr>
              <a:xfrm>
                <a:off x="1038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8" name=""/>
              <p:cNvSpPr/>
              <p:nvPr/>
            </p:nvSpPr>
            <p:spPr>
              <a:xfrm>
                <a:off x="1038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9" name=""/>
              <p:cNvSpPr/>
              <p:nvPr/>
            </p:nvSpPr>
            <p:spPr>
              <a:xfrm>
                <a:off x="1038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0" name=""/>
              <p:cNvSpPr/>
              <p:nvPr/>
            </p:nvSpPr>
            <p:spPr>
              <a:xfrm>
                <a:off x="1038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1" name=""/>
              <p:cNvSpPr/>
              <p:nvPr/>
            </p:nvSpPr>
            <p:spPr>
              <a:xfrm>
                <a:off x="10291218" y="342405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2" name=""/>
              <p:cNvSpPr/>
              <p:nvPr/>
            </p:nvSpPr>
            <p:spPr>
              <a:xfrm>
                <a:off x="10291218" y="323668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3" name=""/>
              <p:cNvSpPr/>
              <p:nvPr/>
            </p:nvSpPr>
            <p:spPr>
              <a:xfrm>
                <a:off x="10291218" y="361637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4" name=""/>
              <p:cNvSpPr/>
              <p:nvPr/>
            </p:nvSpPr>
            <p:spPr>
              <a:xfrm>
                <a:off x="10291218" y="3337353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5" name=""/>
              <p:cNvSpPr/>
              <p:nvPr/>
            </p:nvSpPr>
            <p:spPr>
              <a:xfrm>
                <a:off x="10291218" y="3523077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976" name=""/>
              <p:cNvGrpSpPr/>
              <p:nvPr/>
            </p:nvGrpSpPr>
            <p:grpSpPr>
              <a:xfrm rot="0">
                <a:off x="8221217" y="3236687"/>
                <a:ext cx="90000" cy="1012976"/>
                <a:chOff x="7230724" y="2203200"/>
                <a:chExt cx="90000" cy="1012976"/>
              </a:xfrm>
              <a:grpFill/>
            </p:grpSpPr>
            <p:sp>
              <p:nvSpPr>
                <p:cNvPr id="977" name=""/>
                <p:cNvSpPr/>
                <p:nvPr/>
              </p:nvSpPr>
              <p:spPr>
                <a:xfrm>
                  <a:off x="723072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723072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7230724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723072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723072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7230724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723072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7230724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7230724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7230724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723072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988" name=""/>
              <p:cNvSpPr/>
              <p:nvPr/>
            </p:nvSpPr>
            <p:spPr>
              <a:xfrm>
                <a:off x="1047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89" name=""/>
              <p:cNvSpPr/>
              <p:nvPr/>
            </p:nvSpPr>
            <p:spPr>
              <a:xfrm>
                <a:off x="1020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90" name=""/>
              <p:cNvSpPr/>
              <p:nvPr/>
            </p:nvSpPr>
            <p:spPr>
              <a:xfrm>
                <a:off x="1011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991" name=""/>
              <p:cNvGrpSpPr/>
              <p:nvPr/>
            </p:nvGrpSpPr>
            <p:grpSpPr>
              <a:xfrm rot="0">
                <a:off x="7681216" y="3236687"/>
                <a:ext cx="90000" cy="1012976"/>
                <a:chOff x="6222598" y="2203200"/>
                <a:chExt cx="90000" cy="1012976"/>
              </a:xfrm>
              <a:grpFill/>
            </p:grpSpPr>
            <p:sp>
              <p:nvSpPr>
                <p:cNvPr id="992" name=""/>
                <p:cNvSpPr/>
                <p:nvPr/>
              </p:nvSpPr>
              <p:spPr>
                <a:xfrm>
                  <a:off x="622259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622259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6222598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622259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622259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6222598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622259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6222598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6222598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6222598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622259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1003" name=""/>
              <p:cNvGrpSpPr/>
              <p:nvPr/>
            </p:nvGrpSpPr>
            <p:grpSpPr>
              <a:xfrm rot="0">
                <a:off x="7771218" y="3236687"/>
                <a:ext cx="90000" cy="1012976"/>
                <a:chOff x="6366616" y="2203200"/>
                <a:chExt cx="90000" cy="1012976"/>
              </a:xfrm>
              <a:grpFill/>
            </p:grpSpPr>
            <p:sp>
              <p:nvSpPr>
                <p:cNvPr id="1004" name=""/>
                <p:cNvSpPr/>
                <p:nvPr/>
              </p:nvSpPr>
              <p:spPr>
                <a:xfrm>
                  <a:off x="636661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636661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6366616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636661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636661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6366616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636661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6366616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6366616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6366616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636661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1015" name=""/>
              <p:cNvGrpSpPr/>
              <p:nvPr/>
            </p:nvGrpSpPr>
            <p:grpSpPr>
              <a:xfrm rot="0">
                <a:off x="7951218" y="3236687"/>
                <a:ext cx="90000" cy="1012976"/>
                <a:chOff x="6654652" y="2203200"/>
                <a:chExt cx="90000" cy="1012976"/>
              </a:xfrm>
              <a:grpFill/>
            </p:grpSpPr>
            <p:sp>
              <p:nvSpPr>
                <p:cNvPr id="1016" name=""/>
                <p:cNvSpPr/>
                <p:nvPr/>
              </p:nvSpPr>
              <p:spPr>
                <a:xfrm>
                  <a:off x="6654652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6654652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6654652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>
                  <a:off x="6654652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6654652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6654652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6654652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6654652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6654652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6654652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6654652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1027" name=""/>
              <p:cNvGrpSpPr/>
              <p:nvPr/>
            </p:nvGrpSpPr>
            <p:grpSpPr>
              <a:xfrm rot="0">
                <a:off x="8131217" y="3236687"/>
                <a:ext cx="90000" cy="1012976"/>
                <a:chOff x="6942688" y="2203200"/>
                <a:chExt cx="90000" cy="1012976"/>
              </a:xfrm>
              <a:grpFill/>
            </p:grpSpPr>
            <p:sp>
              <p:nvSpPr>
                <p:cNvPr id="1028" name=""/>
                <p:cNvSpPr/>
                <p:nvPr/>
              </p:nvSpPr>
              <p:spPr>
                <a:xfrm>
                  <a:off x="6942688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6942688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6942688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6942688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6942688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6942688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6942688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6942688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6942688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6942688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6942688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1039" name=""/>
              <p:cNvSpPr/>
              <p:nvPr/>
            </p:nvSpPr>
            <p:spPr>
              <a:xfrm>
                <a:off x="1065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1056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1038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10291218" y="4159664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grpSp>
            <p:nvGrpSpPr>
              <p:cNvPr id="1043" name=""/>
              <p:cNvGrpSpPr/>
              <p:nvPr/>
            </p:nvGrpSpPr>
            <p:grpSpPr>
              <a:xfrm rot="0">
                <a:off x="7861218" y="3236687"/>
                <a:ext cx="90000" cy="1012976"/>
                <a:chOff x="6510634" y="2203200"/>
                <a:chExt cx="90000" cy="1012976"/>
              </a:xfrm>
              <a:grpFill/>
            </p:grpSpPr>
            <p:sp>
              <p:nvSpPr>
                <p:cNvPr id="1044" name=""/>
                <p:cNvSpPr/>
                <p:nvPr/>
              </p:nvSpPr>
              <p:spPr>
                <a:xfrm>
                  <a:off x="6510634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6510634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6510634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6510634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6510634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6510634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>
                  <a:off x="6510634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>
                  <a:off x="6510634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6510634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6510634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6510634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1055" name=""/>
              <p:cNvGrpSpPr/>
              <p:nvPr/>
            </p:nvGrpSpPr>
            <p:grpSpPr>
              <a:xfrm rot="0">
                <a:off x="8041218" y="3236687"/>
                <a:ext cx="90000" cy="1012976"/>
                <a:chOff x="6798670" y="2203200"/>
                <a:chExt cx="90000" cy="1012976"/>
              </a:xfrm>
              <a:grpFill/>
            </p:grpSpPr>
            <p:sp>
              <p:nvSpPr>
                <p:cNvPr id="1056" name=""/>
                <p:cNvSpPr/>
                <p:nvPr/>
              </p:nvSpPr>
              <p:spPr>
                <a:xfrm>
                  <a:off x="6798670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6798670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6798670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6798670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6798670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6798670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6798670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6798670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6798670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>
                  <a:off x="6798670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>
                  <a:off x="6798670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1067" name=""/>
              <p:cNvGrpSpPr/>
              <p:nvPr/>
            </p:nvGrpSpPr>
            <p:grpSpPr>
              <a:xfrm rot="0">
                <a:off x="8401218" y="3236687"/>
                <a:ext cx="90000" cy="1012976"/>
                <a:chOff x="7086706" y="2203200"/>
                <a:chExt cx="90000" cy="1012976"/>
              </a:xfrm>
              <a:grpFill/>
            </p:grpSpPr>
            <p:sp>
              <p:nvSpPr>
                <p:cNvPr id="1068" name=""/>
                <p:cNvSpPr/>
                <p:nvPr/>
              </p:nvSpPr>
              <p:spPr>
                <a:xfrm>
                  <a:off x="7086706" y="285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7086706" y="267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7086706" y="303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7086706" y="276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7086706" y="294452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7086706" y="2390571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7086706" y="2203200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7086706" y="2582883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7086706" y="2303865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7086706" y="2489589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7086706" y="3126176"/>
                  <a:ext cx="90000" cy="90000"/>
                </a:xfrm>
                <a:prstGeom prst="rect">
                  <a:avLst/>
                </a:prstGeom>
                <a:grpFill/>
                <a:ln algn="ctr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2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</p:grpSp>
        <p:sp>
          <p:nvSpPr>
            <p:cNvPr id="1079" name=""/>
            <p:cNvSpPr/>
            <p:nvPr/>
          </p:nvSpPr>
          <p:spPr>
            <a:xfrm>
              <a:off x="566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0" name=""/>
            <p:cNvSpPr/>
            <p:nvPr/>
          </p:nvSpPr>
          <p:spPr>
            <a:xfrm>
              <a:off x="566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1" name=""/>
            <p:cNvSpPr/>
            <p:nvPr/>
          </p:nvSpPr>
          <p:spPr>
            <a:xfrm>
              <a:off x="566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2" name=""/>
            <p:cNvSpPr/>
            <p:nvPr/>
          </p:nvSpPr>
          <p:spPr>
            <a:xfrm>
              <a:off x="566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3" name=""/>
            <p:cNvSpPr/>
            <p:nvPr/>
          </p:nvSpPr>
          <p:spPr>
            <a:xfrm>
              <a:off x="566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4" name=""/>
            <p:cNvSpPr/>
            <p:nvPr/>
          </p:nvSpPr>
          <p:spPr>
            <a:xfrm>
              <a:off x="566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5" name=""/>
            <p:cNvSpPr/>
            <p:nvPr/>
          </p:nvSpPr>
          <p:spPr>
            <a:xfrm>
              <a:off x="566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6" name=""/>
            <p:cNvSpPr/>
            <p:nvPr/>
          </p:nvSpPr>
          <p:spPr>
            <a:xfrm>
              <a:off x="566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7" name=""/>
            <p:cNvSpPr/>
            <p:nvPr/>
          </p:nvSpPr>
          <p:spPr>
            <a:xfrm>
              <a:off x="575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8" name=""/>
            <p:cNvSpPr/>
            <p:nvPr/>
          </p:nvSpPr>
          <p:spPr>
            <a:xfrm>
              <a:off x="575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9" name=""/>
            <p:cNvSpPr/>
            <p:nvPr/>
          </p:nvSpPr>
          <p:spPr>
            <a:xfrm>
              <a:off x="575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0" name=""/>
            <p:cNvSpPr/>
            <p:nvPr/>
          </p:nvSpPr>
          <p:spPr>
            <a:xfrm>
              <a:off x="575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1" name=""/>
            <p:cNvSpPr/>
            <p:nvPr/>
          </p:nvSpPr>
          <p:spPr>
            <a:xfrm>
              <a:off x="575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2" name=""/>
            <p:cNvSpPr/>
            <p:nvPr/>
          </p:nvSpPr>
          <p:spPr>
            <a:xfrm>
              <a:off x="575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3" name=""/>
            <p:cNvSpPr/>
            <p:nvPr/>
          </p:nvSpPr>
          <p:spPr>
            <a:xfrm>
              <a:off x="575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4" name=""/>
            <p:cNvSpPr/>
            <p:nvPr/>
          </p:nvSpPr>
          <p:spPr>
            <a:xfrm>
              <a:off x="575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5" name=""/>
            <p:cNvSpPr/>
            <p:nvPr/>
          </p:nvSpPr>
          <p:spPr>
            <a:xfrm>
              <a:off x="647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6" name=""/>
            <p:cNvSpPr/>
            <p:nvPr/>
          </p:nvSpPr>
          <p:spPr>
            <a:xfrm>
              <a:off x="647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7" name=""/>
            <p:cNvSpPr/>
            <p:nvPr/>
          </p:nvSpPr>
          <p:spPr>
            <a:xfrm>
              <a:off x="647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8" name=""/>
            <p:cNvSpPr/>
            <p:nvPr/>
          </p:nvSpPr>
          <p:spPr>
            <a:xfrm>
              <a:off x="647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9" name=""/>
            <p:cNvSpPr/>
            <p:nvPr/>
          </p:nvSpPr>
          <p:spPr>
            <a:xfrm>
              <a:off x="647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0" name=""/>
            <p:cNvSpPr/>
            <p:nvPr/>
          </p:nvSpPr>
          <p:spPr>
            <a:xfrm>
              <a:off x="647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1" name=""/>
            <p:cNvSpPr/>
            <p:nvPr/>
          </p:nvSpPr>
          <p:spPr>
            <a:xfrm>
              <a:off x="647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2" name=""/>
            <p:cNvSpPr/>
            <p:nvPr/>
          </p:nvSpPr>
          <p:spPr>
            <a:xfrm>
              <a:off x="647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3" name=""/>
            <p:cNvSpPr/>
            <p:nvPr/>
          </p:nvSpPr>
          <p:spPr>
            <a:xfrm>
              <a:off x="6574163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4" name=""/>
            <p:cNvSpPr/>
            <p:nvPr/>
          </p:nvSpPr>
          <p:spPr>
            <a:xfrm>
              <a:off x="6574163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5" name=""/>
            <p:cNvSpPr/>
            <p:nvPr/>
          </p:nvSpPr>
          <p:spPr>
            <a:xfrm>
              <a:off x="6574163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6" name=""/>
            <p:cNvSpPr/>
            <p:nvPr/>
          </p:nvSpPr>
          <p:spPr>
            <a:xfrm>
              <a:off x="6574163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7" name=""/>
            <p:cNvSpPr/>
            <p:nvPr/>
          </p:nvSpPr>
          <p:spPr>
            <a:xfrm>
              <a:off x="6574163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8" name=""/>
            <p:cNvSpPr/>
            <p:nvPr/>
          </p:nvSpPr>
          <p:spPr>
            <a:xfrm>
              <a:off x="6574163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9" name=""/>
            <p:cNvSpPr/>
            <p:nvPr/>
          </p:nvSpPr>
          <p:spPr>
            <a:xfrm>
              <a:off x="6574163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0" name=""/>
            <p:cNvSpPr/>
            <p:nvPr/>
          </p:nvSpPr>
          <p:spPr>
            <a:xfrm>
              <a:off x="6574163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1" name=""/>
            <p:cNvSpPr/>
            <p:nvPr/>
          </p:nvSpPr>
          <p:spPr>
            <a:xfrm>
              <a:off x="557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2" name=""/>
            <p:cNvSpPr/>
            <p:nvPr/>
          </p:nvSpPr>
          <p:spPr>
            <a:xfrm>
              <a:off x="557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3" name=""/>
            <p:cNvSpPr/>
            <p:nvPr/>
          </p:nvSpPr>
          <p:spPr>
            <a:xfrm>
              <a:off x="557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4" name=""/>
            <p:cNvSpPr/>
            <p:nvPr/>
          </p:nvSpPr>
          <p:spPr>
            <a:xfrm>
              <a:off x="557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5" name=""/>
            <p:cNvSpPr/>
            <p:nvPr/>
          </p:nvSpPr>
          <p:spPr>
            <a:xfrm>
              <a:off x="557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6" name=""/>
            <p:cNvSpPr/>
            <p:nvPr/>
          </p:nvSpPr>
          <p:spPr>
            <a:xfrm>
              <a:off x="557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7" name=""/>
            <p:cNvSpPr/>
            <p:nvPr/>
          </p:nvSpPr>
          <p:spPr>
            <a:xfrm>
              <a:off x="557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8" name=""/>
            <p:cNvSpPr/>
            <p:nvPr/>
          </p:nvSpPr>
          <p:spPr>
            <a:xfrm>
              <a:off x="557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9" name=""/>
            <p:cNvSpPr/>
            <p:nvPr/>
          </p:nvSpPr>
          <p:spPr>
            <a:xfrm>
              <a:off x="6664163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0" name=""/>
            <p:cNvSpPr/>
            <p:nvPr/>
          </p:nvSpPr>
          <p:spPr>
            <a:xfrm>
              <a:off x="6664163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1" name=""/>
            <p:cNvSpPr/>
            <p:nvPr/>
          </p:nvSpPr>
          <p:spPr>
            <a:xfrm>
              <a:off x="6664163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2" name=""/>
            <p:cNvSpPr/>
            <p:nvPr/>
          </p:nvSpPr>
          <p:spPr>
            <a:xfrm>
              <a:off x="6664163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3" name=""/>
            <p:cNvSpPr/>
            <p:nvPr/>
          </p:nvSpPr>
          <p:spPr>
            <a:xfrm>
              <a:off x="6664163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4" name=""/>
            <p:cNvSpPr/>
            <p:nvPr/>
          </p:nvSpPr>
          <p:spPr>
            <a:xfrm>
              <a:off x="6664163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5" name=""/>
            <p:cNvSpPr/>
            <p:nvPr/>
          </p:nvSpPr>
          <p:spPr>
            <a:xfrm>
              <a:off x="6664163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6" name=""/>
            <p:cNvSpPr/>
            <p:nvPr/>
          </p:nvSpPr>
          <p:spPr>
            <a:xfrm>
              <a:off x="6664163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7" name=""/>
            <p:cNvSpPr/>
            <p:nvPr/>
          </p:nvSpPr>
          <p:spPr>
            <a:xfrm>
              <a:off x="6844163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8" name=""/>
            <p:cNvSpPr/>
            <p:nvPr/>
          </p:nvSpPr>
          <p:spPr>
            <a:xfrm>
              <a:off x="6844163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9" name=""/>
            <p:cNvSpPr/>
            <p:nvPr/>
          </p:nvSpPr>
          <p:spPr>
            <a:xfrm>
              <a:off x="6844163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0" name=""/>
            <p:cNvSpPr/>
            <p:nvPr/>
          </p:nvSpPr>
          <p:spPr>
            <a:xfrm>
              <a:off x="6844163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1" name=""/>
            <p:cNvSpPr/>
            <p:nvPr/>
          </p:nvSpPr>
          <p:spPr>
            <a:xfrm>
              <a:off x="6844163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2" name=""/>
            <p:cNvSpPr/>
            <p:nvPr/>
          </p:nvSpPr>
          <p:spPr>
            <a:xfrm>
              <a:off x="6844163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3" name=""/>
            <p:cNvSpPr/>
            <p:nvPr/>
          </p:nvSpPr>
          <p:spPr>
            <a:xfrm>
              <a:off x="6844163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4" name=""/>
            <p:cNvSpPr/>
            <p:nvPr/>
          </p:nvSpPr>
          <p:spPr>
            <a:xfrm>
              <a:off x="6844163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5" name=""/>
            <p:cNvSpPr/>
            <p:nvPr/>
          </p:nvSpPr>
          <p:spPr>
            <a:xfrm>
              <a:off x="6943181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6" name=""/>
            <p:cNvSpPr/>
            <p:nvPr/>
          </p:nvSpPr>
          <p:spPr>
            <a:xfrm>
              <a:off x="6943181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7" name=""/>
            <p:cNvSpPr/>
            <p:nvPr/>
          </p:nvSpPr>
          <p:spPr>
            <a:xfrm>
              <a:off x="6943181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8" name=""/>
            <p:cNvSpPr/>
            <p:nvPr/>
          </p:nvSpPr>
          <p:spPr>
            <a:xfrm>
              <a:off x="6943181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9" name=""/>
            <p:cNvSpPr/>
            <p:nvPr/>
          </p:nvSpPr>
          <p:spPr>
            <a:xfrm>
              <a:off x="6943181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0" name=""/>
            <p:cNvSpPr/>
            <p:nvPr/>
          </p:nvSpPr>
          <p:spPr>
            <a:xfrm>
              <a:off x="6943181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1" name=""/>
            <p:cNvSpPr/>
            <p:nvPr/>
          </p:nvSpPr>
          <p:spPr>
            <a:xfrm>
              <a:off x="6943181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2" name=""/>
            <p:cNvSpPr/>
            <p:nvPr/>
          </p:nvSpPr>
          <p:spPr>
            <a:xfrm>
              <a:off x="6943181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3" name=""/>
            <p:cNvSpPr/>
            <p:nvPr/>
          </p:nvSpPr>
          <p:spPr>
            <a:xfrm>
              <a:off x="7123182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4" name=""/>
            <p:cNvSpPr/>
            <p:nvPr/>
          </p:nvSpPr>
          <p:spPr>
            <a:xfrm>
              <a:off x="7123182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5" name=""/>
            <p:cNvSpPr/>
            <p:nvPr/>
          </p:nvSpPr>
          <p:spPr>
            <a:xfrm>
              <a:off x="7123182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6" name=""/>
            <p:cNvSpPr/>
            <p:nvPr/>
          </p:nvSpPr>
          <p:spPr>
            <a:xfrm>
              <a:off x="7123182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7" name=""/>
            <p:cNvSpPr/>
            <p:nvPr/>
          </p:nvSpPr>
          <p:spPr>
            <a:xfrm>
              <a:off x="7123182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8" name=""/>
            <p:cNvSpPr/>
            <p:nvPr/>
          </p:nvSpPr>
          <p:spPr>
            <a:xfrm>
              <a:off x="7123182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9" name=""/>
            <p:cNvSpPr/>
            <p:nvPr/>
          </p:nvSpPr>
          <p:spPr>
            <a:xfrm>
              <a:off x="7123182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0" name=""/>
            <p:cNvSpPr/>
            <p:nvPr/>
          </p:nvSpPr>
          <p:spPr>
            <a:xfrm>
              <a:off x="7123182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1" name=""/>
            <p:cNvSpPr/>
            <p:nvPr/>
          </p:nvSpPr>
          <p:spPr>
            <a:xfrm>
              <a:off x="6754163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2" name=""/>
            <p:cNvSpPr/>
            <p:nvPr/>
          </p:nvSpPr>
          <p:spPr>
            <a:xfrm>
              <a:off x="6754163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3" name=""/>
            <p:cNvSpPr/>
            <p:nvPr/>
          </p:nvSpPr>
          <p:spPr>
            <a:xfrm>
              <a:off x="6754163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4" name=""/>
            <p:cNvSpPr/>
            <p:nvPr/>
          </p:nvSpPr>
          <p:spPr>
            <a:xfrm>
              <a:off x="6754163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5" name=""/>
            <p:cNvSpPr/>
            <p:nvPr/>
          </p:nvSpPr>
          <p:spPr>
            <a:xfrm>
              <a:off x="6754163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6" name=""/>
            <p:cNvSpPr/>
            <p:nvPr/>
          </p:nvSpPr>
          <p:spPr>
            <a:xfrm>
              <a:off x="6754163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7" name=""/>
            <p:cNvSpPr/>
            <p:nvPr/>
          </p:nvSpPr>
          <p:spPr>
            <a:xfrm>
              <a:off x="6754163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8" name=""/>
            <p:cNvSpPr/>
            <p:nvPr/>
          </p:nvSpPr>
          <p:spPr>
            <a:xfrm>
              <a:off x="6754163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9" name=""/>
            <p:cNvSpPr/>
            <p:nvPr/>
          </p:nvSpPr>
          <p:spPr>
            <a:xfrm>
              <a:off x="7213182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0" name=""/>
            <p:cNvSpPr/>
            <p:nvPr/>
          </p:nvSpPr>
          <p:spPr>
            <a:xfrm>
              <a:off x="7213182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1" name=""/>
            <p:cNvSpPr/>
            <p:nvPr/>
          </p:nvSpPr>
          <p:spPr>
            <a:xfrm>
              <a:off x="7213182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2" name=""/>
            <p:cNvSpPr/>
            <p:nvPr/>
          </p:nvSpPr>
          <p:spPr>
            <a:xfrm>
              <a:off x="7213182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3" name=""/>
            <p:cNvSpPr/>
            <p:nvPr/>
          </p:nvSpPr>
          <p:spPr>
            <a:xfrm>
              <a:off x="7213182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4" name=""/>
            <p:cNvSpPr/>
            <p:nvPr/>
          </p:nvSpPr>
          <p:spPr>
            <a:xfrm>
              <a:off x="7213182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5" name=""/>
            <p:cNvSpPr/>
            <p:nvPr/>
          </p:nvSpPr>
          <p:spPr>
            <a:xfrm>
              <a:off x="7213182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6" name=""/>
            <p:cNvSpPr/>
            <p:nvPr/>
          </p:nvSpPr>
          <p:spPr>
            <a:xfrm>
              <a:off x="7213182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7" name=""/>
            <p:cNvSpPr/>
            <p:nvPr/>
          </p:nvSpPr>
          <p:spPr>
            <a:xfrm>
              <a:off x="7033181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8" name=""/>
            <p:cNvSpPr/>
            <p:nvPr/>
          </p:nvSpPr>
          <p:spPr>
            <a:xfrm>
              <a:off x="7033181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9" name=""/>
            <p:cNvSpPr/>
            <p:nvPr/>
          </p:nvSpPr>
          <p:spPr>
            <a:xfrm>
              <a:off x="7033181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0" name=""/>
            <p:cNvSpPr/>
            <p:nvPr/>
          </p:nvSpPr>
          <p:spPr>
            <a:xfrm>
              <a:off x="7033181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1" name=""/>
            <p:cNvSpPr/>
            <p:nvPr/>
          </p:nvSpPr>
          <p:spPr>
            <a:xfrm>
              <a:off x="7033181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2" name=""/>
            <p:cNvSpPr/>
            <p:nvPr/>
          </p:nvSpPr>
          <p:spPr>
            <a:xfrm>
              <a:off x="7033181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3" name=""/>
            <p:cNvSpPr/>
            <p:nvPr/>
          </p:nvSpPr>
          <p:spPr>
            <a:xfrm>
              <a:off x="7033181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4" name=""/>
            <p:cNvSpPr/>
            <p:nvPr/>
          </p:nvSpPr>
          <p:spPr>
            <a:xfrm>
              <a:off x="7033181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5" name=""/>
            <p:cNvSpPr/>
            <p:nvPr/>
          </p:nvSpPr>
          <p:spPr>
            <a:xfrm>
              <a:off x="7312200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6" name=""/>
            <p:cNvSpPr/>
            <p:nvPr/>
          </p:nvSpPr>
          <p:spPr>
            <a:xfrm>
              <a:off x="7312200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7" name=""/>
            <p:cNvSpPr/>
            <p:nvPr/>
          </p:nvSpPr>
          <p:spPr>
            <a:xfrm>
              <a:off x="7312200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8" name=""/>
            <p:cNvSpPr/>
            <p:nvPr/>
          </p:nvSpPr>
          <p:spPr>
            <a:xfrm>
              <a:off x="7312200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9" name=""/>
            <p:cNvSpPr/>
            <p:nvPr/>
          </p:nvSpPr>
          <p:spPr>
            <a:xfrm>
              <a:off x="7312200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0" name=""/>
            <p:cNvSpPr/>
            <p:nvPr/>
          </p:nvSpPr>
          <p:spPr>
            <a:xfrm>
              <a:off x="7312200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1" name=""/>
            <p:cNvSpPr/>
            <p:nvPr/>
          </p:nvSpPr>
          <p:spPr>
            <a:xfrm>
              <a:off x="7312200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2" name=""/>
            <p:cNvSpPr/>
            <p:nvPr/>
          </p:nvSpPr>
          <p:spPr>
            <a:xfrm>
              <a:off x="7312200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3" name=""/>
            <p:cNvSpPr/>
            <p:nvPr/>
          </p:nvSpPr>
          <p:spPr>
            <a:xfrm>
              <a:off x="7402200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4" name=""/>
            <p:cNvSpPr/>
            <p:nvPr/>
          </p:nvSpPr>
          <p:spPr>
            <a:xfrm>
              <a:off x="7402200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5" name=""/>
            <p:cNvSpPr/>
            <p:nvPr/>
          </p:nvSpPr>
          <p:spPr>
            <a:xfrm>
              <a:off x="7402200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6" name=""/>
            <p:cNvSpPr/>
            <p:nvPr/>
          </p:nvSpPr>
          <p:spPr>
            <a:xfrm>
              <a:off x="7402200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7" name=""/>
            <p:cNvSpPr/>
            <p:nvPr/>
          </p:nvSpPr>
          <p:spPr>
            <a:xfrm>
              <a:off x="7402200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8" name=""/>
            <p:cNvSpPr/>
            <p:nvPr/>
          </p:nvSpPr>
          <p:spPr>
            <a:xfrm>
              <a:off x="7402200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89" name=""/>
            <p:cNvSpPr/>
            <p:nvPr/>
          </p:nvSpPr>
          <p:spPr>
            <a:xfrm>
              <a:off x="7402200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0" name=""/>
            <p:cNvSpPr/>
            <p:nvPr/>
          </p:nvSpPr>
          <p:spPr>
            <a:xfrm>
              <a:off x="7402200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1" name=""/>
            <p:cNvSpPr/>
            <p:nvPr/>
          </p:nvSpPr>
          <p:spPr>
            <a:xfrm>
              <a:off x="7501218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2" name=""/>
            <p:cNvSpPr/>
            <p:nvPr/>
          </p:nvSpPr>
          <p:spPr>
            <a:xfrm>
              <a:off x="7501218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3" name=""/>
            <p:cNvSpPr/>
            <p:nvPr/>
          </p:nvSpPr>
          <p:spPr>
            <a:xfrm>
              <a:off x="7501218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4" name=""/>
            <p:cNvSpPr/>
            <p:nvPr/>
          </p:nvSpPr>
          <p:spPr>
            <a:xfrm>
              <a:off x="7501218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5" name=""/>
            <p:cNvSpPr/>
            <p:nvPr/>
          </p:nvSpPr>
          <p:spPr>
            <a:xfrm>
              <a:off x="7501218" y="313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6" name=""/>
            <p:cNvSpPr/>
            <p:nvPr/>
          </p:nvSpPr>
          <p:spPr>
            <a:xfrm>
              <a:off x="7501218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7" name=""/>
            <p:cNvSpPr/>
            <p:nvPr/>
          </p:nvSpPr>
          <p:spPr>
            <a:xfrm>
              <a:off x="7501218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8" name=""/>
            <p:cNvSpPr/>
            <p:nvPr/>
          </p:nvSpPr>
          <p:spPr>
            <a:xfrm>
              <a:off x="7501218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99" name=""/>
            <p:cNvSpPr/>
            <p:nvPr/>
          </p:nvSpPr>
          <p:spPr>
            <a:xfrm>
              <a:off x="7591218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0" name=""/>
            <p:cNvSpPr/>
            <p:nvPr/>
          </p:nvSpPr>
          <p:spPr>
            <a:xfrm>
              <a:off x="7591218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1" name=""/>
            <p:cNvSpPr/>
            <p:nvPr/>
          </p:nvSpPr>
          <p:spPr>
            <a:xfrm>
              <a:off x="7591218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2" name=""/>
            <p:cNvSpPr/>
            <p:nvPr/>
          </p:nvSpPr>
          <p:spPr>
            <a:xfrm>
              <a:off x="7591218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3" name=""/>
            <p:cNvSpPr/>
            <p:nvPr/>
          </p:nvSpPr>
          <p:spPr>
            <a:xfrm>
              <a:off x="7591218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4" name=""/>
            <p:cNvSpPr/>
            <p:nvPr/>
          </p:nvSpPr>
          <p:spPr>
            <a:xfrm>
              <a:off x="7591218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5" name=""/>
            <p:cNvSpPr/>
            <p:nvPr/>
          </p:nvSpPr>
          <p:spPr>
            <a:xfrm>
              <a:off x="7591218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6" name=""/>
            <p:cNvSpPr/>
            <p:nvPr/>
          </p:nvSpPr>
          <p:spPr>
            <a:xfrm>
              <a:off x="7591218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7" name=""/>
            <p:cNvSpPr/>
            <p:nvPr/>
          </p:nvSpPr>
          <p:spPr>
            <a:xfrm>
              <a:off x="521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8" name=""/>
            <p:cNvSpPr/>
            <p:nvPr/>
          </p:nvSpPr>
          <p:spPr>
            <a:xfrm>
              <a:off x="521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09" name=""/>
            <p:cNvSpPr/>
            <p:nvPr/>
          </p:nvSpPr>
          <p:spPr>
            <a:xfrm>
              <a:off x="521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0" name=""/>
            <p:cNvSpPr/>
            <p:nvPr/>
          </p:nvSpPr>
          <p:spPr>
            <a:xfrm>
              <a:off x="521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1" name=""/>
            <p:cNvSpPr/>
            <p:nvPr/>
          </p:nvSpPr>
          <p:spPr>
            <a:xfrm>
              <a:off x="521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2" name=""/>
            <p:cNvSpPr/>
            <p:nvPr/>
          </p:nvSpPr>
          <p:spPr>
            <a:xfrm>
              <a:off x="521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3" name=""/>
            <p:cNvSpPr/>
            <p:nvPr/>
          </p:nvSpPr>
          <p:spPr>
            <a:xfrm>
              <a:off x="521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4" name=""/>
            <p:cNvSpPr/>
            <p:nvPr/>
          </p:nvSpPr>
          <p:spPr>
            <a:xfrm>
              <a:off x="521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5" name=""/>
            <p:cNvSpPr/>
            <p:nvPr/>
          </p:nvSpPr>
          <p:spPr>
            <a:xfrm>
              <a:off x="539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6" name=""/>
            <p:cNvSpPr/>
            <p:nvPr/>
          </p:nvSpPr>
          <p:spPr>
            <a:xfrm>
              <a:off x="539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7" name=""/>
            <p:cNvSpPr/>
            <p:nvPr/>
          </p:nvSpPr>
          <p:spPr>
            <a:xfrm>
              <a:off x="539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8" name=""/>
            <p:cNvSpPr/>
            <p:nvPr/>
          </p:nvSpPr>
          <p:spPr>
            <a:xfrm>
              <a:off x="539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19" name=""/>
            <p:cNvSpPr/>
            <p:nvPr/>
          </p:nvSpPr>
          <p:spPr>
            <a:xfrm>
              <a:off x="539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0" name=""/>
            <p:cNvSpPr/>
            <p:nvPr/>
          </p:nvSpPr>
          <p:spPr>
            <a:xfrm>
              <a:off x="539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1" name=""/>
            <p:cNvSpPr/>
            <p:nvPr/>
          </p:nvSpPr>
          <p:spPr>
            <a:xfrm>
              <a:off x="539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2" name=""/>
            <p:cNvSpPr/>
            <p:nvPr/>
          </p:nvSpPr>
          <p:spPr>
            <a:xfrm>
              <a:off x="539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3" name=""/>
            <p:cNvSpPr/>
            <p:nvPr/>
          </p:nvSpPr>
          <p:spPr>
            <a:xfrm>
              <a:off x="530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4" name=""/>
            <p:cNvSpPr/>
            <p:nvPr/>
          </p:nvSpPr>
          <p:spPr>
            <a:xfrm>
              <a:off x="530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5" name=""/>
            <p:cNvSpPr/>
            <p:nvPr/>
          </p:nvSpPr>
          <p:spPr>
            <a:xfrm>
              <a:off x="530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6" name=""/>
            <p:cNvSpPr/>
            <p:nvPr/>
          </p:nvSpPr>
          <p:spPr>
            <a:xfrm>
              <a:off x="530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7" name=""/>
            <p:cNvSpPr/>
            <p:nvPr/>
          </p:nvSpPr>
          <p:spPr>
            <a:xfrm>
              <a:off x="530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8" name=""/>
            <p:cNvSpPr/>
            <p:nvPr/>
          </p:nvSpPr>
          <p:spPr>
            <a:xfrm>
              <a:off x="530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29" name=""/>
            <p:cNvSpPr/>
            <p:nvPr/>
          </p:nvSpPr>
          <p:spPr>
            <a:xfrm>
              <a:off x="530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0" name=""/>
            <p:cNvSpPr/>
            <p:nvPr/>
          </p:nvSpPr>
          <p:spPr>
            <a:xfrm>
              <a:off x="530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1" name=""/>
            <p:cNvSpPr/>
            <p:nvPr/>
          </p:nvSpPr>
          <p:spPr>
            <a:xfrm>
              <a:off x="548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2" name=""/>
            <p:cNvSpPr/>
            <p:nvPr/>
          </p:nvSpPr>
          <p:spPr>
            <a:xfrm>
              <a:off x="5485145" y="295038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3" name=""/>
            <p:cNvSpPr/>
            <p:nvPr/>
          </p:nvSpPr>
          <p:spPr>
            <a:xfrm>
              <a:off x="5485145" y="3037095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4" name=""/>
            <p:cNvSpPr/>
            <p:nvPr/>
          </p:nvSpPr>
          <p:spPr>
            <a:xfrm>
              <a:off x="548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5" name=""/>
            <p:cNvSpPr/>
            <p:nvPr/>
          </p:nvSpPr>
          <p:spPr>
            <a:xfrm>
              <a:off x="5485145" y="313611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6" name=""/>
            <p:cNvSpPr/>
            <p:nvPr/>
          </p:nvSpPr>
          <p:spPr>
            <a:xfrm>
              <a:off x="548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7" name=""/>
            <p:cNvSpPr/>
            <p:nvPr/>
          </p:nvSpPr>
          <p:spPr>
            <a:xfrm>
              <a:off x="5485145" y="322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8" name=""/>
            <p:cNvSpPr/>
            <p:nvPr/>
          </p:nvSpPr>
          <p:spPr>
            <a:xfrm>
              <a:off x="548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39" name=""/>
            <p:cNvSpPr/>
            <p:nvPr/>
          </p:nvSpPr>
          <p:spPr>
            <a:xfrm>
              <a:off x="566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0" name=""/>
            <p:cNvSpPr/>
            <p:nvPr/>
          </p:nvSpPr>
          <p:spPr>
            <a:xfrm>
              <a:off x="566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1" name=""/>
            <p:cNvSpPr/>
            <p:nvPr/>
          </p:nvSpPr>
          <p:spPr>
            <a:xfrm>
              <a:off x="566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2" name=""/>
            <p:cNvSpPr/>
            <p:nvPr/>
          </p:nvSpPr>
          <p:spPr>
            <a:xfrm>
              <a:off x="575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3" name=""/>
            <p:cNvSpPr/>
            <p:nvPr/>
          </p:nvSpPr>
          <p:spPr>
            <a:xfrm>
              <a:off x="575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4" name=""/>
            <p:cNvSpPr/>
            <p:nvPr/>
          </p:nvSpPr>
          <p:spPr>
            <a:xfrm>
              <a:off x="575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5" name=""/>
            <p:cNvSpPr/>
            <p:nvPr/>
          </p:nvSpPr>
          <p:spPr>
            <a:xfrm>
              <a:off x="647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6" name=""/>
            <p:cNvSpPr/>
            <p:nvPr/>
          </p:nvSpPr>
          <p:spPr>
            <a:xfrm>
              <a:off x="647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7" name=""/>
            <p:cNvSpPr/>
            <p:nvPr/>
          </p:nvSpPr>
          <p:spPr>
            <a:xfrm>
              <a:off x="647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8" name=""/>
            <p:cNvSpPr/>
            <p:nvPr/>
          </p:nvSpPr>
          <p:spPr>
            <a:xfrm>
              <a:off x="6574163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9" name=""/>
            <p:cNvSpPr/>
            <p:nvPr/>
          </p:nvSpPr>
          <p:spPr>
            <a:xfrm>
              <a:off x="6574163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0" name=""/>
            <p:cNvSpPr/>
            <p:nvPr/>
          </p:nvSpPr>
          <p:spPr>
            <a:xfrm>
              <a:off x="6574163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1" name=""/>
            <p:cNvSpPr/>
            <p:nvPr/>
          </p:nvSpPr>
          <p:spPr>
            <a:xfrm>
              <a:off x="557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2" name=""/>
            <p:cNvSpPr/>
            <p:nvPr/>
          </p:nvSpPr>
          <p:spPr>
            <a:xfrm>
              <a:off x="557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3" name=""/>
            <p:cNvSpPr/>
            <p:nvPr/>
          </p:nvSpPr>
          <p:spPr>
            <a:xfrm>
              <a:off x="557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4" name=""/>
            <p:cNvSpPr/>
            <p:nvPr/>
          </p:nvSpPr>
          <p:spPr>
            <a:xfrm>
              <a:off x="6664163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5" name=""/>
            <p:cNvSpPr/>
            <p:nvPr/>
          </p:nvSpPr>
          <p:spPr>
            <a:xfrm>
              <a:off x="6664163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6" name=""/>
            <p:cNvSpPr/>
            <p:nvPr/>
          </p:nvSpPr>
          <p:spPr>
            <a:xfrm>
              <a:off x="6664163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7" name=""/>
            <p:cNvSpPr/>
            <p:nvPr/>
          </p:nvSpPr>
          <p:spPr>
            <a:xfrm>
              <a:off x="6844163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8" name=""/>
            <p:cNvSpPr/>
            <p:nvPr/>
          </p:nvSpPr>
          <p:spPr>
            <a:xfrm>
              <a:off x="6844163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59" name=""/>
            <p:cNvSpPr/>
            <p:nvPr/>
          </p:nvSpPr>
          <p:spPr>
            <a:xfrm>
              <a:off x="6844163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0" name=""/>
            <p:cNvSpPr/>
            <p:nvPr/>
          </p:nvSpPr>
          <p:spPr>
            <a:xfrm>
              <a:off x="6943181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1" name=""/>
            <p:cNvSpPr/>
            <p:nvPr/>
          </p:nvSpPr>
          <p:spPr>
            <a:xfrm>
              <a:off x="6943181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2" name=""/>
            <p:cNvSpPr/>
            <p:nvPr/>
          </p:nvSpPr>
          <p:spPr>
            <a:xfrm>
              <a:off x="6943181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3" name=""/>
            <p:cNvSpPr/>
            <p:nvPr/>
          </p:nvSpPr>
          <p:spPr>
            <a:xfrm>
              <a:off x="7123182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4" name=""/>
            <p:cNvSpPr/>
            <p:nvPr/>
          </p:nvSpPr>
          <p:spPr>
            <a:xfrm>
              <a:off x="7123182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5" name=""/>
            <p:cNvSpPr/>
            <p:nvPr/>
          </p:nvSpPr>
          <p:spPr>
            <a:xfrm>
              <a:off x="7123182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6" name=""/>
            <p:cNvSpPr/>
            <p:nvPr/>
          </p:nvSpPr>
          <p:spPr>
            <a:xfrm>
              <a:off x="6754163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7" name=""/>
            <p:cNvSpPr/>
            <p:nvPr/>
          </p:nvSpPr>
          <p:spPr>
            <a:xfrm>
              <a:off x="6754163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8" name=""/>
            <p:cNvSpPr/>
            <p:nvPr/>
          </p:nvSpPr>
          <p:spPr>
            <a:xfrm>
              <a:off x="6754163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69" name=""/>
            <p:cNvSpPr/>
            <p:nvPr/>
          </p:nvSpPr>
          <p:spPr>
            <a:xfrm>
              <a:off x="7213182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0" name=""/>
            <p:cNvSpPr/>
            <p:nvPr/>
          </p:nvSpPr>
          <p:spPr>
            <a:xfrm>
              <a:off x="7213182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1" name=""/>
            <p:cNvSpPr/>
            <p:nvPr/>
          </p:nvSpPr>
          <p:spPr>
            <a:xfrm>
              <a:off x="7213182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2" name=""/>
            <p:cNvSpPr/>
            <p:nvPr/>
          </p:nvSpPr>
          <p:spPr>
            <a:xfrm>
              <a:off x="7033181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3" name=""/>
            <p:cNvSpPr/>
            <p:nvPr/>
          </p:nvSpPr>
          <p:spPr>
            <a:xfrm>
              <a:off x="7033181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4" name=""/>
            <p:cNvSpPr/>
            <p:nvPr/>
          </p:nvSpPr>
          <p:spPr>
            <a:xfrm>
              <a:off x="7033181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5" name=""/>
            <p:cNvSpPr/>
            <p:nvPr/>
          </p:nvSpPr>
          <p:spPr>
            <a:xfrm>
              <a:off x="7312200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6" name=""/>
            <p:cNvSpPr/>
            <p:nvPr/>
          </p:nvSpPr>
          <p:spPr>
            <a:xfrm>
              <a:off x="7312200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7" name=""/>
            <p:cNvSpPr/>
            <p:nvPr/>
          </p:nvSpPr>
          <p:spPr>
            <a:xfrm>
              <a:off x="7312200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8" name=""/>
            <p:cNvSpPr/>
            <p:nvPr/>
          </p:nvSpPr>
          <p:spPr>
            <a:xfrm>
              <a:off x="7402200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79" name=""/>
            <p:cNvSpPr/>
            <p:nvPr/>
          </p:nvSpPr>
          <p:spPr>
            <a:xfrm>
              <a:off x="7402200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0" name=""/>
            <p:cNvSpPr/>
            <p:nvPr/>
          </p:nvSpPr>
          <p:spPr>
            <a:xfrm>
              <a:off x="7402200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1" name=""/>
            <p:cNvSpPr/>
            <p:nvPr/>
          </p:nvSpPr>
          <p:spPr>
            <a:xfrm>
              <a:off x="7501218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2" name=""/>
            <p:cNvSpPr/>
            <p:nvPr/>
          </p:nvSpPr>
          <p:spPr>
            <a:xfrm>
              <a:off x="7501218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3" name=""/>
            <p:cNvSpPr/>
            <p:nvPr/>
          </p:nvSpPr>
          <p:spPr>
            <a:xfrm>
              <a:off x="7501218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4" name=""/>
            <p:cNvSpPr/>
            <p:nvPr/>
          </p:nvSpPr>
          <p:spPr>
            <a:xfrm>
              <a:off x="7591218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5" name=""/>
            <p:cNvSpPr/>
            <p:nvPr/>
          </p:nvSpPr>
          <p:spPr>
            <a:xfrm>
              <a:off x="7591218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6" name=""/>
            <p:cNvSpPr/>
            <p:nvPr/>
          </p:nvSpPr>
          <p:spPr>
            <a:xfrm>
              <a:off x="7591218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7" name=""/>
            <p:cNvSpPr/>
            <p:nvPr/>
          </p:nvSpPr>
          <p:spPr>
            <a:xfrm>
              <a:off x="620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8" name=""/>
            <p:cNvSpPr/>
            <p:nvPr/>
          </p:nvSpPr>
          <p:spPr>
            <a:xfrm>
              <a:off x="620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89" name=""/>
            <p:cNvSpPr/>
            <p:nvPr/>
          </p:nvSpPr>
          <p:spPr>
            <a:xfrm>
              <a:off x="620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0" name=""/>
            <p:cNvSpPr/>
            <p:nvPr/>
          </p:nvSpPr>
          <p:spPr>
            <a:xfrm>
              <a:off x="620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1" name=""/>
            <p:cNvSpPr/>
            <p:nvPr/>
          </p:nvSpPr>
          <p:spPr>
            <a:xfrm>
              <a:off x="620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2" name=""/>
            <p:cNvSpPr/>
            <p:nvPr/>
          </p:nvSpPr>
          <p:spPr>
            <a:xfrm>
              <a:off x="593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3" name=""/>
            <p:cNvSpPr/>
            <p:nvPr/>
          </p:nvSpPr>
          <p:spPr>
            <a:xfrm>
              <a:off x="593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4" name=""/>
            <p:cNvSpPr/>
            <p:nvPr/>
          </p:nvSpPr>
          <p:spPr>
            <a:xfrm>
              <a:off x="593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5" name=""/>
            <p:cNvSpPr/>
            <p:nvPr/>
          </p:nvSpPr>
          <p:spPr>
            <a:xfrm>
              <a:off x="593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6" name=""/>
            <p:cNvSpPr/>
            <p:nvPr/>
          </p:nvSpPr>
          <p:spPr>
            <a:xfrm>
              <a:off x="593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7" name=""/>
            <p:cNvSpPr/>
            <p:nvPr/>
          </p:nvSpPr>
          <p:spPr>
            <a:xfrm>
              <a:off x="584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8" name=""/>
            <p:cNvSpPr/>
            <p:nvPr/>
          </p:nvSpPr>
          <p:spPr>
            <a:xfrm>
              <a:off x="584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99" name=""/>
            <p:cNvSpPr/>
            <p:nvPr/>
          </p:nvSpPr>
          <p:spPr>
            <a:xfrm>
              <a:off x="584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00" name=""/>
            <p:cNvSpPr/>
            <p:nvPr/>
          </p:nvSpPr>
          <p:spPr>
            <a:xfrm>
              <a:off x="584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01" name=""/>
            <p:cNvSpPr/>
            <p:nvPr/>
          </p:nvSpPr>
          <p:spPr>
            <a:xfrm>
              <a:off x="584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302" name=""/>
            <p:cNvGrpSpPr/>
            <p:nvPr/>
          </p:nvGrpSpPr>
          <p:grpSpPr>
            <a:xfrm rot="0">
              <a:off x="4945145" y="2848077"/>
              <a:ext cx="90000" cy="1012976"/>
              <a:chOff x="8670904" y="2203200"/>
              <a:chExt cx="90000" cy="1012976"/>
            </a:xfrm>
            <a:grpFill/>
          </p:grpSpPr>
          <p:sp>
            <p:nvSpPr>
              <p:cNvPr id="1303" name=""/>
              <p:cNvSpPr/>
              <p:nvPr/>
            </p:nvSpPr>
            <p:spPr>
              <a:xfrm>
                <a:off x="8670904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8670904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8670904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8670904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8670904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8670904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8670904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8670904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8670904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8670904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8670904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1314" name=""/>
            <p:cNvGrpSpPr/>
            <p:nvPr/>
          </p:nvGrpSpPr>
          <p:grpSpPr>
            <a:xfrm rot="0">
              <a:off x="5035144" y="2848077"/>
              <a:ext cx="90000" cy="1012976"/>
              <a:chOff x="8814922" y="2203200"/>
              <a:chExt cx="90000" cy="1012976"/>
            </a:xfrm>
            <a:grpFill/>
          </p:grpSpPr>
          <p:sp>
            <p:nvSpPr>
              <p:cNvPr id="1315" name=""/>
              <p:cNvSpPr/>
              <p:nvPr/>
            </p:nvSpPr>
            <p:spPr>
              <a:xfrm>
                <a:off x="8814922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8814922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8814922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8814922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8814922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8814922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8814922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8814922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8814922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8814922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8814922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326" name=""/>
            <p:cNvSpPr/>
            <p:nvPr/>
          </p:nvSpPr>
          <p:spPr>
            <a:xfrm>
              <a:off x="521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27" name=""/>
            <p:cNvSpPr/>
            <p:nvPr/>
          </p:nvSpPr>
          <p:spPr>
            <a:xfrm>
              <a:off x="521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28" name=""/>
            <p:cNvSpPr/>
            <p:nvPr/>
          </p:nvSpPr>
          <p:spPr>
            <a:xfrm>
              <a:off x="521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29" name=""/>
            <p:cNvSpPr/>
            <p:nvPr/>
          </p:nvSpPr>
          <p:spPr>
            <a:xfrm>
              <a:off x="539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0" name=""/>
            <p:cNvSpPr/>
            <p:nvPr/>
          </p:nvSpPr>
          <p:spPr>
            <a:xfrm>
              <a:off x="539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1" name=""/>
            <p:cNvSpPr/>
            <p:nvPr/>
          </p:nvSpPr>
          <p:spPr>
            <a:xfrm>
              <a:off x="539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2" name=""/>
            <p:cNvSpPr/>
            <p:nvPr/>
          </p:nvSpPr>
          <p:spPr>
            <a:xfrm>
              <a:off x="638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3" name=""/>
            <p:cNvSpPr/>
            <p:nvPr/>
          </p:nvSpPr>
          <p:spPr>
            <a:xfrm>
              <a:off x="638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4" name=""/>
            <p:cNvSpPr/>
            <p:nvPr/>
          </p:nvSpPr>
          <p:spPr>
            <a:xfrm>
              <a:off x="638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5" name=""/>
            <p:cNvSpPr/>
            <p:nvPr/>
          </p:nvSpPr>
          <p:spPr>
            <a:xfrm>
              <a:off x="638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6" name=""/>
            <p:cNvSpPr/>
            <p:nvPr/>
          </p:nvSpPr>
          <p:spPr>
            <a:xfrm>
              <a:off x="638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7" name=""/>
            <p:cNvSpPr/>
            <p:nvPr/>
          </p:nvSpPr>
          <p:spPr>
            <a:xfrm>
              <a:off x="629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8" name=""/>
            <p:cNvSpPr/>
            <p:nvPr/>
          </p:nvSpPr>
          <p:spPr>
            <a:xfrm>
              <a:off x="629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39" name=""/>
            <p:cNvSpPr/>
            <p:nvPr/>
          </p:nvSpPr>
          <p:spPr>
            <a:xfrm>
              <a:off x="629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0" name=""/>
            <p:cNvSpPr/>
            <p:nvPr/>
          </p:nvSpPr>
          <p:spPr>
            <a:xfrm>
              <a:off x="629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1" name=""/>
            <p:cNvSpPr/>
            <p:nvPr/>
          </p:nvSpPr>
          <p:spPr>
            <a:xfrm>
              <a:off x="629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2" name=""/>
            <p:cNvSpPr/>
            <p:nvPr/>
          </p:nvSpPr>
          <p:spPr>
            <a:xfrm>
              <a:off x="611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3" name=""/>
            <p:cNvSpPr/>
            <p:nvPr/>
          </p:nvSpPr>
          <p:spPr>
            <a:xfrm>
              <a:off x="611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4" name=""/>
            <p:cNvSpPr/>
            <p:nvPr/>
          </p:nvSpPr>
          <p:spPr>
            <a:xfrm>
              <a:off x="611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5" name=""/>
            <p:cNvSpPr/>
            <p:nvPr/>
          </p:nvSpPr>
          <p:spPr>
            <a:xfrm>
              <a:off x="611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6" name=""/>
            <p:cNvSpPr/>
            <p:nvPr/>
          </p:nvSpPr>
          <p:spPr>
            <a:xfrm>
              <a:off x="611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7" name=""/>
            <p:cNvSpPr/>
            <p:nvPr/>
          </p:nvSpPr>
          <p:spPr>
            <a:xfrm>
              <a:off x="6025145" y="349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8" name=""/>
            <p:cNvSpPr/>
            <p:nvPr/>
          </p:nvSpPr>
          <p:spPr>
            <a:xfrm>
              <a:off x="6025145" y="331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49" name=""/>
            <p:cNvSpPr/>
            <p:nvPr/>
          </p:nvSpPr>
          <p:spPr>
            <a:xfrm>
              <a:off x="6025145" y="367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50" name=""/>
            <p:cNvSpPr/>
            <p:nvPr/>
          </p:nvSpPr>
          <p:spPr>
            <a:xfrm>
              <a:off x="6025145" y="340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51" name=""/>
            <p:cNvSpPr/>
            <p:nvPr/>
          </p:nvSpPr>
          <p:spPr>
            <a:xfrm>
              <a:off x="602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352" name=""/>
            <p:cNvGrpSpPr/>
            <p:nvPr/>
          </p:nvGrpSpPr>
          <p:grpSpPr>
            <a:xfrm rot="0">
              <a:off x="5125145" y="2848077"/>
              <a:ext cx="90000" cy="1012976"/>
              <a:chOff x="8958940" y="2203200"/>
              <a:chExt cx="90000" cy="1012976"/>
            </a:xfrm>
            <a:grpFill/>
          </p:grpSpPr>
          <p:sp>
            <p:nvSpPr>
              <p:cNvPr id="1353" name=""/>
              <p:cNvSpPr/>
              <p:nvPr/>
            </p:nvSpPr>
            <p:spPr>
              <a:xfrm>
                <a:off x="8958940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8958940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8958940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8958940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8958940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8958940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8958940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8958940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8958940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8958940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8958940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364" name=""/>
            <p:cNvSpPr/>
            <p:nvPr/>
          </p:nvSpPr>
          <p:spPr>
            <a:xfrm>
              <a:off x="530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5" name=""/>
            <p:cNvSpPr/>
            <p:nvPr/>
          </p:nvSpPr>
          <p:spPr>
            <a:xfrm>
              <a:off x="530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6" name=""/>
            <p:cNvSpPr/>
            <p:nvPr/>
          </p:nvSpPr>
          <p:spPr>
            <a:xfrm>
              <a:off x="530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7" name=""/>
            <p:cNvSpPr/>
            <p:nvPr/>
          </p:nvSpPr>
          <p:spPr>
            <a:xfrm>
              <a:off x="5485145" y="358940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8" name=""/>
            <p:cNvSpPr/>
            <p:nvPr/>
          </p:nvSpPr>
          <p:spPr>
            <a:xfrm>
              <a:off x="5485145" y="3681053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9" name=""/>
            <p:cNvSpPr/>
            <p:nvPr/>
          </p:nvSpPr>
          <p:spPr>
            <a:xfrm>
              <a:off x="548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0" name=""/>
            <p:cNvSpPr/>
            <p:nvPr/>
          </p:nvSpPr>
          <p:spPr>
            <a:xfrm>
              <a:off x="620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1" name=""/>
            <p:cNvSpPr/>
            <p:nvPr/>
          </p:nvSpPr>
          <p:spPr>
            <a:xfrm>
              <a:off x="620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2" name=""/>
            <p:cNvSpPr/>
            <p:nvPr/>
          </p:nvSpPr>
          <p:spPr>
            <a:xfrm>
              <a:off x="620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3" name=""/>
            <p:cNvSpPr/>
            <p:nvPr/>
          </p:nvSpPr>
          <p:spPr>
            <a:xfrm>
              <a:off x="620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4" name=""/>
            <p:cNvSpPr/>
            <p:nvPr/>
          </p:nvSpPr>
          <p:spPr>
            <a:xfrm>
              <a:off x="620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5" name=""/>
            <p:cNvSpPr/>
            <p:nvPr/>
          </p:nvSpPr>
          <p:spPr>
            <a:xfrm>
              <a:off x="593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6" name=""/>
            <p:cNvSpPr/>
            <p:nvPr/>
          </p:nvSpPr>
          <p:spPr>
            <a:xfrm>
              <a:off x="593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7" name=""/>
            <p:cNvSpPr/>
            <p:nvPr/>
          </p:nvSpPr>
          <p:spPr>
            <a:xfrm>
              <a:off x="593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8" name=""/>
            <p:cNvSpPr/>
            <p:nvPr/>
          </p:nvSpPr>
          <p:spPr>
            <a:xfrm>
              <a:off x="593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79" name=""/>
            <p:cNvSpPr/>
            <p:nvPr/>
          </p:nvSpPr>
          <p:spPr>
            <a:xfrm>
              <a:off x="593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0" name=""/>
            <p:cNvSpPr/>
            <p:nvPr/>
          </p:nvSpPr>
          <p:spPr>
            <a:xfrm>
              <a:off x="584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1" name=""/>
            <p:cNvSpPr/>
            <p:nvPr/>
          </p:nvSpPr>
          <p:spPr>
            <a:xfrm>
              <a:off x="584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2" name=""/>
            <p:cNvSpPr/>
            <p:nvPr/>
          </p:nvSpPr>
          <p:spPr>
            <a:xfrm>
              <a:off x="584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3" name=""/>
            <p:cNvSpPr/>
            <p:nvPr/>
          </p:nvSpPr>
          <p:spPr>
            <a:xfrm>
              <a:off x="584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4" name=""/>
            <p:cNvSpPr/>
            <p:nvPr/>
          </p:nvSpPr>
          <p:spPr>
            <a:xfrm>
              <a:off x="584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5" name=""/>
            <p:cNvSpPr/>
            <p:nvPr/>
          </p:nvSpPr>
          <p:spPr>
            <a:xfrm>
              <a:off x="638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6" name=""/>
            <p:cNvSpPr/>
            <p:nvPr/>
          </p:nvSpPr>
          <p:spPr>
            <a:xfrm>
              <a:off x="638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7" name=""/>
            <p:cNvSpPr/>
            <p:nvPr/>
          </p:nvSpPr>
          <p:spPr>
            <a:xfrm>
              <a:off x="638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8" name=""/>
            <p:cNvSpPr/>
            <p:nvPr/>
          </p:nvSpPr>
          <p:spPr>
            <a:xfrm>
              <a:off x="638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89" name=""/>
            <p:cNvSpPr/>
            <p:nvPr/>
          </p:nvSpPr>
          <p:spPr>
            <a:xfrm>
              <a:off x="638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0" name=""/>
            <p:cNvSpPr/>
            <p:nvPr/>
          </p:nvSpPr>
          <p:spPr>
            <a:xfrm>
              <a:off x="629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1" name=""/>
            <p:cNvSpPr/>
            <p:nvPr/>
          </p:nvSpPr>
          <p:spPr>
            <a:xfrm>
              <a:off x="629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2" name=""/>
            <p:cNvSpPr/>
            <p:nvPr/>
          </p:nvSpPr>
          <p:spPr>
            <a:xfrm>
              <a:off x="629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3" name=""/>
            <p:cNvSpPr/>
            <p:nvPr/>
          </p:nvSpPr>
          <p:spPr>
            <a:xfrm>
              <a:off x="629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4" name=""/>
            <p:cNvSpPr/>
            <p:nvPr/>
          </p:nvSpPr>
          <p:spPr>
            <a:xfrm>
              <a:off x="629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5" name=""/>
            <p:cNvSpPr/>
            <p:nvPr/>
          </p:nvSpPr>
          <p:spPr>
            <a:xfrm>
              <a:off x="611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6" name=""/>
            <p:cNvSpPr/>
            <p:nvPr/>
          </p:nvSpPr>
          <p:spPr>
            <a:xfrm>
              <a:off x="611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7" name=""/>
            <p:cNvSpPr/>
            <p:nvPr/>
          </p:nvSpPr>
          <p:spPr>
            <a:xfrm>
              <a:off x="611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8" name=""/>
            <p:cNvSpPr/>
            <p:nvPr/>
          </p:nvSpPr>
          <p:spPr>
            <a:xfrm>
              <a:off x="611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99" name=""/>
            <p:cNvSpPr/>
            <p:nvPr/>
          </p:nvSpPr>
          <p:spPr>
            <a:xfrm>
              <a:off x="611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0" name=""/>
            <p:cNvSpPr/>
            <p:nvPr/>
          </p:nvSpPr>
          <p:spPr>
            <a:xfrm>
              <a:off x="6025145" y="3035448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1" name=""/>
            <p:cNvSpPr/>
            <p:nvPr/>
          </p:nvSpPr>
          <p:spPr>
            <a:xfrm>
              <a:off x="6025145" y="284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2" name=""/>
            <p:cNvSpPr/>
            <p:nvPr/>
          </p:nvSpPr>
          <p:spPr>
            <a:xfrm>
              <a:off x="6025145" y="322776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3" name=""/>
            <p:cNvSpPr/>
            <p:nvPr/>
          </p:nvSpPr>
          <p:spPr>
            <a:xfrm>
              <a:off x="6025145" y="294874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4" name=""/>
            <p:cNvSpPr/>
            <p:nvPr/>
          </p:nvSpPr>
          <p:spPr>
            <a:xfrm>
              <a:off x="6025145" y="31344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5" name=""/>
            <p:cNvSpPr/>
            <p:nvPr/>
          </p:nvSpPr>
          <p:spPr>
            <a:xfrm>
              <a:off x="620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6" name=""/>
            <p:cNvSpPr/>
            <p:nvPr/>
          </p:nvSpPr>
          <p:spPr>
            <a:xfrm>
              <a:off x="593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7" name=""/>
            <p:cNvSpPr/>
            <p:nvPr/>
          </p:nvSpPr>
          <p:spPr>
            <a:xfrm>
              <a:off x="584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8" name=""/>
            <p:cNvSpPr/>
            <p:nvPr/>
          </p:nvSpPr>
          <p:spPr>
            <a:xfrm>
              <a:off x="638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09" name=""/>
            <p:cNvSpPr/>
            <p:nvPr/>
          </p:nvSpPr>
          <p:spPr>
            <a:xfrm>
              <a:off x="629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0" name=""/>
            <p:cNvSpPr/>
            <p:nvPr/>
          </p:nvSpPr>
          <p:spPr>
            <a:xfrm>
              <a:off x="611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1" name=""/>
            <p:cNvSpPr/>
            <p:nvPr/>
          </p:nvSpPr>
          <p:spPr>
            <a:xfrm>
              <a:off x="6025145" y="377105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2" name=""/>
            <p:cNvSpPr/>
            <p:nvPr/>
          </p:nvSpPr>
          <p:spPr>
            <a:xfrm>
              <a:off x="566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3" name=""/>
            <p:cNvSpPr/>
            <p:nvPr/>
          </p:nvSpPr>
          <p:spPr>
            <a:xfrm>
              <a:off x="566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4" name=""/>
            <p:cNvSpPr/>
            <p:nvPr/>
          </p:nvSpPr>
          <p:spPr>
            <a:xfrm>
              <a:off x="566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5" name=""/>
            <p:cNvSpPr/>
            <p:nvPr/>
          </p:nvSpPr>
          <p:spPr>
            <a:xfrm>
              <a:off x="566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6" name=""/>
            <p:cNvSpPr/>
            <p:nvPr/>
          </p:nvSpPr>
          <p:spPr>
            <a:xfrm>
              <a:off x="566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7" name=""/>
            <p:cNvSpPr/>
            <p:nvPr/>
          </p:nvSpPr>
          <p:spPr>
            <a:xfrm>
              <a:off x="566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8" name=""/>
            <p:cNvSpPr/>
            <p:nvPr/>
          </p:nvSpPr>
          <p:spPr>
            <a:xfrm>
              <a:off x="566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19" name=""/>
            <p:cNvSpPr/>
            <p:nvPr/>
          </p:nvSpPr>
          <p:spPr>
            <a:xfrm>
              <a:off x="566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0" name=""/>
            <p:cNvSpPr/>
            <p:nvPr/>
          </p:nvSpPr>
          <p:spPr>
            <a:xfrm>
              <a:off x="575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1" name=""/>
            <p:cNvSpPr/>
            <p:nvPr/>
          </p:nvSpPr>
          <p:spPr>
            <a:xfrm>
              <a:off x="575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2" name=""/>
            <p:cNvSpPr/>
            <p:nvPr/>
          </p:nvSpPr>
          <p:spPr>
            <a:xfrm>
              <a:off x="575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3" name=""/>
            <p:cNvSpPr/>
            <p:nvPr/>
          </p:nvSpPr>
          <p:spPr>
            <a:xfrm>
              <a:off x="575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4" name=""/>
            <p:cNvSpPr/>
            <p:nvPr/>
          </p:nvSpPr>
          <p:spPr>
            <a:xfrm>
              <a:off x="575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5" name=""/>
            <p:cNvSpPr/>
            <p:nvPr/>
          </p:nvSpPr>
          <p:spPr>
            <a:xfrm>
              <a:off x="575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6" name=""/>
            <p:cNvSpPr/>
            <p:nvPr/>
          </p:nvSpPr>
          <p:spPr>
            <a:xfrm>
              <a:off x="575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7" name=""/>
            <p:cNvSpPr/>
            <p:nvPr/>
          </p:nvSpPr>
          <p:spPr>
            <a:xfrm>
              <a:off x="575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8" name=""/>
            <p:cNvSpPr/>
            <p:nvPr/>
          </p:nvSpPr>
          <p:spPr>
            <a:xfrm>
              <a:off x="647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29" name=""/>
            <p:cNvSpPr/>
            <p:nvPr/>
          </p:nvSpPr>
          <p:spPr>
            <a:xfrm>
              <a:off x="647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0" name=""/>
            <p:cNvSpPr/>
            <p:nvPr/>
          </p:nvSpPr>
          <p:spPr>
            <a:xfrm>
              <a:off x="647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1" name=""/>
            <p:cNvSpPr/>
            <p:nvPr/>
          </p:nvSpPr>
          <p:spPr>
            <a:xfrm>
              <a:off x="647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2" name=""/>
            <p:cNvSpPr/>
            <p:nvPr/>
          </p:nvSpPr>
          <p:spPr>
            <a:xfrm>
              <a:off x="647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3" name=""/>
            <p:cNvSpPr/>
            <p:nvPr/>
          </p:nvSpPr>
          <p:spPr>
            <a:xfrm>
              <a:off x="647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4" name=""/>
            <p:cNvSpPr/>
            <p:nvPr/>
          </p:nvSpPr>
          <p:spPr>
            <a:xfrm>
              <a:off x="647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5" name=""/>
            <p:cNvSpPr/>
            <p:nvPr/>
          </p:nvSpPr>
          <p:spPr>
            <a:xfrm>
              <a:off x="647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6" name=""/>
            <p:cNvSpPr/>
            <p:nvPr/>
          </p:nvSpPr>
          <p:spPr>
            <a:xfrm>
              <a:off x="6574163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7" name=""/>
            <p:cNvSpPr/>
            <p:nvPr/>
          </p:nvSpPr>
          <p:spPr>
            <a:xfrm>
              <a:off x="6574163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8" name=""/>
            <p:cNvSpPr/>
            <p:nvPr/>
          </p:nvSpPr>
          <p:spPr>
            <a:xfrm>
              <a:off x="6574163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39" name=""/>
            <p:cNvSpPr/>
            <p:nvPr/>
          </p:nvSpPr>
          <p:spPr>
            <a:xfrm>
              <a:off x="6574163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0" name=""/>
            <p:cNvSpPr/>
            <p:nvPr/>
          </p:nvSpPr>
          <p:spPr>
            <a:xfrm>
              <a:off x="6574163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1" name=""/>
            <p:cNvSpPr/>
            <p:nvPr/>
          </p:nvSpPr>
          <p:spPr>
            <a:xfrm>
              <a:off x="6574163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2" name=""/>
            <p:cNvSpPr/>
            <p:nvPr/>
          </p:nvSpPr>
          <p:spPr>
            <a:xfrm>
              <a:off x="6574163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3" name=""/>
            <p:cNvSpPr/>
            <p:nvPr/>
          </p:nvSpPr>
          <p:spPr>
            <a:xfrm>
              <a:off x="6574163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4" name=""/>
            <p:cNvSpPr/>
            <p:nvPr/>
          </p:nvSpPr>
          <p:spPr>
            <a:xfrm>
              <a:off x="557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5" name=""/>
            <p:cNvSpPr/>
            <p:nvPr/>
          </p:nvSpPr>
          <p:spPr>
            <a:xfrm>
              <a:off x="557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6" name=""/>
            <p:cNvSpPr/>
            <p:nvPr/>
          </p:nvSpPr>
          <p:spPr>
            <a:xfrm>
              <a:off x="557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7" name=""/>
            <p:cNvSpPr/>
            <p:nvPr/>
          </p:nvSpPr>
          <p:spPr>
            <a:xfrm>
              <a:off x="557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8" name=""/>
            <p:cNvSpPr/>
            <p:nvPr/>
          </p:nvSpPr>
          <p:spPr>
            <a:xfrm>
              <a:off x="557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49" name=""/>
            <p:cNvSpPr/>
            <p:nvPr/>
          </p:nvSpPr>
          <p:spPr>
            <a:xfrm>
              <a:off x="557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0" name=""/>
            <p:cNvSpPr/>
            <p:nvPr/>
          </p:nvSpPr>
          <p:spPr>
            <a:xfrm>
              <a:off x="557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1" name=""/>
            <p:cNvSpPr/>
            <p:nvPr/>
          </p:nvSpPr>
          <p:spPr>
            <a:xfrm>
              <a:off x="557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2" name=""/>
            <p:cNvSpPr/>
            <p:nvPr/>
          </p:nvSpPr>
          <p:spPr>
            <a:xfrm>
              <a:off x="6664163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3" name=""/>
            <p:cNvSpPr/>
            <p:nvPr/>
          </p:nvSpPr>
          <p:spPr>
            <a:xfrm>
              <a:off x="6664163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4" name=""/>
            <p:cNvSpPr/>
            <p:nvPr/>
          </p:nvSpPr>
          <p:spPr>
            <a:xfrm>
              <a:off x="6664163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5" name=""/>
            <p:cNvSpPr/>
            <p:nvPr/>
          </p:nvSpPr>
          <p:spPr>
            <a:xfrm>
              <a:off x="6664163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6" name=""/>
            <p:cNvSpPr/>
            <p:nvPr/>
          </p:nvSpPr>
          <p:spPr>
            <a:xfrm>
              <a:off x="6664163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7" name=""/>
            <p:cNvSpPr/>
            <p:nvPr/>
          </p:nvSpPr>
          <p:spPr>
            <a:xfrm>
              <a:off x="6664163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8" name=""/>
            <p:cNvSpPr/>
            <p:nvPr/>
          </p:nvSpPr>
          <p:spPr>
            <a:xfrm>
              <a:off x="6664163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59" name=""/>
            <p:cNvSpPr/>
            <p:nvPr/>
          </p:nvSpPr>
          <p:spPr>
            <a:xfrm>
              <a:off x="6664163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0" name=""/>
            <p:cNvSpPr/>
            <p:nvPr/>
          </p:nvSpPr>
          <p:spPr>
            <a:xfrm>
              <a:off x="6844163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1" name=""/>
            <p:cNvSpPr/>
            <p:nvPr/>
          </p:nvSpPr>
          <p:spPr>
            <a:xfrm>
              <a:off x="6844163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2" name=""/>
            <p:cNvSpPr/>
            <p:nvPr/>
          </p:nvSpPr>
          <p:spPr>
            <a:xfrm>
              <a:off x="6844163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3" name=""/>
            <p:cNvSpPr/>
            <p:nvPr/>
          </p:nvSpPr>
          <p:spPr>
            <a:xfrm>
              <a:off x="6844163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4" name=""/>
            <p:cNvSpPr/>
            <p:nvPr/>
          </p:nvSpPr>
          <p:spPr>
            <a:xfrm>
              <a:off x="6844163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5" name=""/>
            <p:cNvSpPr/>
            <p:nvPr/>
          </p:nvSpPr>
          <p:spPr>
            <a:xfrm>
              <a:off x="6844163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6" name=""/>
            <p:cNvSpPr/>
            <p:nvPr/>
          </p:nvSpPr>
          <p:spPr>
            <a:xfrm>
              <a:off x="6844163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7" name=""/>
            <p:cNvSpPr/>
            <p:nvPr/>
          </p:nvSpPr>
          <p:spPr>
            <a:xfrm>
              <a:off x="6844163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8" name=""/>
            <p:cNvSpPr/>
            <p:nvPr/>
          </p:nvSpPr>
          <p:spPr>
            <a:xfrm>
              <a:off x="6943181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69" name=""/>
            <p:cNvSpPr/>
            <p:nvPr/>
          </p:nvSpPr>
          <p:spPr>
            <a:xfrm>
              <a:off x="6943181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0" name=""/>
            <p:cNvSpPr/>
            <p:nvPr/>
          </p:nvSpPr>
          <p:spPr>
            <a:xfrm>
              <a:off x="6943181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1" name=""/>
            <p:cNvSpPr/>
            <p:nvPr/>
          </p:nvSpPr>
          <p:spPr>
            <a:xfrm>
              <a:off x="6943181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2" name=""/>
            <p:cNvSpPr/>
            <p:nvPr/>
          </p:nvSpPr>
          <p:spPr>
            <a:xfrm>
              <a:off x="6943181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3" name=""/>
            <p:cNvSpPr/>
            <p:nvPr/>
          </p:nvSpPr>
          <p:spPr>
            <a:xfrm>
              <a:off x="6943181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4" name=""/>
            <p:cNvSpPr/>
            <p:nvPr/>
          </p:nvSpPr>
          <p:spPr>
            <a:xfrm>
              <a:off x="6943181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5" name=""/>
            <p:cNvSpPr/>
            <p:nvPr/>
          </p:nvSpPr>
          <p:spPr>
            <a:xfrm>
              <a:off x="6943181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6" name=""/>
            <p:cNvSpPr/>
            <p:nvPr/>
          </p:nvSpPr>
          <p:spPr>
            <a:xfrm>
              <a:off x="7123182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7" name=""/>
            <p:cNvSpPr/>
            <p:nvPr/>
          </p:nvSpPr>
          <p:spPr>
            <a:xfrm>
              <a:off x="7123182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8" name=""/>
            <p:cNvSpPr/>
            <p:nvPr/>
          </p:nvSpPr>
          <p:spPr>
            <a:xfrm>
              <a:off x="7123182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79" name=""/>
            <p:cNvSpPr/>
            <p:nvPr/>
          </p:nvSpPr>
          <p:spPr>
            <a:xfrm>
              <a:off x="7123182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0" name=""/>
            <p:cNvSpPr/>
            <p:nvPr/>
          </p:nvSpPr>
          <p:spPr>
            <a:xfrm>
              <a:off x="7123182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1" name=""/>
            <p:cNvSpPr/>
            <p:nvPr/>
          </p:nvSpPr>
          <p:spPr>
            <a:xfrm>
              <a:off x="7123182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2" name=""/>
            <p:cNvSpPr/>
            <p:nvPr/>
          </p:nvSpPr>
          <p:spPr>
            <a:xfrm>
              <a:off x="7123182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3" name=""/>
            <p:cNvSpPr/>
            <p:nvPr/>
          </p:nvSpPr>
          <p:spPr>
            <a:xfrm>
              <a:off x="7123182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4" name=""/>
            <p:cNvSpPr/>
            <p:nvPr/>
          </p:nvSpPr>
          <p:spPr>
            <a:xfrm>
              <a:off x="6754163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5" name=""/>
            <p:cNvSpPr/>
            <p:nvPr/>
          </p:nvSpPr>
          <p:spPr>
            <a:xfrm>
              <a:off x="6754163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6" name=""/>
            <p:cNvSpPr/>
            <p:nvPr/>
          </p:nvSpPr>
          <p:spPr>
            <a:xfrm>
              <a:off x="6754163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7" name=""/>
            <p:cNvSpPr/>
            <p:nvPr/>
          </p:nvSpPr>
          <p:spPr>
            <a:xfrm>
              <a:off x="6754163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8" name=""/>
            <p:cNvSpPr/>
            <p:nvPr/>
          </p:nvSpPr>
          <p:spPr>
            <a:xfrm>
              <a:off x="6754163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89" name=""/>
            <p:cNvSpPr/>
            <p:nvPr/>
          </p:nvSpPr>
          <p:spPr>
            <a:xfrm>
              <a:off x="6754163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0" name=""/>
            <p:cNvSpPr/>
            <p:nvPr/>
          </p:nvSpPr>
          <p:spPr>
            <a:xfrm>
              <a:off x="6754163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1" name=""/>
            <p:cNvSpPr/>
            <p:nvPr/>
          </p:nvSpPr>
          <p:spPr>
            <a:xfrm>
              <a:off x="6754163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2" name=""/>
            <p:cNvSpPr/>
            <p:nvPr/>
          </p:nvSpPr>
          <p:spPr>
            <a:xfrm>
              <a:off x="7213182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3" name=""/>
            <p:cNvSpPr/>
            <p:nvPr/>
          </p:nvSpPr>
          <p:spPr>
            <a:xfrm>
              <a:off x="7213182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4" name=""/>
            <p:cNvSpPr/>
            <p:nvPr/>
          </p:nvSpPr>
          <p:spPr>
            <a:xfrm>
              <a:off x="7213182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5" name=""/>
            <p:cNvSpPr/>
            <p:nvPr/>
          </p:nvSpPr>
          <p:spPr>
            <a:xfrm>
              <a:off x="7213182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6" name=""/>
            <p:cNvSpPr/>
            <p:nvPr/>
          </p:nvSpPr>
          <p:spPr>
            <a:xfrm>
              <a:off x="7213182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7" name=""/>
            <p:cNvSpPr/>
            <p:nvPr/>
          </p:nvSpPr>
          <p:spPr>
            <a:xfrm>
              <a:off x="7213182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8" name=""/>
            <p:cNvSpPr/>
            <p:nvPr/>
          </p:nvSpPr>
          <p:spPr>
            <a:xfrm>
              <a:off x="7213182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99" name=""/>
            <p:cNvSpPr/>
            <p:nvPr/>
          </p:nvSpPr>
          <p:spPr>
            <a:xfrm>
              <a:off x="7213182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0" name=""/>
            <p:cNvSpPr/>
            <p:nvPr/>
          </p:nvSpPr>
          <p:spPr>
            <a:xfrm>
              <a:off x="7033181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1" name=""/>
            <p:cNvSpPr/>
            <p:nvPr/>
          </p:nvSpPr>
          <p:spPr>
            <a:xfrm>
              <a:off x="7033181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2" name=""/>
            <p:cNvSpPr/>
            <p:nvPr/>
          </p:nvSpPr>
          <p:spPr>
            <a:xfrm>
              <a:off x="7033181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3" name=""/>
            <p:cNvSpPr/>
            <p:nvPr/>
          </p:nvSpPr>
          <p:spPr>
            <a:xfrm>
              <a:off x="7033181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4" name=""/>
            <p:cNvSpPr/>
            <p:nvPr/>
          </p:nvSpPr>
          <p:spPr>
            <a:xfrm>
              <a:off x="7033181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5" name=""/>
            <p:cNvSpPr/>
            <p:nvPr/>
          </p:nvSpPr>
          <p:spPr>
            <a:xfrm>
              <a:off x="7033181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6" name=""/>
            <p:cNvSpPr/>
            <p:nvPr/>
          </p:nvSpPr>
          <p:spPr>
            <a:xfrm>
              <a:off x="7033181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7" name=""/>
            <p:cNvSpPr/>
            <p:nvPr/>
          </p:nvSpPr>
          <p:spPr>
            <a:xfrm>
              <a:off x="7033181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8" name=""/>
            <p:cNvSpPr/>
            <p:nvPr/>
          </p:nvSpPr>
          <p:spPr>
            <a:xfrm>
              <a:off x="7312200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09" name=""/>
            <p:cNvSpPr/>
            <p:nvPr/>
          </p:nvSpPr>
          <p:spPr>
            <a:xfrm>
              <a:off x="7312200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0" name=""/>
            <p:cNvSpPr/>
            <p:nvPr/>
          </p:nvSpPr>
          <p:spPr>
            <a:xfrm>
              <a:off x="7312200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1" name=""/>
            <p:cNvSpPr/>
            <p:nvPr/>
          </p:nvSpPr>
          <p:spPr>
            <a:xfrm>
              <a:off x="7312200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2" name=""/>
            <p:cNvSpPr/>
            <p:nvPr/>
          </p:nvSpPr>
          <p:spPr>
            <a:xfrm>
              <a:off x="7312200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3" name=""/>
            <p:cNvSpPr/>
            <p:nvPr/>
          </p:nvSpPr>
          <p:spPr>
            <a:xfrm>
              <a:off x="7312200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4" name=""/>
            <p:cNvSpPr/>
            <p:nvPr/>
          </p:nvSpPr>
          <p:spPr>
            <a:xfrm>
              <a:off x="7312200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5" name=""/>
            <p:cNvSpPr/>
            <p:nvPr/>
          </p:nvSpPr>
          <p:spPr>
            <a:xfrm>
              <a:off x="7312200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6" name=""/>
            <p:cNvSpPr/>
            <p:nvPr/>
          </p:nvSpPr>
          <p:spPr>
            <a:xfrm>
              <a:off x="7402200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7" name=""/>
            <p:cNvSpPr/>
            <p:nvPr/>
          </p:nvSpPr>
          <p:spPr>
            <a:xfrm>
              <a:off x="7402200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8" name=""/>
            <p:cNvSpPr/>
            <p:nvPr/>
          </p:nvSpPr>
          <p:spPr>
            <a:xfrm>
              <a:off x="7402200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19" name=""/>
            <p:cNvSpPr/>
            <p:nvPr/>
          </p:nvSpPr>
          <p:spPr>
            <a:xfrm>
              <a:off x="7402200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0" name=""/>
            <p:cNvSpPr/>
            <p:nvPr/>
          </p:nvSpPr>
          <p:spPr>
            <a:xfrm>
              <a:off x="7402200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1" name=""/>
            <p:cNvSpPr/>
            <p:nvPr/>
          </p:nvSpPr>
          <p:spPr>
            <a:xfrm>
              <a:off x="7402200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2" name=""/>
            <p:cNvSpPr/>
            <p:nvPr/>
          </p:nvSpPr>
          <p:spPr>
            <a:xfrm>
              <a:off x="7402200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3" name=""/>
            <p:cNvSpPr/>
            <p:nvPr/>
          </p:nvSpPr>
          <p:spPr>
            <a:xfrm>
              <a:off x="7402200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4" name=""/>
            <p:cNvSpPr/>
            <p:nvPr/>
          </p:nvSpPr>
          <p:spPr>
            <a:xfrm>
              <a:off x="7501218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5" name=""/>
            <p:cNvSpPr/>
            <p:nvPr/>
          </p:nvSpPr>
          <p:spPr>
            <a:xfrm>
              <a:off x="7501218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6" name=""/>
            <p:cNvSpPr/>
            <p:nvPr/>
          </p:nvSpPr>
          <p:spPr>
            <a:xfrm>
              <a:off x="7501218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7" name=""/>
            <p:cNvSpPr/>
            <p:nvPr/>
          </p:nvSpPr>
          <p:spPr>
            <a:xfrm>
              <a:off x="7501218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8" name=""/>
            <p:cNvSpPr/>
            <p:nvPr/>
          </p:nvSpPr>
          <p:spPr>
            <a:xfrm>
              <a:off x="7501218" y="212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29" name=""/>
            <p:cNvSpPr/>
            <p:nvPr/>
          </p:nvSpPr>
          <p:spPr>
            <a:xfrm>
              <a:off x="7501218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0" name=""/>
            <p:cNvSpPr/>
            <p:nvPr/>
          </p:nvSpPr>
          <p:spPr>
            <a:xfrm>
              <a:off x="7501218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1" name=""/>
            <p:cNvSpPr/>
            <p:nvPr/>
          </p:nvSpPr>
          <p:spPr>
            <a:xfrm>
              <a:off x="7501218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2" name=""/>
            <p:cNvSpPr/>
            <p:nvPr/>
          </p:nvSpPr>
          <p:spPr>
            <a:xfrm>
              <a:off x="7591218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3" name=""/>
            <p:cNvSpPr/>
            <p:nvPr/>
          </p:nvSpPr>
          <p:spPr>
            <a:xfrm>
              <a:off x="7591218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4" name=""/>
            <p:cNvSpPr/>
            <p:nvPr/>
          </p:nvSpPr>
          <p:spPr>
            <a:xfrm>
              <a:off x="7591218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5" name=""/>
            <p:cNvSpPr/>
            <p:nvPr/>
          </p:nvSpPr>
          <p:spPr>
            <a:xfrm>
              <a:off x="7591218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6" name=""/>
            <p:cNvSpPr/>
            <p:nvPr/>
          </p:nvSpPr>
          <p:spPr>
            <a:xfrm>
              <a:off x="7591218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7" name=""/>
            <p:cNvSpPr/>
            <p:nvPr/>
          </p:nvSpPr>
          <p:spPr>
            <a:xfrm>
              <a:off x="7591218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8" name=""/>
            <p:cNvSpPr/>
            <p:nvPr/>
          </p:nvSpPr>
          <p:spPr>
            <a:xfrm>
              <a:off x="7591218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39" name=""/>
            <p:cNvSpPr/>
            <p:nvPr/>
          </p:nvSpPr>
          <p:spPr>
            <a:xfrm>
              <a:off x="7591218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0" name=""/>
            <p:cNvSpPr/>
            <p:nvPr/>
          </p:nvSpPr>
          <p:spPr>
            <a:xfrm>
              <a:off x="521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1" name=""/>
            <p:cNvSpPr/>
            <p:nvPr/>
          </p:nvSpPr>
          <p:spPr>
            <a:xfrm>
              <a:off x="521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2" name=""/>
            <p:cNvSpPr/>
            <p:nvPr/>
          </p:nvSpPr>
          <p:spPr>
            <a:xfrm>
              <a:off x="521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3" name=""/>
            <p:cNvSpPr/>
            <p:nvPr/>
          </p:nvSpPr>
          <p:spPr>
            <a:xfrm>
              <a:off x="521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4" name=""/>
            <p:cNvSpPr/>
            <p:nvPr/>
          </p:nvSpPr>
          <p:spPr>
            <a:xfrm>
              <a:off x="521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5" name=""/>
            <p:cNvSpPr/>
            <p:nvPr/>
          </p:nvSpPr>
          <p:spPr>
            <a:xfrm>
              <a:off x="521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6" name=""/>
            <p:cNvSpPr/>
            <p:nvPr/>
          </p:nvSpPr>
          <p:spPr>
            <a:xfrm>
              <a:off x="521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7" name=""/>
            <p:cNvSpPr/>
            <p:nvPr/>
          </p:nvSpPr>
          <p:spPr>
            <a:xfrm>
              <a:off x="521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8" name=""/>
            <p:cNvSpPr/>
            <p:nvPr/>
          </p:nvSpPr>
          <p:spPr>
            <a:xfrm>
              <a:off x="539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49" name=""/>
            <p:cNvSpPr/>
            <p:nvPr/>
          </p:nvSpPr>
          <p:spPr>
            <a:xfrm>
              <a:off x="539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0" name=""/>
            <p:cNvSpPr/>
            <p:nvPr/>
          </p:nvSpPr>
          <p:spPr>
            <a:xfrm>
              <a:off x="539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1" name=""/>
            <p:cNvSpPr/>
            <p:nvPr/>
          </p:nvSpPr>
          <p:spPr>
            <a:xfrm>
              <a:off x="539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2" name=""/>
            <p:cNvSpPr/>
            <p:nvPr/>
          </p:nvSpPr>
          <p:spPr>
            <a:xfrm>
              <a:off x="539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3" name=""/>
            <p:cNvSpPr/>
            <p:nvPr/>
          </p:nvSpPr>
          <p:spPr>
            <a:xfrm>
              <a:off x="539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4" name=""/>
            <p:cNvSpPr/>
            <p:nvPr/>
          </p:nvSpPr>
          <p:spPr>
            <a:xfrm>
              <a:off x="539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5" name=""/>
            <p:cNvSpPr/>
            <p:nvPr/>
          </p:nvSpPr>
          <p:spPr>
            <a:xfrm>
              <a:off x="539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6" name=""/>
            <p:cNvSpPr/>
            <p:nvPr/>
          </p:nvSpPr>
          <p:spPr>
            <a:xfrm>
              <a:off x="530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7" name=""/>
            <p:cNvSpPr/>
            <p:nvPr/>
          </p:nvSpPr>
          <p:spPr>
            <a:xfrm>
              <a:off x="530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8" name=""/>
            <p:cNvSpPr/>
            <p:nvPr/>
          </p:nvSpPr>
          <p:spPr>
            <a:xfrm>
              <a:off x="530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59" name=""/>
            <p:cNvSpPr/>
            <p:nvPr/>
          </p:nvSpPr>
          <p:spPr>
            <a:xfrm>
              <a:off x="530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0" name=""/>
            <p:cNvSpPr/>
            <p:nvPr/>
          </p:nvSpPr>
          <p:spPr>
            <a:xfrm>
              <a:off x="530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1" name=""/>
            <p:cNvSpPr/>
            <p:nvPr/>
          </p:nvSpPr>
          <p:spPr>
            <a:xfrm>
              <a:off x="530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2" name=""/>
            <p:cNvSpPr/>
            <p:nvPr/>
          </p:nvSpPr>
          <p:spPr>
            <a:xfrm>
              <a:off x="530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3" name=""/>
            <p:cNvSpPr/>
            <p:nvPr/>
          </p:nvSpPr>
          <p:spPr>
            <a:xfrm>
              <a:off x="530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4" name=""/>
            <p:cNvSpPr/>
            <p:nvPr/>
          </p:nvSpPr>
          <p:spPr>
            <a:xfrm>
              <a:off x="548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5" name=""/>
            <p:cNvSpPr/>
            <p:nvPr/>
          </p:nvSpPr>
          <p:spPr>
            <a:xfrm>
              <a:off x="5485145" y="193741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6" name=""/>
            <p:cNvSpPr/>
            <p:nvPr/>
          </p:nvSpPr>
          <p:spPr>
            <a:xfrm>
              <a:off x="5485145" y="2024119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7" name=""/>
            <p:cNvSpPr/>
            <p:nvPr/>
          </p:nvSpPr>
          <p:spPr>
            <a:xfrm>
              <a:off x="548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8" name=""/>
            <p:cNvSpPr/>
            <p:nvPr/>
          </p:nvSpPr>
          <p:spPr>
            <a:xfrm>
              <a:off x="5485145" y="212313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69" name=""/>
            <p:cNvSpPr/>
            <p:nvPr/>
          </p:nvSpPr>
          <p:spPr>
            <a:xfrm>
              <a:off x="548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0" name=""/>
            <p:cNvSpPr/>
            <p:nvPr/>
          </p:nvSpPr>
          <p:spPr>
            <a:xfrm>
              <a:off x="5485145" y="221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1" name=""/>
            <p:cNvSpPr/>
            <p:nvPr/>
          </p:nvSpPr>
          <p:spPr>
            <a:xfrm>
              <a:off x="548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2" name=""/>
            <p:cNvSpPr/>
            <p:nvPr/>
          </p:nvSpPr>
          <p:spPr>
            <a:xfrm>
              <a:off x="566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3" name=""/>
            <p:cNvSpPr/>
            <p:nvPr/>
          </p:nvSpPr>
          <p:spPr>
            <a:xfrm>
              <a:off x="566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4" name=""/>
            <p:cNvSpPr/>
            <p:nvPr/>
          </p:nvSpPr>
          <p:spPr>
            <a:xfrm>
              <a:off x="566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5" name=""/>
            <p:cNvSpPr/>
            <p:nvPr/>
          </p:nvSpPr>
          <p:spPr>
            <a:xfrm>
              <a:off x="575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6" name=""/>
            <p:cNvSpPr/>
            <p:nvPr/>
          </p:nvSpPr>
          <p:spPr>
            <a:xfrm>
              <a:off x="575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7" name=""/>
            <p:cNvSpPr/>
            <p:nvPr/>
          </p:nvSpPr>
          <p:spPr>
            <a:xfrm>
              <a:off x="575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8" name=""/>
            <p:cNvSpPr/>
            <p:nvPr/>
          </p:nvSpPr>
          <p:spPr>
            <a:xfrm>
              <a:off x="647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79" name=""/>
            <p:cNvSpPr/>
            <p:nvPr/>
          </p:nvSpPr>
          <p:spPr>
            <a:xfrm>
              <a:off x="647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0" name=""/>
            <p:cNvSpPr/>
            <p:nvPr/>
          </p:nvSpPr>
          <p:spPr>
            <a:xfrm>
              <a:off x="647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1" name=""/>
            <p:cNvSpPr/>
            <p:nvPr/>
          </p:nvSpPr>
          <p:spPr>
            <a:xfrm>
              <a:off x="6574163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2" name=""/>
            <p:cNvSpPr/>
            <p:nvPr/>
          </p:nvSpPr>
          <p:spPr>
            <a:xfrm>
              <a:off x="6574163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3" name=""/>
            <p:cNvSpPr/>
            <p:nvPr/>
          </p:nvSpPr>
          <p:spPr>
            <a:xfrm>
              <a:off x="6574163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4" name=""/>
            <p:cNvSpPr/>
            <p:nvPr/>
          </p:nvSpPr>
          <p:spPr>
            <a:xfrm>
              <a:off x="557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5" name=""/>
            <p:cNvSpPr/>
            <p:nvPr/>
          </p:nvSpPr>
          <p:spPr>
            <a:xfrm>
              <a:off x="557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6" name=""/>
            <p:cNvSpPr/>
            <p:nvPr/>
          </p:nvSpPr>
          <p:spPr>
            <a:xfrm>
              <a:off x="557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7" name=""/>
            <p:cNvSpPr/>
            <p:nvPr/>
          </p:nvSpPr>
          <p:spPr>
            <a:xfrm>
              <a:off x="6664163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8" name=""/>
            <p:cNvSpPr/>
            <p:nvPr/>
          </p:nvSpPr>
          <p:spPr>
            <a:xfrm>
              <a:off x="6664163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89" name=""/>
            <p:cNvSpPr/>
            <p:nvPr/>
          </p:nvSpPr>
          <p:spPr>
            <a:xfrm>
              <a:off x="6664163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0" name=""/>
            <p:cNvSpPr/>
            <p:nvPr/>
          </p:nvSpPr>
          <p:spPr>
            <a:xfrm>
              <a:off x="6844163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1" name=""/>
            <p:cNvSpPr/>
            <p:nvPr/>
          </p:nvSpPr>
          <p:spPr>
            <a:xfrm>
              <a:off x="6844163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2" name=""/>
            <p:cNvSpPr/>
            <p:nvPr/>
          </p:nvSpPr>
          <p:spPr>
            <a:xfrm>
              <a:off x="6844163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3" name=""/>
            <p:cNvSpPr/>
            <p:nvPr/>
          </p:nvSpPr>
          <p:spPr>
            <a:xfrm>
              <a:off x="6943181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4" name=""/>
            <p:cNvSpPr/>
            <p:nvPr/>
          </p:nvSpPr>
          <p:spPr>
            <a:xfrm>
              <a:off x="6943181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5" name=""/>
            <p:cNvSpPr/>
            <p:nvPr/>
          </p:nvSpPr>
          <p:spPr>
            <a:xfrm>
              <a:off x="6943181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6" name=""/>
            <p:cNvSpPr/>
            <p:nvPr/>
          </p:nvSpPr>
          <p:spPr>
            <a:xfrm>
              <a:off x="7123182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7" name=""/>
            <p:cNvSpPr/>
            <p:nvPr/>
          </p:nvSpPr>
          <p:spPr>
            <a:xfrm>
              <a:off x="7123182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8" name=""/>
            <p:cNvSpPr/>
            <p:nvPr/>
          </p:nvSpPr>
          <p:spPr>
            <a:xfrm>
              <a:off x="7123182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99" name=""/>
            <p:cNvSpPr/>
            <p:nvPr/>
          </p:nvSpPr>
          <p:spPr>
            <a:xfrm>
              <a:off x="6754163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0" name=""/>
            <p:cNvSpPr/>
            <p:nvPr/>
          </p:nvSpPr>
          <p:spPr>
            <a:xfrm>
              <a:off x="6754163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1" name=""/>
            <p:cNvSpPr/>
            <p:nvPr/>
          </p:nvSpPr>
          <p:spPr>
            <a:xfrm>
              <a:off x="6754163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2" name=""/>
            <p:cNvSpPr/>
            <p:nvPr/>
          </p:nvSpPr>
          <p:spPr>
            <a:xfrm>
              <a:off x="7213182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3" name=""/>
            <p:cNvSpPr/>
            <p:nvPr/>
          </p:nvSpPr>
          <p:spPr>
            <a:xfrm>
              <a:off x="7213182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4" name=""/>
            <p:cNvSpPr/>
            <p:nvPr/>
          </p:nvSpPr>
          <p:spPr>
            <a:xfrm>
              <a:off x="7213182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5" name=""/>
            <p:cNvSpPr/>
            <p:nvPr/>
          </p:nvSpPr>
          <p:spPr>
            <a:xfrm>
              <a:off x="7033181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6" name=""/>
            <p:cNvSpPr/>
            <p:nvPr/>
          </p:nvSpPr>
          <p:spPr>
            <a:xfrm>
              <a:off x="7033181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7" name=""/>
            <p:cNvSpPr/>
            <p:nvPr/>
          </p:nvSpPr>
          <p:spPr>
            <a:xfrm>
              <a:off x="7033181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8" name=""/>
            <p:cNvSpPr/>
            <p:nvPr/>
          </p:nvSpPr>
          <p:spPr>
            <a:xfrm>
              <a:off x="7312200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09" name=""/>
            <p:cNvSpPr/>
            <p:nvPr/>
          </p:nvSpPr>
          <p:spPr>
            <a:xfrm>
              <a:off x="7312200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0" name=""/>
            <p:cNvSpPr/>
            <p:nvPr/>
          </p:nvSpPr>
          <p:spPr>
            <a:xfrm>
              <a:off x="7312200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1" name=""/>
            <p:cNvSpPr/>
            <p:nvPr/>
          </p:nvSpPr>
          <p:spPr>
            <a:xfrm>
              <a:off x="7402200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2" name=""/>
            <p:cNvSpPr/>
            <p:nvPr/>
          </p:nvSpPr>
          <p:spPr>
            <a:xfrm>
              <a:off x="7402200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3" name=""/>
            <p:cNvSpPr/>
            <p:nvPr/>
          </p:nvSpPr>
          <p:spPr>
            <a:xfrm>
              <a:off x="7402200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4" name=""/>
            <p:cNvSpPr/>
            <p:nvPr/>
          </p:nvSpPr>
          <p:spPr>
            <a:xfrm>
              <a:off x="7501218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5" name=""/>
            <p:cNvSpPr/>
            <p:nvPr/>
          </p:nvSpPr>
          <p:spPr>
            <a:xfrm>
              <a:off x="7501218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6" name=""/>
            <p:cNvSpPr/>
            <p:nvPr/>
          </p:nvSpPr>
          <p:spPr>
            <a:xfrm>
              <a:off x="7501218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7" name=""/>
            <p:cNvSpPr/>
            <p:nvPr/>
          </p:nvSpPr>
          <p:spPr>
            <a:xfrm>
              <a:off x="7591218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8" name=""/>
            <p:cNvSpPr/>
            <p:nvPr/>
          </p:nvSpPr>
          <p:spPr>
            <a:xfrm>
              <a:off x="7591218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19" name=""/>
            <p:cNvSpPr/>
            <p:nvPr/>
          </p:nvSpPr>
          <p:spPr>
            <a:xfrm>
              <a:off x="7591218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0" name=""/>
            <p:cNvSpPr/>
            <p:nvPr/>
          </p:nvSpPr>
          <p:spPr>
            <a:xfrm>
              <a:off x="620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1" name=""/>
            <p:cNvSpPr/>
            <p:nvPr/>
          </p:nvSpPr>
          <p:spPr>
            <a:xfrm>
              <a:off x="620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2" name=""/>
            <p:cNvSpPr/>
            <p:nvPr/>
          </p:nvSpPr>
          <p:spPr>
            <a:xfrm>
              <a:off x="620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3" name=""/>
            <p:cNvSpPr/>
            <p:nvPr/>
          </p:nvSpPr>
          <p:spPr>
            <a:xfrm>
              <a:off x="620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4" name=""/>
            <p:cNvSpPr/>
            <p:nvPr/>
          </p:nvSpPr>
          <p:spPr>
            <a:xfrm>
              <a:off x="620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5" name=""/>
            <p:cNvSpPr/>
            <p:nvPr/>
          </p:nvSpPr>
          <p:spPr>
            <a:xfrm>
              <a:off x="593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6" name=""/>
            <p:cNvSpPr/>
            <p:nvPr/>
          </p:nvSpPr>
          <p:spPr>
            <a:xfrm>
              <a:off x="593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7" name=""/>
            <p:cNvSpPr/>
            <p:nvPr/>
          </p:nvSpPr>
          <p:spPr>
            <a:xfrm>
              <a:off x="593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8" name=""/>
            <p:cNvSpPr/>
            <p:nvPr/>
          </p:nvSpPr>
          <p:spPr>
            <a:xfrm>
              <a:off x="593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29" name=""/>
            <p:cNvSpPr/>
            <p:nvPr/>
          </p:nvSpPr>
          <p:spPr>
            <a:xfrm>
              <a:off x="593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30" name=""/>
            <p:cNvSpPr/>
            <p:nvPr/>
          </p:nvSpPr>
          <p:spPr>
            <a:xfrm>
              <a:off x="584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31" name=""/>
            <p:cNvSpPr/>
            <p:nvPr/>
          </p:nvSpPr>
          <p:spPr>
            <a:xfrm>
              <a:off x="584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32" name=""/>
            <p:cNvSpPr/>
            <p:nvPr/>
          </p:nvSpPr>
          <p:spPr>
            <a:xfrm>
              <a:off x="584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33" name=""/>
            <p:cNvSpPr/>
            <p:nvPr/>
          </p:nvSpPr>
          <p:spPr>
            <a:xfrm>
              <a:off x="584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34" name=""/>
            <p:cNvSpPr/>
            <p:nvPr/>
          </p:nvSpPr>
          <p:spPr>
            <a:xfrm>
              <a:off x="584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635" name=""/>
            <p:cNvGrpSpPr/>
            <p:nvPr/>
          </p:nvGrpSpPr>
          <p:grpSpPr>
            <a:xfrm rot="0">
              <a:off x="4945145" y="1835101"/>
              <a:ext cx="90000" cy="1012976"/>
              <a:chOff x="8670904" y="2203200"/>
              <a:chExt cx="90000" cy="1012976"/>
            </a:xfrm>
            <a:grpFill/>
          </p:grpSpPr>
          <p:sp>
            <p:nvSpPr>
              <p:cNvPr id="1636" name=""/>
              <p:cNvSpPr/>
              <p:nvPr/>
            </p:nvSpPr>
            <p:spPr>
              <a:xfrm>
                <a:off x="8670904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8670904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8670904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8670904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8670904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8670904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8670904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8670904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8670904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8670904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8670904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1647" name=""/>
            <p:cNvGrpSpPr/>
            <p:nvPr/>
          </p:nvGrpSpPr>
          <p:grpSpPr>
            <a:xfrm rot="0">
              <a:off x="5035144" y="1835101"/>
              <a:ext cx="90000" cy="1012976"/>
              <a:chOff x="8814922" y="2203200"/>
              <a:chExt cx="90000" cy="1012976"/>
            </a:xfrm>
            <a:grpFill/>
          </p:grpSpPr>
          <p:sp>
            <p:nvSpPr>
              <p:cNvPr id="1648" name=""/>
              <p:cNvSpPr/>
              <p:nvPr/>
            </p:nvSpPr>
            <p:spPr>
              <a:xfrm>
                <a:off x="8814922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8814922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8814922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8814922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8814922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8814922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8814922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8814922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8814922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8814922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8814922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659" name=""/>
            <p:cNvSpPr/>
            <p:nvPr/>
          </p:nvSpPr>
          <p:spPr>
            <a:xfrm>
              <a:off x="521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0" name=""/>
            <p:cNvSpPr/>
            <p:nvPr/>
          </p:nvSpPr>
          <p:spPr>
            <a:xfrm>
              <a:off x="521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1" name=""/>
            <p:cNvSpPr/>
            <p:nvPr/>
          </p:nvSpPr>
          <p:spPr>
            <a:xfrm>
              <a:off x="521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2" name=""/>
            <p:cNvSpPr/>
            <p:nvPr/>
          </p:nvSpPr>
          <p:spPr>
            <a:xfrm>
              <a:off x="539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3" name=""/>
            <p:cNvSpPr/>
            <p:nvPr/>
          </p:nvSpPr>
          <p:spPr>
            <a:xfrm>
              <a:off x="539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4" name=""/>
            <p:cNvSpPr/>
            <p:nvPr/>
          </p:nvSpPr>
          <p:spPr>
            <a:xfrm>
              <a:off x="539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5" name=""/>
            <p:cNvSpPr/>
            <p:nvPr/>
          </p:nvSpPr>
          <p:spPr>
            <a:xfrm>
              <a:off x="638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6" name=""/>
            <p:cNvSpPr/>
            <p:nvPr/>
          </p:nvSpPr>
          <p:spPr>
            <a:xfrm>
              <a:off x="638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7" name=""/>
            <p:cNvSpPr/>
            <p:nvPr/>
          </p:nvSpPr>
          <p:spPr>
            <a:xfrm>
              <a:off x="638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8" name=""/>
            <p:cNvSpPr/>
            <p:nvPr/>
          </p:nvSpPr>
          <p:spPr>
            <a:xfrm>
              <a:off x="638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69" name=""/>
            <p:cNvSpPr/>
            <p:nvPr/>
          </p:nvSpPr>
          <p:spPr>
            <a:xfrm>
              <a:off x="638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0" name=""/>
            <p:cNvSpPr/>
            <p:nvPr/>
          </p:nvSpPr>
          <p:spPr>
            <a:xfrm>
              <a:off x="629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1" name=""/>
            <p:cNvSpPr/>
            <p:nvPr/>
          </p:nvSpPr>
          <p:spPr>
            <a:xfrm>
              <a:off x="629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2" name=""/>
            <p:cNvSpPr/>
            <p:nvPr/>
          </p:nvSpPr>
          <p:spPr>
            <a:xfrm>
              <a:off x="629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3" name=""/>
            <p:cNvSpPr/>
            <p:nvPr/>
          </p:nvSpPr>
          <p:spPr>
            <a:xfrm>
              <a:off x="629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4" name=""/>
            <p:cNvSpPr/>
            <p:nvPr/>
          </p:nvSpPr>
          <p:spPr>
            <a:xfrm>
              <a:off x="629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5" name=""/>
            <p:cNvSpPr/>
            <p:nvPr/>
          </p:nvSpPr>
          <p:spPr>
            <a:xfrm>
              <a:off x="611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6" name=""/>
            <p:cNvSpPr/>
            <p:nvPr/>
          </p:nvSpPr>
          <p:spPr>
            <a:xfrm>
              <a:off x="611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7" name=""/>
            <p:cNvSpPr/>
            <p:nvPr/>
          </p:nvSpPr>
          <p:spPr>
            <a:xfrm>
              <a:off x="611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8" name=""/>
            <p:cNvSpPr/>
            <p:nvPr/>
          </p:nvSpPr>
          <p:spPr>
            <a:xfrm>
              <a:off x="611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79" name=""/>
            <p:cNvSpPr/>
            <p:nvPr/>
          </p:nvSpPr>
          <p:spPr>
            <a:xfrm>
              <a:off x="611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80" name=""/>
            <p:cNvSpPr/>
            <p:nvPr/>
          </p:nvSpPr>
          <p:spPr>
            <a:xfrm>
              <a:off x="6025145" y="248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81" name=""/>
            <p:cNvSpPr/>
            <p:nvPr/>
          </p:nvSpPr>
          <p:spPr>
            <a:xfrm>
              <a:off x="6025145" y="230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82" name=""/>
            <p:cNvSpPr/>
            <p:nvPr/>
          </p:nvSpPr>
          <p:spPr>
            <a:xfrm>
              <a:off x="6025145" y="266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83" name=""/>
            <p:cNvSpPr/>
            <p:nvPr/>
          </p:nvSpPr>
          <p:spPr>
            <a:xfrm>
              <a:off x="6025145" y="239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84" name=""/>
            <p:cNvSpPr/>
            <p:nvPr/>
          </p:nvSpPr>
          <p:spPr>
            <a:xfrm>
              <a:off x="602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685" name=""/>
            <p:cNvGrpSpPr/>
            <p:nvPr/>
          </p:nvGrpSpPr>
          <p:grpSpPr>
            <a:xfrm rot="0">
              <a:off x="5125145" y="1835101"/>
              <a:ext cx="90000" cy="1012976"/>
              <a:chOff x="8958940" y="2203200"/>
              <a:chExt cx="90000" cy="1012976"/>
            </a:xfrm>
            <a:grpFill/>
          </p:grpSpPr>
          <p:sp>
            <p:nvSpPr>
              <p:cNvPr id="1686" name=""/>
              <p:cNvSpPr/>
              <p:nvPr/>
            </p:nvSpPr>
            <p:spPr>
              <a:xfrm>
                <a:off x="8958940" y="2203200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8958940" y="2305511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8958940" y="2392218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8958940" y="267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8958940" y="249123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8958940" y="285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8958940" y="258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8958940" y="276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8958940" y="2944529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8958940" y="303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8958940" y="3126176"/>
                <a:ext cx="90000" cy="90000"/>
              </a:xfrm>
              <a:prstGeom prst="rect">
                <a:avLst/>
              </a:prstGeom>
              <a:grpFill/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697" name=""/>
            <p:cNvSpPr/>
            <p:nvPr/>
          </p:nvSpPr>
          <p:spPr>
            <a:xfrm>
              <a:off x="530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98" name=""/>
            <p:cNvSpPr/>
            <p:nvPr/>
          </p:nvSpPr>
          <p:spPr>
            <a:xfrm>
              <a:off x="530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99" name=""/>
            <p:cNvSpPr/>
            <p:nvPr/>
          </p:nvSpPr>
          <p:spPr>
            <a:xfrm>
              <a:off x="530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0" name=""/>
            <p:cNvSpPr/>
            <p:nvPr/>
          </p:nvSpPr>
          <p:spPr>
            <a:xfrm>
              <a:off x="5485145" y="257643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1" name=""/>
            <p:cNvSpPr/>
            <p:nvPr/>
          </p:nvSpPr>
          <p:spPr>
            <a:xfrm>
              <a:off x="5485145" y="266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2" name=""/>
            <p:cNvSpPr/>
            <p:nvPr/>
          </p:nvSpPr>
          <p:spPr>
            <a:xfrm>
              <a:off x="548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3" name=""/>
            <p:cNvSpPr/>
            <p:nvPr/>
          </p:nvSpPr>
          <p:spPr>
            <a:xfrm>
              <a:off x="620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4" name=""/>
            <p:cNvSpPr/>
            <p:nvPr/>
          </p:nvSpPr>
          <p:spPr>
            <a:xfrm>
              <a:off x="620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5" name=""/>
            <p:cNvSpPr/>
            <p:nvPr/>
          </p:nvSpPr>
          <p:spPr>
            <a:xfrm>
              <a:off x="620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6" name=""/>
            <p:cNvSpPr/>
            <p:nvPr/>
          </p:nvSpPr>
          <p:spPr>
            <a:xfrm>
              <a:off x="620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7" name=""/>
            <p:cNvSpPr/>
            <p:nvPr/>
          </p:nvSpPr>
          <p:spPr>
            <a:xfrm>
              <a:off x="620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8" name=""/>
            <p:cNvSpPr/>
            <p:nvPr/>
          </p:nvSpPr>
          <p:spPr>
            <a:xfrm>
              <a:off x="593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09" name=""/>
            <p:cNvSpPr/>
            <p:nvPr/>
          </p:nvSpPr>
          <p:spPr>
            <a:xfrm>
              <a:off x="593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0" name=""/>
            <p:cNvSpPr/>
            <p:nvPr/>
          </p:nvSpPr>
          <p:spPr>
            <a:xfrm>
              <a:off x="593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1" name=""/>
            <p:cNvSpPr/>
            <p:nvPr/>
          </p:nvSpPr>
          <p:spPr>
            <a:xfrm>
              <a:off x="593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2" name=""/>
            <p:cNvSpPr/>
            <p:nvPr/>
          </p:nvSpPr>
          <p:spPr>
            <a:xfrm>
              <a:off x="593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3" name=""/>
            <p:cNvSpPr/>
            <p:nvPr/>
          </p:nvSpPr>
          <p:spPr>
            <a:xfrm>
              <a:off x="584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4" name=""/>
            <p:cNvSpPr/>
            <p:nvPr/>
          </p:nvSpPr>
          <p:spPr>
            <a:xfrm>
              <a:off x="584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5" name=""/>
            <p:cNvSpPr/>
            <p:nvPr/>
          </p:nvSpPr>
          <p:spPr>
            <a:xfrm>
              <a:off x="584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6" name=""/>
            <p:cNvSpPr/>
            <p:nvPr/>
          </p:nvSpPr>
          <p:spPr>
            <a:xfrm>
              <a:off x="584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7" name=""/>
            <p:cNvSpPr/>
            <p:nvPr/>
          </p:nvSpPr>
          <p:spPr>
            <a:xfrm>
              <a:off x="584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8" name=""/>
            <p:cNvSpPr/>
            <p:nvPr/>
          </p:nvSpPr>
          <p:spPr>
            <a:xfrm>
              <a:off x="638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19" name=""/>
            <p:cNvSpPr/>
            <p:nvPr/>
          </p:nvSpPr>
          <p:spPr>
            <a:xfrm>
              <a:off x="638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0" name=""/>
            <p:cNvSpPr/>
            <p:nvPr/>
          </p:nvSpPr>
          <p:spPr>
            <a:xfrm>
              <a:off x="638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1" name=""/>
            <p:cNvSpPr/>
            <p:nvPr/>
          </p:nvSpPr>
          <p:spPr>
            <a:xfrm>
              <a:off x="638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2" name=""/>
            <p:cNvSpPr/>
            <p:nvPr/>
          </p:nvSpPr>
          <p:spPr>
            <a:xfrm>
              <a:off x="638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3" name=""/>
            <p:cNvSpPr/>
            <p:nvPr/>
          </p:nvSpPr>
          <p:spPr>
            <a:xfrm>
              <a:off x="629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4" name=""/>
            <p:cNvSpPr/>
            <p:nvPr/>
          </p:nvSpPr>
          <p:spPr>
            <a:xfrm>
              <a:off x="629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5" name=""/>
            <p:cNvSpPr/>
            <p:nvPr/>
          </p:nvSpPr>
          <p:spPr>
            <a:xfrm>
              <a:off x="629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6" name=""/>
            <p:cNvSpPr/>
            <p:nvPr/>
          </p:nvSpPr>
          <p:spPr>
            <a:xfrm>
              <a:off x="629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7" name=""/>
            <p:cNvSpPr/>
            <p:nvPr/>
          </p:nvSpPr>
          <p:spPr>
            <a:xfrm>
              <a:off x="629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8" name=""/>
            <p:cNvSpPr/>
            <p:nvPr/>
          </p:nvSpPr>
          <p:spPr>
            <a:xfrm>
              <a:off x="611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29" name=""/>
            <p:cNvSpPr/>
            <p:nvPr/>
          </p:nvSpPr>
          <p:spPr>
            <a:xfrm>
              <a:off x="611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0" name=""/>
            <p:cNvSpPr/>
            <p:nvPr/>
          </p:nvSpPr>
          <p:spPr>
            <a:xfrm>
              <a:off x="611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1" name=""/>
            <p:cNvSpPr/>
            <p:nvPr/>
          </p:nvSpPr>
          <p:spPr>
            <a:xfrm>
              <a:off x="611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2" name=""/>
            <p:cNvSpPr/>
            <p:nvPr/>
          </p:nvSpPr>
          <p:spPr>
            <a:xfrm>
              <a:off x="611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3" name=""/>
            <p:cNvSpPr/>
            <p:nvPr/>
          </p:nvSpPr>
          <p:spPr>
            <a:xfrm>
              <a:off x="6025145" y="2022472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4" name=""/>
            <p:cNvSpPr/>
            <p:nvPr/>
          </p:nvSpPr>
          <p:spPr>
            <a:xfrm>
              <a:off x="6025145" y="1835101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5" name=""/>
            <p:cNvSpPr/>
            <p:nvPr/>
          </p:nvSpPr>
          <p:spPr>
            <a:xfrm>
              <a:off x="6025145" y="2214784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6" name=""/>
            <p:cNvSpPr/>
            <p:nvPr/>
          </p:nvSpPr>
          <p:spPr>
            <a:xfrm>
              <a:off x="6025145" y="1935766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7" name=""/>
            <p:cNvSpPr/>
            <p:nvPr/>
          </p:nvSpPr>
          <p:spPr>
            <a:xfrm>
              <a:off x="6025145" y="2121490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8" name=""/>
            <p:cNvSpPr/>
            <p:nvPr/>
          </p:nvSpPr>
          <p:spPr>
            <a:xfrm>
              <a:off x="620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39" name=""/>
            <p:cNvSpPr/>
            <p:nvPr/>
          </p:nvSpPr>
          <p:spPr>
            <a:xfrm>
              <a:off x="593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40" name=""/>
            <p:cNvSpPr/>
            <p:nvPr/>
          </p:nvSpPr>
          <p:spPr>
            <a:xfrm>
              <a:off x="584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41" name=""/>
            <p:cNvSpPr/>
            <p:nvPr/>
          </p:nvSpPr>
          <p:spPr>
            <a:xfrm>
              <a:off x="638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42" name=""/>
            <p:cNvSpPr/>
            <p:nvPr/>
          </p:nvSpPr>
          <p:spPr>
            <a:xfrm>
              <a:off x="629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43" name=""/>
            <p:cNvSpPr/>
            <p:nvPr/>
          </p:nvSpPr>
          <p:spPr>
            <a:xfrm>
              <a:off x="611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44" name=""/>
            <p:cNvSpPr/>
            <p:nvPr/>
          </p:nvSpPr>
          <p:spPr>
            <a:xfrm>
              <a:off x="6025145" y="2758077"/>
              <a:ext cx="90000" cy="90000"/>
            </a:xfrm>
            <a:prstGeom prst="rect">
              <a:avLst/>
            </a:prstGeom>
            <a:grp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746" name=""/>
          <p:cNvSpPr txBox="1"/>
          <p:nvPr/>
        </p:nvSpPr>
        <p:spPr>
          <a:xfrm>
            <a:off x="72010" y="1916811"/>
            <a:ext cx="6588251" cy="2072259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a연애소설"/>
                <a:ea typeface="a연애소설"/>
              </a:rPr>
              <a:t>현대 일본의</a:t>
            </a:r>
            <a:endParaRPr lang="ko-KR" altLang="en-US" sz="3600">
              <a:solidFill>
                <a:schemeClr val="tx1"/>
              </a:solidFill>
              <a:latin typeface="a연애소설"/>
              <a:ea typeface="a연애소설"/>
            </a:endParaRPr>
          </a:p>
          <a:p>
            <a:pPr algn="r">
              <a:defRPr lang="ko-KR" altLang="en-US"/>
            </a:pPr>
            <a:r>
              <a:rPr lang="en-US" altLang="ko-KR" sz="5400">
                <a:solidFill>
                  <a:srgbClr val="ee4949"/>
                </a:solidFill>
                <a:latin typeface="a연애소설"/>
                <a:ea typeface="a연애소설"/>
              </a:rPr>
              <a:t>IT</a:t>
            </a:r>
            <a:r>
              <a:rPr lang="ko-KR" altLang="en-US" sz="5400">
                <a:solidFill>
                  <a:srgbClr val="ee4949"/>
                </a:solidFill>
                <a:latin typeface="a연애소설"/>
                <a:ea typeface="a연애소설"/>
              </a:rPr>
              <a:t>, 애니메이션, 영화</a:t>
            </a:r>
            <a:r>
              <a:rPr lang="ko-KR" altLang="en-US" sz="3600">
                <a:solidFill>
                  <a:schemeClr val="tx1"/>
                </a:solidFill>
                <a:latin typeface="a연애소설"/>
                <a:ea typeface="a연애소설"/>
              </a:rPr>
              <a:t>의</a:t>
            </a:r>
            <a:endParaRPr lang="ko-KR" altLang="en-US" sz="3600">
              <a:solidFill>
                <a:schemeClr val="tx1"/>
              </a:solidFill>
              <a:latin typeface="a연애소설"/>
              <a:ea typeface="a연애소설"/>
            </a:endParaRPr>
          </a:p>
          <a:p>
            <a:pPr algn="r">
              <a:defRPr lang="ko-KR" altLang="en-US"/>
            </a:pPr>
            <a:r>
              <a:rPr lang="ko-KR" altLang="en-US" sz="4000">
                <a:solidFill>
                  <a:schemeClr val="tx1"/>
                </a:solidFill>
                <a:latin typeface="a연애소설"/>
                <a:ea typeface="a연애소설"/>
              </a:rPr>
              <a:t>발전과 현황</a:t>
            </a:r>
            <a:endParaRPr lang="ko-KR" altLang="en-US" sz="4000">
              <a:solidFill>
                <a:schemeClr val="tx1"/>
              </a:solidFill>
              <a:latin typeface="a연애소설"/>
              <a:ea typeface="a연애소설"/>
            </a:endParaRPr>
          </a:p>
        </p:txBody>
      </p:sp>
      <p:sp>
        <p:nvSpPr>
          <p:cNvPr id="1747" name=""/>
          <p:cNvSpPr/>
          <p:nvPr/>
        </p:nvSpPr>
        <p:spPr>
          <a:xfrm>
            <a:off x="0" y="5289837"/>
            <a:ext cx="5796153" cy="83396"/>
          </a:xfrm>
          <a:prstGeom prst="rect">
            <a:avLst/>
          </a:prstGeom>
          <a:solidFill>
            <a:schemeClr val="accent6">
              <a:lumMod val="50000"/>
            </a:schemeClr>
          </a:solidFill>
          <a:ln algn="ctr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48" name=""/>
          <p:cNvSpPr/>
          <p:nvPr/>
        </p:nvSpPr>
        <p:spPr>
          <a:xfrm>
            <a:off x="179451" y="5589270"/>
            <a:ext cx="1080135" cy="1080135"/>
          </a:xfrm>
          <a:prstGeom prst="ellipse">
            <a:avLst/>
          </a:prstGeom>
          <a:solidFill>
            <a:srgbClr val="d90909"/>
          </a:solidFill>
          <a:ln algn="ctr">
            <a:solidFill>
              <a:srgbClr val="d90909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 sz="500" b="1">
              <a:latin typeface="THE왼손잡이"/>
              <a:ea typeface="THE왼손잡이"/>
            </a:endParaRPr>
          </a:p>
        </p:txBody>
      </p:sp>
      <p:sp>
        <p:nvSpPr>
          <p:cNvPr id="1749" name=""/>
          <p:cNvSpPr txBox="1"/>
          <p:nvPr/>
        </p:nvSpPr>
        <p:spPr>
          <a:xfrm>
            <a:off x="1403602" y="5517261"/>
            <a:ext cx="5472686" cy="10721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THE왼손잡이"/>
                <a:ea typeface="THE왼손잡이"/>
              </a:rPr>
              <a:t>김민정(조장), 이영주(부조장),</a:t>
            </a:r>
            <a:endParaRPr lang="ko-KR" altLang="en-US" sz="3200">
              <a:latin typeface="THE왼손잡이"/>
              <a:ea typeface="THE왼손잡이"/>
            </a:endParaRPr>
          </a:p>
          <a:p>
            <a:pPr>
              <a:defRPr lang="ko-KR" altLang="en-US"/>
            </a:pPr>
            <a:r>
              <a:rPr lang="ko-KR" altLang="en-US" sz="3200">
                <a:latin typeface="THE왼손잡이"/>
                <a:ea typeface="THE왼손잡이"/>
              </a:rPr>
              <a:t>김그린비, 이상미, 최연아, 황수정</a:t>
            </a:r>
            <a:endParaRPr lang="ko-KR" altLang="en-US" sz="3200">
              <a:latin typeface="THE왼손잡이"/>
              <a:ea typeface="THE왼손잡이"/>
            </a:endParaRPr>
          </a:p>
        </p:txBody>
      </p:sp>
      <p:sp>
        <p:nvSpPr>
          <p:cNvPr id="1750" name=""/>
          <p:cNvSpPr txBox="1"/>
          <p:nvPr/>
        </p:nvSpPr>
        <p:spPr>
          <a:xfrm>
            <a:off x="332803" y="5781913"/>
            <a:ext cx="773430" cy="694849"/>
          </a:xfrm>
          <a:prstGeom prst="rect">
            <a:avLst/>
          </a:prstGeom>
        </p:spPr>
        <p:txBody>
          <a:bodyPr wrap="none">
            <a:spAutoFit/>
          </a:bodyPr>
          <a:p>
            <a:pPr marL="0" algn="ctr" defTabSz="858145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000" b="1" i="0" u="none" kern="1200" mc:Ignorable="hp" hp:hslEmbossed="0">
                <a:solidFill>
                  <a:srgbClr val="ffffff"/>
                </a:solidFill>
                <a:latin typeface="THE왼손잡이"/>
                <a:ea typeface="THE왼손잡이"/>
              </a:rPr>
              <a:t>8조</a:t>
            </a:r>
            <a:endParaRPr xmlns:mc="http://schemas.openxmlformats.org/markup-compatibility/2006" xmlns:hp="http://schemas.haansoft.com/office/presentation/8.0" lang="ko-KR" altLang="en-US" sz="4000" b="1" i="0" u="none" kern="1200" mc:Ignorable="hp" hp:hslEmbossed="0">
              <a:solidFill>
                <a:srgbClr val="ffffff"/>
              </a:solidFill>
              <a:latin typeface="THE왼손잡이"/>
              <a:ea typeface="THE왼손잡이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0" name=""/>
          <p:cNvGrpSpPr/>
          <p:nvPr/>
        </p:nvGrpSpPr>
        <p:grpSpPr>
          <a:xfrm rot="0">
            <a:off x="107442" y="1484757"/>
            <a:ext cx="6889641" cy="4536471"/>
            <a:chOff x="2915793" y="1078802"/>
            <a:chExt cx="5897878" cy="3883446"/>
          </a:xfrm>
        </p:grpSpPr>
        <p:pic>
          <p:nvPicPr>
            <p:cNvPr id="3531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915793" y="1139680"/>
              <a:ext cx="5897878" cy="3822567"/>
            </a:xfrm>
            <a:prstGeom prst="rect">
              <a:avLst/>
            </a:prstGeom>
          </p:spPr>
        </p:pic>
        <p:sp>
          <p:nvSpPr>
            <p:cNvPr id="3532" name=""/>
            <p:cNvSpPr/>
            <p:nvPr/>
          </p:nvSpPr>
          <p:spPr>
            <a:xfrm>
              <a:off x="4666154" y="1078802"/>
              <a:ext cx="2872645" cy="468058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4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22" name=""/>
          <p:cNvSpPr txBox="1"/>
          <p:nvPr/>
        </p:nvSpPr>
        <p:spPr>
          <a:xfrm>
            <a:off x="407860" y="1019937"/>
            <a:ext cx="4791833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클라우드(</a:t>
            </a:r>
            <a:r>
              <a:rPr lang="en-US" altLang="ko-KR" sz="4800">
                <a:latin typeface="한컴 윤고딕 230"/>
                <a:ea typeface="한컴 윤고딕 230"/>
              </a:rPr>
              <a:t>Cloud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23" name=""/>
          <p:cNvCxnSpPr/>
          <p:nvPr/>
        </p:nvCxnSpPr>
        <p:spPr>
          <a:xfrm>
            <a:off x="507127" y="1844041"/>
            <a:ext cx="446287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37" name=""/>
          <p:cNvGrpSpPr/>
          <p:nvPr/>
        </p:nvGrpSpPr>
        <p:grpSpPr>
          <a:xfrm rot="0">
            <a:off x="4748574" y="-243459"/>
            <a:ext cx="3207849" cy="3207849"/>
            <a:chOff x="8460486" y="-315468"/>
            <a:chExt cx="3207849" cy="3207849"/>
          </a:xfrm>
        </p:grpSpPr>
        <p:pic>
          <p:nvPicPr>
            <p:cNvPr id="3535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460486" y="-315468"/>
              <a:ext cx="3207849" cy="3207849"/>
            </a:xfrm>
            <a:prstGeom prst="rect">
              <a:avLst/>
            </a:prstGeom>
          </p:spPr>
        </p:pic>
        <p:sp>
          <p:nvSpPr>
            <p:cNvPr id="3536" name=""/>
            <p:cNvSpPr/>
            <p:nvPr/>
          </p:nvSpPr>
          <p:spPr>
            <a:xfrm>
              <a:off x="8624232" y="2492883"/>
              <a:ext cx="1387896" cy="216027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38" name=""/>
          <p:cNvSpPr txBox="1"/>
          <p:nvPr/>
        </p:nvSpPr>
        <p:spPr>
          <a:xfrm>
            <a:off x="467487" y="1987105"/>
            <a:ext cx="5157168" cy="17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3600">
                <a:latin typeface="한컴 윤고딕 720"/>
                <a:ea typeface="한컴 윤고딕 720"/>
              </a:rPr>
              <a:t>소프트웨어와 데이터를</a:t>
            </a:r>
            <a:endParaRPr lang="ko-KR" altLang="ko-KR" sz="36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600">
                <a:latin typeface="한컴 윤고딕 720"/>
                <a:ea typeface="한컴 윤고딕 720"/>
              </a:rPr>
              <a:t>인터넷과</a:t>
            </a:r>
            <a:r>
              <a:rPr lang="en-US" altLang="ko-KR" sz="3600">
                <a:latin typeface="한컴 윤고딕 720"/>
                <a:ea typeface="한컴 윤고딕 720"/>
              </a:rPr>
              <a:t> </a:t>
            </a:r>
            <a:r>
              <a:rPr lang="ko-KR" altLang="ko-KR" sz="3600">
                <a:latin typeface="한컴 윤고딕 720"/>
                <a:ea typeface="한컴 윤고딕 720"/>
              </a:rPr>
              <a:t>연결된</a:t>
            </a:r>
            <a:endParaRPr lang="ko-KR" altLang="ko-KR" sz="36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600">
                <a:latin typeface="한컴 윤고딕 720"/>
                <a:ea typeface="한컴 윤고딕 720"/>
              </a:rPr>
              <a:t>중앙 컴퓨터에 저장</a:t>
            </a:r>
            <a:endParaRPr lang="ko-KR" altLang="ko-KR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8" grpId="0" animBg="1"/>
      <p:bldP spid="3530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4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22" name=""/>
          <p:cNvSpPr txBox="1"/>
          <p:nvPr/>
        </p:nvSpPr>
        <p:spPr>
          <a:xfrm>
            <a:off x="407860" y="1019937"/>
            <a:ext cx="4791833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클라우드(</a:t>
            </a:r>
            <a:r>
              <a:rPr lang="en-US" altLang="ko-KR" sz="4800">
                <a:latin typeface="한컴 윤고딕 230"/>
                <a:ea typeface="한컴 윤고딕 230"/>
              </a:rPr>
              <a:t>Cloud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23" name=""/>
          <p:cNvCxnSpPr/>
          <p:nvPr/>
        </p:nvCxnSpPr>
        <p:spPr>
          <a:xfrm>
            <a:off x="507127" y="1844041"/>
            <a:ext cx="446287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7" name=""/>
          <p:cNvGrpSpPr/>
          <p:nvPr/>
        </p:nvGrpSpPr>
        <p:grpSpPr>
          <a:xfrm rot="0">
            <a:off x="4748574" y="-243459"/>
            <a:ext cx="3207849" cy="3207849"/>
            <a:chOff x="8460486" y="-315468"/>
            <a:chExt cx="3207849" cy="3207849"/>
          </a:xfrm>
        </p:grpSpPr>
        <p:pic>
          <p:nvPicPr>
            <p:cNvPr id="352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460486" y="-315468"/>
              <a:ext cx="3207849" cy="3207849"/>
            </a:xfrm>
            <a:prstGeom prst="rect">
              <a:avLst/>
            </a:prstGeom>
          </p:spPr>
        </p:pic>
        <p:sp>
          <p:nvSpPr>
            <p:cNvPr id="3529" name=""/>
            <p:cNvSpPr/>
            <p:nvPr/>
          </p:nvSpPr>
          <p:spPr>
            <a:xfrm>
              <a:off x="8676514" y="2117676"/>
              <a:ext cx="1387896" cy="715629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30" name=""/>
          <p:cNvSpPr txBox="1"/>
          <p:nvPr/>
        </p:nvSpPr>
        <p:spPr>
          <a:xfrm>
            <a:off x="613185" y="3606927"/>
            <a:ext cx="2125381" cy="100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6000" b="1">
                <a:latin typeface="한컴 윤고딕 720"/>
                <a:ea typeface="한컴 윤고딕 720"/>
              </a:rPr>
              <a:t>SaaS</a:t>
            </a:r>
            <a:endParaRPr lang="en-US" altLang="ko-KR" sz="6000" b="1">
              <a:latin typeface="한컴 윤고딕 720"/>
              <a:ea typeface="한컴 윤고딕 720"/>
            </a:endParaRPr>
          </a:p>
        </p:txBody>
      </p:sp>
      <p:sp>
        <p:nvSpPr>
          <p:cNvPr id="3531" name=""/>
          <p:cNvSpPr txBox="1"/>
          <p:nvPr/>
        </p:nvSpPr>
        <p:spPr>
          <a:xfrm>
            <a:off x="611505" y="2310765"/>
            <a:ext cx="2376297" cy="10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6000" b="1">
                <a:latin typeface="한컴 윤고딕 720"/>
                <a:ea typeface="한컴 윤고딕 720"/>
              </a:rPr>
              <a:t>PaaS</a:t>
            </a:r>
            <a:endParaRPr lang="en-US" altLang="ko-KR" sz="6000" b="1">
              <a:latin typeface="한컴 윤고딕 720"/>
              <a:ea typeface="한컴 윤고딕 720"/>
            </a:endParaRPr>
          </a:p>
        </p:txBody>
      </p:sp>
      <p:cxnSp>
        <p:nvCxnSpPr>
          <p:cNvPr id="3532" name=""/>
          <p:cNvCxnSpPr/>
          <p:nvPr/>
        </p:nvCxnSpPr>
        <p:spPr>
          <a:xfrm>
            <a:off x="2352103" y="2780919"/>
            <a:ext cx="1793877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3" name=""/>
          <p:cNvCxnSpPr/>
          <p:nvPr/>
        </p:nvCxnSpPr>
        <p:spPr>
          <a:xfrm>
            <a:off x="2418078" y="4149090"/>
            <a:ext cx="1793877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4" name=""/>
          <p:cNvSpPr txBox="1"/>
          <p:nvPr/>
        </p:nvSpPr>
        <p:spPr>
          <a:xfrm>
            <a:off x="4145978" y="2310765"/>
            <a:ext cx="7914957" cy="11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컴퓨터를 사용하는 플랫폼이나 솔루션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환경을</a:t>
            </a:r>
            <a:r>
              <a:rPr lang="en-US" altLang="ko-KR" sz="3600">
                <a:latin typeface="한컴 윤고딕 720"/>
                <a:ea typeface="한컴 윤고딕 720"/>
              </a:rPr>
              <a:t> </a:t>
            </a:r>
            <a:r>
              <a:rPr lang="ko-KR" altLang="en-US" sz="3600">
                <a:latin typeface="한컴 윤고딕 720"/>
                <a:ea typeface="한컴 윤고딕 720"/>
              </a:rPr>
              <a:t>제공하는 클라우드 플랫폼 서비스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35" name=""/>
          <p:cNvSpPr txBox="1"/>
          <p:nvPr/>
        </p:nvSpPr>
        <p:spPr>
          <a:xfrm>
            <a:off x="4145979" y="3557587"/>
            <a:ext cx="7914957" cy="118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응용 소프트웨어를 서비스로</a:t>
            </a:r>
            <a:r>
              <a:rPr lang="en-US" altLang="ko-KR" sz="3600">
                <a:latin typeface="한컴 윤고딕 720"/>
                <a:ea typeface="한컴 윤고딕 720"/>
              </a:rPr>
              <a:t> </a:t>
            </a:r>
            <a:r>
              <a:rPr lang="ko-KR" altLang="en-US" sz="3600">
                <a:latin typeface="한컴 윤고딕 720"/>
                <a:ea typeface="한컴 윤고딕 720"/>
              </a:rPr>
              <a:t>제공하는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클라우드 소프트웨어 서비스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0" grpId="0" animBg="1"/>
      <p:bldP spid="3531" grpId="1" animBg="1"/>
      <p:bldP spid="3532" grpId="2" animBg="1"/>
      <p:bldP spid="3534" grpId="3" animBg="1"/>
      <p:bldP spid="3533" grpId="4" animBg="1"/>
      <p:bldP spid="3535" grpId="5" animBg="1"/>
      <p:bldP spid="3508" grpId="6" animBg="1"/>
      <p:bldP spid="3513" grpId="7" animBg="1"/>
      <p:bldP spid="3504" grpId="8" animBg="1"/>
      <p:bldP spid="3505" grpId="9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4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4" name=""/>
          <p:cNvSpPr txBox="1"/>
          <p:nvPr/>
        </p:nvSpPr>
        <p:spPr>
          <a:xfrm>
            <a:off x="554253" y="1268730"/>
            <a:ext cx="9693595" cy="7010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000">
                <a:solidFill>
                  <a:srgbClr val="ee4545"/>
                </a:solidFill>
                <a:latin typeface="한컴 윤고딕 240"/>
                <a:ea typeface="한컴 윤고딕 240"/>
              </a:rPr>
              <a:t>고도정보통신네트워크사회형성기본-IT기본법</a:t>
            </a:r>
            <a:endParaRPr lang="ko-KR" altLang="en-US" sz="4000">
              <a:solidFill>
                <a:srgbClr val="ee4545"/>
              </a:solidFill>
              <a:latin typeface="한컴 윤고딕 240"/>
              <a:ea typeface="한컴 윤고딕 240"/>
            </a:endParaRPr>
          </a:p>
        </p:txBody>
      </p:sp>
      <p:sp>
        <p:nvSpPr>
          <p:cNvPr id="3535" name=""/>
          <p:cNvSpPr txBox="1"/>
          <p:nvPr/>
        </p:nvSpPr>
        <p:spPr>
          <a:xfrm>
            <a:off x="1199957" y="3068955"/>
            <a:ext cx="7774600" cy="6438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한컴 윤고딕 230"/>
                <a:ea typeface="한컴 윤고딕 230"/>
              </a:rPr>
              <a:t>네트워크사회추친전략본부-IT전략본부</a:t>
            </a:r>
            <a:endParaRPr lang="ko-KR" altLang="en-US" sz="360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36" name=""/>
          <p:cNvSpPr/>
          <p:nvPr/>
        </p:nvSpPr>
        <p:spPr>
          <a:xfrm>
            <a:off x="4558093" y="1969770"/>
            <a:ext cx="484632" cy="1171194"/>
          </a:xfrm>
          <a:prstGeom prst="downArrow">
            <a:avLst>
              <a:gd name="adj1" fmla="val 23437"/>
              <a:gd name="adj2" fmla="val 50000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5" grpId="0" animBg="1"/>
      <p:bldP spid="3536" grpId="1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"/>
          <p:cNvSpPr/>
          <p:nvPr/>
        </p:nvSpPr>
        <p:spPr>
          <a:xfrm rot="5400000">
            <a:off x="7240053" y="2490120"/>
            <a:ext cx="531304" cy="914400"/>
          </a:xfrm>
          <a:prstGeom prst="mathEqual">
            <a:avLst>
              <a:gd name="adj1" fmla="val 8728"/>
              <a:gd name="adj2" fmla="val 25782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4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5" name=""/>
          <p:cNvSpPr txBox="1"/>
          <p:nvPr/>
        </p:nvSpPr>
        <p:spPr>
          <a:xfrm>
            <a:off x="1199957" y="3068955"/>
            <a:ext cx="7774600" cy="6438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한컴 윤고딕 230"/>
                <a:ea typeface="한컴 윤고딕 230"/>
              </a:rPr>
              <a:t>네트워크사회추친전략본부-IT전략본부</a:t>
            </a:r>
            <a:endParaRPr lang="ko-KR" altLang="en-US" sz="360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37" name=""/>
          <p:cNvSpPr txBox="1"/>
          <p:nvPr/>
        </p:nvSpPr>
        <p:spPr>
          <a:xfrm>
            <a:off x="6276021" y="260604"/>
            <a:ext cx="2844928" cy="64236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한컴 윤고딕 230"/>
                <a:ea typeface="한컴 윤고딕 230"/>
              </a:rPr>
              <a:t>e-Japan</a:t>
            </a:r>
            <a:endParaRPr lang="ko-KR" altLang="en-US" sz="360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38" name=""/>
          <p:cNvSpPr txBox="1"/>
          <p:nvPr/>
        </p:nvSpPr>
        <p:spPr>
          <a:xfrm>
            <a:off x="6268258" y="1124712"/>
            <a:ext cx="2944276" cy="6438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한컴 윤고딕 230"/>
                <a:ea typeface="한컴 윤고딕 230"/>
              </a:rPr>
              <a:t>e-Japan Ⅱ</a:t>
            </a:r>
            <a:endParaRPr lang="ko-KR" altLang="en-US" sz="360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4364351" y="1916811"/>
            <a:ext cx="6517387" cy="6435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solidFill>
                  <a:schemeClr val="tx1"/>
                </a:solidFill>
                <a:latin typeface="한컴 윤고딕 230"/>
                <a:ea typeface="한컴 윤고딕 230"/>
              </a:rPr>
              <a:t>유비쿼터스 네트워크 재팬 구상</a:t>
            </a:r>
            <a:endParaRPr lang="ko-KR" altLang="en-US" sz="360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40" name=""/>
          <p:cNvSpPr/>
          <p:nvPr/>
        </p:nvSpPr>
        <p:spPr>
          <a:xfrm>
            <a:off x="4030027" y="144018"/>
            <a:ext cx="6851711" cy="2636901"/>
          </a:xfrm>
          <a:prstGeom prst="frame">
            <a:avLst>
              <a:gd name="adj1" fmla="val 4394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43" name=""/>
          <p:cNvSpPr/>
          <p:nvPr/>
        </p:nvSpPr>
        <p:spPr>
          <a:xfrm>
            <a:off x="6456616" y="3600821"/>
            <a:ext cx="2232279" cy="116214"/>
          </a:xfrm>
          <a:custGeom>
            <a:avLst/>
            <a:gdLst>
              <a:gd name="connsiteX0" fmla="*/ -620 w 979797"/>
              <a:gd name="connsiteY0" fmla="*/ 279483 h 376445"/>
              <a:gd name="connsiteX1" fmla="*/ 69287 w 979797"/>
              <a:gd name="connsiteY1" fmla="*/ 17327 h 376445"/>
              <a:gd name="connsiteX2" fmla="*/ 200365 w 979797"/>
              <a:gd name="connsiteY2" fmla="*/ 331914 h 376445"/>
              <a:gd name="connsiteX3" fmla="*/ 287750 w 979797"/>
              <a:gd name="connsiteY3" fmla="*/ 61020 h 376445"/>
              <a:gd name="connsiteX4" fmla="*/ 427567 w 979797"/>
              <a:gd name="connsiteY4" fmla="*/ 349392 h 376445"/>
              <a:gd name="connsiteX5" fmla="*/ 497475 w 979797"/>
              <a:gd name="connsiteY5" fmla="*/ 61020 h 376445"/>
              <a:gd name="connsiteX6" fmla="*/ 628553 w 979797"/>
              <a:gd name="connsiteY6" fmla="*/ 349392 h 376445"/>
              <a:gd name="connsiteX7" fmla="*/ 698461 w 979797"/>
              <a:gd name="connsiteY7" fmla="*/ 87236 h 376445"/>
              <a:gd name="connsiteX8" fmla="*/ 855755 w 979797"/>
              <a:gd name="connsiteY8" fmla="*/ 375607 h 376445"/>
              <a:gd name="connsiteX9" fmla="*/ 960617 w 979797"/>
              <a:gd name="connsiteY9" fmla="*/ 61020 h 376445"/>
              <a:gd name="connsiteX10" fmla="*/ 960617 w 979797"/>
              <a:gd name="connsiteY10" fmla="*/ 69759 h 3764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97" h="376445">
                <a:moveTo>
                  <a:pt x="-620" y="279483"/>
                </a:moveTo>
                <a:cubicBezTo>
                  <a:pt x="11030" y="235790"/>
                  <a:pt x="35789" y="8588"/>
                  <a:pt x="69287" y="17327"/>
                </a:cubicBezTo>
                <a:cubicBezTo>
                  <a:pt x="102785" y="26065"/>
                  <a:pt x="163954" y="324631"/>
                  <a:pt x="200365" y="331914"/>
                </a:cubicBezTo>
                <a:cubicBezTo>
                  <a:pt x="236775" y="339195"/>
                  <a:pt x="249883" y="58106"/>
                  <a:pt x="287750" y="61020"/>
                </a:cubicBezTo>
                <a:cubicBezTo>
                  <a:pt x="325617" y="63932"/>
                  <a:pt x="392612" y="349391"/>
                  <a:pt x="427567" y="349392"/>
                </a:cubicBezTo>
                <a:cubicBezTo>
                  <a:pt x="462520" y="349391"/>
                  <a:pt x="463977" y="61019"/>
                  <a:pt x="497475" y="61020"/>
                </a:cubicBezTo>
                <a:cubicBezTo>
                  <a:pt x="530973" y="61019"/>
                  <a:pt x="595055" y="345022"/>
                  <a:pt x="628553" y="349392"/>
                </a:cubicBezTo>
                <a:cubicBezTo>
                  <a:pt x="662051" y="353761"/>
                  <a:pt x="660594" y="82866"/>
                  <a:pt x="698461" y="87236"/>
                </a:cubicBezTo>
                <a:cubicBezTo>
                  <a:pt x="736328" y="91605"/>
                  <a:pt x="812062" y="379976"/>
                  <a:pt x="855755" y="375607"/>
                </a:cubicBezTo>
                <a:cubicBezTo>
                  <a:pt x="899448" y="371238"/>
                  <a:pt x="943140" y="111994"/>
                  <a:pt x="960617" y="61020"/>
                </a:cubicBezTo>
                <a:cubicBezTo>
                  <a:pt x="978094" y="10045"/>
                  <a:pt x="960617" y="68302"/>
                  <a:pt x="960617" y="69759"/>
                </a:cubicBezTo>
              </a:path>
            </a:pathLst>
          </a:custGeom>
          <a:noFill/>
          <a:ln w="38100"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1" grpId="0" animBg="1"/>
      <p:bldP spid="3543" grpId="1" animBg="1"/>
      <p:bldP spid="3537" grpId="2" animBg="1"/>
      <p:bldP spid="3538" grpId="3" animBg="1"/>
      <p:bldP spid="3539" grpId="4" animBg="1"/>
      <p:bldP spid="3540" grpId="5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4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2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23" name=""/>
          <p:cNvSpPr txBox="1"/>
          <p:nvPr/>
        </p:nvSpPr>
        <p:spPr>
          <a:xfrm>
            <a:off x="579358" y="1628775"/>
            <a:ext cx="10113407" cy="266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524" name=""/>
          <p:cNvSpPr txBox="1"/>
          <p:nvPr/>
        </p:nvSpPr>
        <p:spPr>
          <a:xfrm>
            <a:off x="2015680" y="2403157"/>
            <a:ext cx="5901881" cy="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효율적인 정책구현 체계 확립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sp>
        <p:nvSpPr>
          <p:cNvPr id="3525" name=""/>
          <p:cNvSpPr txBox="1"/>
          <p:nvPr/>
        </p:nvSpPr>
        <p:spPr>
          <a:xfrm>
            <a:off x="2015680" y="3479496"/>
            <a:ext cx="5030365" cy="6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국민생활의 질 향상 유도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sp>
        <p:nvSpPr>
          <p:cNvPr id="3526" name=""/>
          <p:cNvSpPr txBox="1"/>
          <p:nvPr/>
        </p:nvSpPr>
        <p:spPr>
          <a:xfrm>
            <a:off x="2015680" y="4631626"/>
            <a:ext cx="8391822" cy="6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제한된 정부의 역할과 민간의 주도적 참여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grpSp>
        <p:nvGrpSpPr>
          <p:cNvPr id="3527" name=""/>
          <p:cNvGrpSpPr/>
          <p:nvPr/>
        </p:nvGrpSpPr>
        <p:grpSpPr>
          <a:xfrm rot="0">
            <a:off x="827532" y="2348865"/>
            <a:ext cx="1296734" cy="1093851"/>
            <a:chOff x="1187577" y="2146554"/>
            <a:chExt cx="1296734" cy="1093851"/>
          </a:xfrm>
        </p:grpSpPr>
        <p:pic>
          <p:nvPicPr>
            <p:cNvPr id="352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503617" y="2146554"/>
              <a:ext cx="980694" cy="980694"/>
            </a:xfrm>
            <a:prstGeom prst="rect">
              <a:avLst/>
            </a:prstGeom>
          </p:spPr>
        </p:pic>
        <p:sp>
          <p:nvSpPr>
            <p:cNvPr id="3529" name=""/>
            <p:cNvSpPr/>
            <p:nvPr/>
          </p:nvSpPr>
          <p:spPr>
            <a:xfrm>
              <a:off x="1187577" y="2887218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30" name=""/>
          <p:cNvGrpSpPr/>
          <p:nvPr/>
        </p:nvGrpSpPr>
        <p:grpSpPr>
          <a:xfrm rot="0">
            <a:off x="827532" y="3442716"/>
            <a:ext cx="1296734" cy="1124712"/>
            <a:chOff x="1187577" y="3240405"/>
            <a:chExt cx="1296734" cy="1124712"/>
          </a:xfrm>
        </p:grpSpPr>
        <p:pic>
          <p:nvPicPr>
            <p:cNvPr id="3531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03617" y="3240405"/>
              <a:ext cx="980694" cy="980694"/>
            </a:xfrm>
            <a:prstGeom prst="rect">
              <a:avLst/>
            </a:prstGeom>
          </p:spPr>
        </p:pic>
        <p:sp>
          <p:nvSpPr>
            <p:cNvPr id="3532" name=""/>
            <p:cNvSpPr/>
            <p:nvPr/>
          </p:nvSpPr>
          <p:spPr>
            <a:xfrm>
              <a:off x="1187577" y="4011930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33" name=""/>
          <p:cNvGrpSpPr/>
          <p:nvPr/>
        </p:nvGrpSpPr>
        <p:grpSpPr>
          <a:xfrm rot="0">
            <a:off x="827532" y="4594860"/>
            <a:ext cx="1296734" cy="1112710"/>
            <a:chOff x="1187577" y="4392549"/>
            <a:chExt cx="1296734" cy="1112710"/>
          </a:xfrm>
        </p:grpSpPr>
        <p:pic>
          <p:nvPicPr>
            <p:cNvPr id="3534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503617" y="4392549"/>
              <a:ext cx="980694" cy="980694"/>
            </a:xfrm>
            <a:prstGeom prst="rect">
              <a:avLst/>
            </a:prstGeom>
          </p:spPr>
        </p:pic>
        <p:sp>
          <p:nvSpPr>
            <p:cNvPr id="3535" name=""/>
            <p:cNvSpPr/>
            <p:nvPr/>
          </p:nvSpPr>
          <p:spPr>
            <a:xfrm>
              <a:off x="1187577" y="5152072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36" name=""/>
          <p:cNvSpPr/>
          <p:nvPr/>
        </p:nvSpPr>
        <p:spPr>
          <a:xfrm>
            <a:off x="827533" y="1412748"/>
            <a:ext cx="10009251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</a:t>
            </a:r>
            <a:r>
              <a:rPr lang="en-US" altLang="ko-KR" sz="2600">
                <a:latin typeface="한컴 윤고딕 740"/>
                <a:ea typeface="한컴 윤고딕 740"/>
                <a:cs typeface="굴림"/>
              </a:rPr>
              <a:t>IT</a:t>
            </a: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추진 체계를 위한 세 가지 특성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7" grpId="0" animBg="1"/>
      <p:bldP spid="3530" grpId="1" animBg="1"/>
      <p:bldP spid="3533" grpId="2" animBg="1"/>
      <p:bldP spid="3524" grpId="3" animBg="1"/>
      <p:bldP spid="3525" grpId="4" animBg="1"/>
      <p:bldP spid="3526" grpId="5" animBg="1"/>
      <p:bldP spid="3508" grpId="6" animBg="1"/>
      <p:bldP spid="3513" grpId="7" animBg="1"/>
      <p:bldP spid="3504" grpId="8" animBg="1"/>
      <p:bldP spid="3505" grpId="9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9" name=""/>
          <p:cNvCxnSpPr/>
          <p:nvPr/>
        </p:nvCxnSpPr>
        <p:spPr>
          <a:xfrm rot="5400000">
            <a:off x="8909271" y="2707996"/>
            <a:ext cx="4176550" cy="1856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4" name=""/>
          <p:cNvSpPr txBox="1"/>
          <p:nvPr/>
        </p:nvSpPr>
        <p:spPr>
          <a:xfrm>
            <a:off x="10313203" y="4941189"/>
            <a:ext cx="1370543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2010년대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5" name=""/>
          <p:cNvCxnSpPr/>
          <p:nvPr/>
        </p:nvCxnSpPr>
        <p:spPr>
          <a:xfrm rot="5400000" flipH="1" flipV="1">
            <a:off x="10825733" y="343664"/>
            <a:ext cx="454150" cy="432050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2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23" name=""/>
          <p:cNvSpPr txBox="1"/>
          <p:nvPr/>
        </p:nvSpPr>
        <p:spPr>
          <a:xfrm>
            <a:off x="395476" y="1133093"/>
            <a:ext cx="7920989" cy="7509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세계 최첨단 IT국가창조선언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  <p:sp>
        <p:nvSpPr>
          <p:cNvPr id="3524" name=""/>
          <p:cNvSpPr txBox="1"/>
          <p:nvPr/>
        </p:nvSpPr>
        <p:spPr>
          <a:xfrm>
            <a:off x="539496" y="4221099"/>
            <a:ext cx="4968621" cy="6998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기술혁신을 견인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26" name=""/>
          <p:cNvSpPr/>
          <p:nvPr/>
        </p:nvSpPr>
        <p:spPr>
          <a:xfrm>
            <a:off x="3203829" y="1111996"/>
            <a:ext cx="804815" cy="804815"/>
          </a:xfrm>
          <a:prstGeom prst="ellipse">
            <a:avLst/>
          </a:prstGeom>
          <a:noFill/>
          <a:ln w="38100" algn="ctr">
            <a:solidFill>
              <a:srgbClr val="ee4545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8" name=""/>
          <p:cNvSpPr txBox="1"/>
          <p:nvPr/>
        </p:nvSpPr>
        <p:spPr>
          <a:xfrm>
            <a:off x="2339721" y="2276856"/>
            <a:ext cx="3429286" cy="5756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solidFill>
                  <a:schemeClr val="bg1">
                    <a:lumMod val="30000"/>
                  </a:schemeClr>
                </a:solidFill>
                <a:latin typeface="한컴 윤고딕 230"/>
                <a:ea typeface="한컴 윤고딕 230"/>
              </a:rPr>
              <a:t>일본의 재생 목표</a:t>
            </a:r>
            <a:endParaRPr lang="ko-KR" altLang="en-US" sz="3200">
              <a:solidFill>
                <a:schemeClr val="bg1">
                  <a:lumMod val="30000"/>
                </a:schemeClr>
              </a:solidFill>
              <a:latin typeface="한컴 윤고딕 230"/>
              <a:ea typeface="한컴 윤고딕 230"/>
            </a:endParaRPr>
          </a:p>
        </p:txBody>
      </p:sp>
      <p:sp>
        <p:nvSpPr>
          <p:cNvPr id="3531" name=""/>
          <p:cNvSpPr txBox="1"/>
          <p:nvPr/>
        </p:nvSpPr>
        <p:spPr>
          <a:xfrm>
            <a:off x="5508117" y="4222146"/>
            <a:ext cx="5544693" cy="7007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 글로벌 경제를 주도 가능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cxnSp>
        <p:nvCxnSpPr>
          <p:cNvPr id="3532" name=""/>
          <p:cNvCxnSpPr/>
          <p:nvPr/>
        </p:nvCxnSpPr>
        <p:spPr>
          <a:xfrm rot="16200000" flipH="1">
            <a:off x="2921588" y="3537168"/>
            <a:ext cx="1369298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6" name=""/>
          <p:cNvSpPr/>
          <p:nvPr/>
        </p:nvSpPr>
        <p:spPr>
          <a:xfrm rot="16200000">
            <a:off x="4642401" y="3934671"/>
            <a:ext cx="436316" cy="1441227"/>
          </a:xfrm>
          <a:prstGeom prst="downArrow">
            <a:avLst>
              <a:gd name="adj1" fmla="val 34375"/>
              <a:gd name="adj2" fmla="val 59871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542" name=""/>
          <p:cNvGrpSpPr/>
          <p:nvPr/>
        </p:nvGrpSpPr>
        <p:grpSpPr>
          <a:xfrm rot="0">
            <a:off x="574263" y="4221099"/>
            <a:ext cx="10334529" cy="792099"/>
            <a:chOff x="574263" y="3861054"/>
            <a:chExt cx="10334529" cy="669613"/>
          </a:xfrm>
        </p:grpSpPr>
        <p:cxnSp>
          <p:nvCxnSpPr>
            <p:cNvPr id="3538" name=""/>
            <p:cNvCxnSpPr/>
            <p:nvPr/>
          </p:nvCxnSpPr>
          <p:spPr>
            <a:xfrm rot="16200000" flipH="1">
              <a:off x="244551" y="4195860"/>
              <a:ext cx="669613" cy="0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9" name=""/>
            <p:cNvCxnSpPr/>
            <p:nvPr/>
          </p:nvCxnSpPr>
          <p:spPr>
            <a:xfrm rot="16200000" flipH="1">
              <a:off x="10573986" y="4195860"/>
              <a:ext cx="669613" cy="0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0" name=""/>
            <p:cNvCxnSpPr/>
            <p:nvPr/>
          </p:nvCxnSpPr>
          <p:spPr>
            <a:xfrm rot="10800000">
              <a:off x="574263" y="3861106"/>
              <a:ext cx="10334529" cy="1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1" name=""/>
            <p:cNvCxnSpPr/>
            <p:nvPr/>
          </p:nvCxnSpPr>
          <p:spPr>
            <a:xfrm rot="10800000">
              <a:off x="574263" y="4530664"/>
              <a:ext cx="10334529" cy="1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3" name=""/>
          <p:cNvCxnSpPr/>
          <p:nvPr/>
        </p:nvCxnSpPr>
        <p:spPr>
          <a:xfrm rot="16200000" flipH="1">
            <a:off x="3340821" y="2182807"/>
            <a:ext cx="530833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" grpId="0" animBg="1"/>
      <p:bldP spid="3526" grpId="1" animBg="1"/>
      <p:bldP spid="3528" grpId="2" animBg="1"/>
      <p:bldP spid="3543" grpId="3" animBg="1"/>
      <p:bldP spid="3524" grpId="4" animBg="1"/>
      <p:bldP spid="3532" grpId="5" animBg="1"/>
      <p:bldP spid="3542" grpId="6" animBg="1"/>
      <p:bldP spid="3531" grpId="7" animBg="1"/>
      <p:bldP spid="3536" grpId="8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9" name=""/>
          <p:cNvCxnSpPr/>
          <p:nvPr/>
        </p:nvCxnSpPr>
        <p:spPr>
          <a:xfrm rot="5400000">
            <a:off x="8909271" y="2707996"/>
            <a:ext cx="4176550" cy="1856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4" name=""/>
          <p:cNvSpPr txBox="1"/>
          <p:nvPr/>
        </p:nvSpPr>
        <p:spPr>
          <a:xfrm>
            <a:off x="10313203" y="4941189"/>
            <a:ext cx="1370543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2010년대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5" name=""/>
          <p:cNvCxnSpPr/>
          <p:nvPr/>
        </p:nvCxnSpPr>
        <p:spPr>
          <a:xfrm rot="5400000" flipH="1" flipV="1">
            <a:off x="10825733" y="343664"/>
            <a:ext cx="454150" cy="432050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2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49" name=""/>
          <p:cNvSpPr/>
          <p:nvPr/>
        </p:nvSpPr>
        <p:spPr>
          <a:xfrm>
            <a:off x="827533" y="1412748"/>
            <a:ext cx="10009251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이를 해결하기를 위한 세 가지 특성 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sp>
        <p:nvSpPr>
          <p:cNvPr id="3557" name=""/>
          <p:cNvSpPr txBox="1"/>
          <p:nvPr/>
        </p:nvSpPr>
        <p:spPr>
          <a:xfrm>
            <a:off x="1043559" y="3174873"/>
            <a:ext cx="9953059" cy="75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400" b="1">
                <a:solidFill>
                  <a:srgbClr val="ee4545"/>
                </a:solidFill>
                <a:latin typeface="한컴 윤고딕 230"/>
                <a:ea typeface="한컴 윤고딕 230"/>
              </a:rPr>
              <a:t>= 일본의 리스크 회피적인 사회구조 때문</a:t>
            </a:r>
            <a:endParaRPr lang="ko-KR" altLang="en-US" sz="4400" b="1">
              <a:solidFill>
                <a:srgbClr val="ee4545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58" name=""/>
          <p:cNvSpPr txBox="1"/>
          <p:nvPr/>
        </p:nvSpPr>
        <p:spPr>
          <a:xfrm>
            <a:off x="1020782" y="2348484"/>
            <a:ext cx="9239929" cy="6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230"/>
                <a:ea typeface="한컴 윤고딕 230"/>
              </a:rPr>
              <a:t>세계 최고 수준의 IT 활용사회가 도래하지 않음</a:t>
            </a:r>
            <a:endParaRPr lang="ko-KR" altLang="en-US" sz="3600">
              <a:latin typeface="한컴 윤고딕 230"/>
              <a:ea typeface="한컴 윤고딕 230"/>
            </a:endParaRPr>
          </a:p>
        </p:txBody>
      </p:sp>
      <p:sp>
        <p:nvSpPr>
          <p:cNvPr id="3567" name=""/>
          <p:cNvSpPr txBox="1"/>
          <p:nvPr/>
        </p:nvSpPr>
        <p:spPr>
          <a:xfrm>
            <a:off x="539496" y="4221099"/>
            <a:ext cx="4968621" cy="69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기술혁신을 견인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68" name=""/>
          <p:cNvSpPr txBox="1"/>
          <p:nvPr/>
        </p:nvSpPr>
        <p:spPr>
          <a:xfrm>
            <a:off x="5508117" y="4222146"/>
            <a:ext cx="5544693" cy="70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 글로벌 경제를 주도 가능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69" name=""/>
          <p:cNvSpPr/>
          <p:nvPr/>
        </p:nvSpPr>
        <p:spPr>
          <a:xfrm rot="16200000">
            <a:off x="4642401" y="3934671"/>
            <a:ext cx="436316" cy="1441227"/>
          </a:xfrm>
          <a:prstGeom prst="downArrow">
            <a:avLst>
              <a:gd name="adj1" fmla="val 34375"/>
              <a:gd name="adj2" fmla="val 59871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570" name=""/>
          <p:cNvGrpSpPr/>
          <p:nvPr/>
        </p:nvGrpSpPr>
        <p:grpSpPr>
          <a:xfrm rot="0">
            <a:off x="574263" y="4221099"/>
            <a:ext cx="10334529" cy="792099"/>
            <a:chOff x="574263" y="3861054"/>
            <a:chExt cx="10334529" cy="669613"/>
          </a:xfrm>
        </p:grpSpPr>
        <p:cxnSp>
          <p:nvCxnSpPr>
            <p:cNvPr id="3571" name=""/>
            <p:cNvCxnSpPr/>
            <p:nvPr/>
          </p:nvCxnSpPr>
          <p:spPr>
            <a:xfrm rot="16200000" flipH="1">
              <a:off x="244551" y="4195860"/>
              <a:ext cx="669613" cy="0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2" name=""/>
            <p:cNvCxnSpPr/>
            <p:nvPr/>
          </p:nvCxnSpPr>
          <p:spPr>
            <a:xfrm rot="16200000" flipH="1">
              <a:off x="10573986" y="4195860"/>
              <a:ext cx="669613" cy="0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3" name=""/>
            <p:cNvCxnSpPr/>
            <p:nvPr/>
          </p:nvCxnSpPr>
          <p:spPr>
            <a:xfrm rot="10800000">
              <a:off x="574263" y="3861106"/>
              <a:ext cx="10334529" cy="1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4" name=""/>
            <p:cNvCxnSpPr/>
            <p:nvPr/>
          </p:nvCxnSpPr>
          <p:spPr>
            <a:xfrm rot="10800000">
              <a:off x="574263" y="4530664"/>
              <a:ext cx="10334529" cy="1"/>
            </a:xfrm>
            <a:prstGeom prst="line">
              <a:avLst/>
            </a:prstGeom>
            <a:ln w="38100" algn="ctr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7" grpId="0" animBg="1"/>
      <p:bldP spid="3558" grpId="1" animBg="1"/>
      <p:bldP spid="3549" grpId="2" animBg="1"/>
      <p:bldP spid="3567" grpId="3" animBg="1"/>
      <p:bldP spid="3568" grpId="4" animBg="1"/>
      <p:bldP spid="3569" grpId="5" animBg="1"/>
      <p:bldP spid="3570" grpId="6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9" name=""/>
          <p:cNvCxnSpPr/>
          <p:nvPr/>
        </p:nvCxnSpPr>
        <p:spPr>
          <a:xfrm rot="5400000">
            <a:off x="8909271" y="2707996"/>
            <a:ext cx="4176550" cy="1856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4" name=""/>
          <p:cNvSpPr txBox="1"/>
          <p:nvPr/>
        </p:nvSpPr>
        <p:spPr>
          <a:xfrm>
            <a:off x="10313203" y="4941189"/>
            <a:ext cx="1370543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2010년대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5" name=""/>
          <p:cNvCxnSpPr/>
          <p:nvPr/>
        </p:nvCxnSpPr>
        <p:spPr>
          <a:xfrm rot="5400000" flipH="1" flipV="1">
            <a:off x="10825733" y="343664"/>
            <a:ext cx="454150" cy="432050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2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7" name=""/>
          <p:cNvSpPr txBox="1"/>
          <p:nvPr/>
        </p:nvSpPr>
        <p:spPr>
          <a:xfrm>
            <a:off x="2015680" y="2403157"/>
            <a:ext cx="6241161" cy="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합리적인 의사결정 환경을 정비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sp>
        <p:nvSpPr>
          <p:cNvPr id="3538" name=""/>
          <p:cNvSpPr txBox="1"/>
          <p:nvPr/>
        </p:nvSpPr>
        <p:spPr>
          <a:xfrm>
            <a:off x="2015680" y="3249753"/>
            <a:ext cx="6529197" cy="64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리스크에 관한 정량화 체계 확립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2015680" y="4113847"/>
            <a:ext cx="8391822" cy="6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건전한 복원 과정 확립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grpSp>
        <p:nvGrpSpPr>
          <p:cNvPr id="3540" name=""/>
          <p:cNvGrpSpPr/>
          <p:nvPr/>
        </p:nvGrpSpPr>
        <p:grpSpPr>
          <a:xfrm rot="0">
            <a:off x="827532" y="2348865"/>
            <a:ext cx="1296734" cy="1093851"/>
            <a:chOff x="1187577" y="2146554"/>
            <a:chExt cx="1296734" cy="1093851"/>
          </a:xfrm>
        </p:grpSpPr>
        <p:pic>
          <p:nvPicPr>
            <p:cNvPr id="3541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503617" y="2146554"/>
              <a:ext cx="980694" cy="980694"/>
            </a:xfrm>
            <a:prstGeom prst="rect">
              <a:avLst/>
            </a:prstGeom>
          </p:spPr>
        </p:pic>
        <p:sp>
          <p:nvSpPr>
            <p:cNvPr id="3542" name=""/>
            <p:cNvSpPr/>
            <p:nvPr/>
          </p:nvSpPr>
          <p:spPr>
            <a:xfrm>
              <a:off x="1187577" y="2887218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43" name=""/>
          <p:cNvGrpSpPr/>
          <p:nvPr/>
        </p:nvGrpSpPr>
        <p:grpSpPr>
          <a:xfrm rot="0">
            <a:off x="827532" y="3212973"/>
            <a:ext cx="1296734" cy="1124712"/>
            <a:chOff x="1187577" y="3240405"/>
            <a:chExt cx="1296734" cy="1124712"/>
          </a:xfrm>
        </p:grpSpPr>
        <p:pic>
          <p:nvPicPr>
            <p:cNvPr id="3544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03617" y="3240405"/>
              <a:ext cx="980694" cy="980694"/>
            </a:xfrm>
            <a:prstGeom prst="rect">
              <a:avLst/>
            </a:prstGeom>
          </p:spPr>
        </p:pic>
        <p:sp>
          <p:nvSpPr>
            <p:cNvPr id="3545" name=""/>
            <p:cNvSpPr/>
            <p:nvPr/>
          </p:nvSpPr>
          <p:spPr>
            <a:xfrm>
              <a:off x="1187577" y="4011930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46" name=""/>
          <p:cNvGrpSpPr/>
          <p:nvPr/>
        </p:nvGrpSpPr>
        <p:grpSpPr>
          <a:xfrm rot="0">
            <a:off x="827532" y="4077081"/>
            <a:ext cx="1296734" cy="1112710"/>
            <a:chOff x="1187577" y="4392549"/>
            <a:chExt cx="1296734" cy="1112710"/>
          </a:xfrm>
        </p:grpSpPr>
        <p:pic>
          <p:nvPicPr>
            <p:cNvPr id="3547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503617" y="4392549"/>
              <a:ext cx="980694" cy="980694"/>
            </a:xfrm>
            <a:prstGeom prst="rect">
              <a:avLst/>
            </a:prstGeom>
          </p:spPr>
        </p:pic>
        <p:sp>
          <p:nvSpPr>
            <p:cNvPr id="3548" name=""/>
            <p:cNvSpPr/>
            <p:nvPr/>
          </p:nvSpPr>
          <p:spPr>
            <a:xfrm>
              <a:off x="1187577" y="5152072"/>
              <a:ext cx="914400" cy="353187"/>
            </a:xfrm>
            <a:prstGeom prst="rect">
              <a:avLst/>
            </a:prstGeom>
            <a:solidFill>
              <a:srgbClr val="ffffff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49" name=""/>
          <p:cNvSpPr/>
          <p:nvPr/>
        </p:nvSpPr>
        <p:spPr>
          <a:xfrm>
            <a:off x="827533" y="1412748"/>
            <a:ext cx="10009251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이를 해결하기를 위한 세 가지 특성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sp>
        <p:nvSpPr>
          <p:cNvPr id="3556" name=""/>
          <p:cNvSpPr txBox="1"/>
          <p:nvPr/>
        </p:nvSpPr>
        <p:spPr>
          <a:xfrm>
            <a:off x="6960679" y="4180522"/>
            <a:ext cx="4116892" cy="63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defRPr lang="ko-KR" altLang="en-US"/>
            </a:pPr>
            <a:r>
              <a:rPr lang="ko-KR" altLang="ko-KR" sz="3600">
                <a:latin typeface="한컴 윤고딕 230"/>
                <a:ea typeface="한컴 윤고딕 230"/>
              </a:rPr>
              <a:t>일본</a:t>
            </a:r>
            <a:r>
              <a:rPr lang="ko-KR" altLang="en-US" sz="3600">
                <a:latin typeface="한컴 윤고딕 230"/>
                <a:ea typeface="한컴 윤고딕 230"/>
              </a:rPr>
              <a:t> </a:t>
            </a:r>
            <a:r>
              <a:rPr lang="ko-KR" altLang="ko-KR" sz="3600">
                <a:latin typeface="한컴 윤고딕 230"/>
                <a:ea typeface="한컴 윤고딕 230"/>
              </a:rPr>
              <a:t>세계</a:t>
            </a:r>
            <a:r>
              <a:rPr lang="ko-KR" altLang="en-US" sz="3600">
                <a:latin typeface="한컴 윤고딕 230"/>
                <a:ea typeface="한컴 윤고딕 230"/>
              </a:rPr>
              <a:t> </a:t>
            </a:r>
            <a:r>
              <a:rPr lang="ko-KR" altLang="ko-KR" sz="3600">
                <a:latin typeface="한컴 윤고딕 230"/>
                <a:ea typeface="한컴 윤고딕 230"/>
              </a:rPr>
              <a:t>규범 확립</a:t>
            </a:r>
            <a:endParaRPr lang="ko-KR" altLang="ko-KR" sz="3600">
              <a:latin typeface="한컴 윤고딕 230"/>
              <a:ea typeface="한컴 윤고딕 230"/>
            </a:endParaRPr>
          </a:p>
        </p:txBody>
      </p:sp>
      <p:sp>
        <p:nvSpPr>
          <p:cNvPr id="3557" name=""/>
          <p:cNvSpPr/>
          <p:nvPr/>
        </p:nvSpPr>
        <p:spPr>
          <a:xfrm>
            <a:off x="6456616" y="4337685"/>
            <a:ext cx="669248" cy="326828"/>
          </a:xfrm>
          <a:prstGeom prst="rightArrow">
            <a:avLst>
              <a:gd name="adj1" fmla="val 52832"/>
              <a:gd name="adj2" fmla="val 50000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0" grpId="0" animBg="1"/>
      <p:bldP spid="3543" grpId="1" animBg="1"/>
      <p:bldP spid="3546" grpId="2" animBg="1"/>
      <p:bldP spid="3537" grpId="3" animBg="1"/>
      <p:bldP spid="3538" grpId="4" animBg="1"/>
      <p:bldP spid="3539" grpId="5" animBg="1"/>
      <p:bldP spid="3556" grpId="6" animBg="1"/>
      <p:bldP spid="3557" grpId="7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8" name="내용 개체 틀 2"/>
          <p:cNvSpPr>
            <a:spLocks noGrp="1"/>
          </p:cNvSpPr>
          <p:nvPr/>
        </p:nvSpPr>
        <p:spPr>
          <a:xfrm>
            <a:off x="3552062" y="476631"/>
            <a:ext cx="8641080" cy="83667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기존의 </a:t>
            </a:r>
            <a:r>
              <a:rPr xmlns:mc="http://schemas.openxmlformats.org/markup-compatibility/2006" xmlns:hp="http://schemas.haansoft.com/office/presentation/8.0" lang="en-US" altLang="ko-KR" sz="48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IT</a:t>
            </a: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기술과 제도 → </a:t>
            </a:r>
            <a:endParaRPr xmlns:mc="http://schemas.openxmlformats.org/markup-compatibility/2006" xmlns:hp="http://schemas.haansoft.com/office/presentation/8.0" lang="en-US" altLang="ko-KR" sz="48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4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35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6" name=""/>
          <p:cNvSpPr txBox="1"/>
          <p:nvPr/>
        </p:nvSpPr>
        <p:spPr>
          <a:xfrm>
            <a:off x="1510283" y="3093340"/>
            <a:ext cx="1086232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로봇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sp>
        <p:nvSpPr>
          <p:cNvPr id="3537" name=""/>
          <p:cNvSpPr txBox="1"/>
          <p:nvPr/>
        </p:nvSpPr>
        <p:spPr>
          <a:xfrm>
            <a:off x="1081087" y="4223004"/>
            <a:ext cx="2135124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음성 인식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4477033" y="1954912"/>
            <a:ext cx="7464741" cy="82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증강현실(</a:t>
            </a:r>
            <a:r>
              <a:rPr lang="en-US" altLang="ko-KR" sz="4800">
                <a:latin typeface="한컴 윤고딕 230"/>
                <a:ea typeface="한컴 윤고딕 230"/>
              </a:rPr>
              <a:t>AR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r>
              <a:rPr lang="en-US" altLang="ko-KR" sz="4800">
                <a:latin typeface="한컴 윤고딕 230"/>
                <a:ea typeface="한컴 윤고딕 230"/>
              </a:rPr>
              <a:t>,</a:t>
            </a:r>
            <a:r>
              <a:rPr lang="ko-KR" altLang="en-US" sz="4800">
                <a:latin typeface="한컴 윤고딕 230"/>
                <a:ea typeface="한컴 윤고딕 230"/>
              </a:rPr>
              <a:t> 가상현실</a:t>
            </a:r>
            <a:r>
              <a:rPr lang="en-US" altLang="ko-KR" sz="4800">
                <a:latin typeface="한컴 윤고딕 230"/>
                <a:ea typeface="한컴 윤고딕 230"/>
              </a:rPr>
              <a:t>(VR)</a:t>
            </a:r>
            <a:endParaRPr lang="en-US" altLang="ko-KR" sz="4800">
              <a:latin typeface="한컴 윤고딕 230"/>
              <a:ea typeface="한컴 윤고딕 230"/>
            </a:endParaRPr>
          </a:p>
        </p:txBody>
      </p:sp>
      <p:cxnSp>
        <p:nvCxnSpPr>
          <p:cNvPr id="3540" name=""/>
          <p:cNvCxnSpPr/>
          <p:nvPr/>
        </p:nvCxnSpPr>
        <p:spPr>
          <a:xfrm>
            <a:off x="4633433" y="2778634"/>
            <a:ext cx="736787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1" name=""/>
          <p:cNvSpPr txBox="1"/>
          <p:nvPr/>
        </p:nvSpPr>
        <p:spPr>
          <a:xfrm>
            <a:off x="6562613" y="3089911"/>
            <a:ext cx="2405280" cy="70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포켓몬</a:t>
            </a:r>
            <a:r>
              <a:rPr lang="en-US" altLang="ko-KR" sz="4000">
                <a:latin typeface="한컴 윤고딕 720"/>
                <a:ea typeface="한컴 윤고딕 720"/>
              </a:rPr>
              <a:t> GO</a:t>
            </a:r>
            <a:endParaRPr lang="en-US" altLang="ko-KR" sz="4000">
              <a:latin typeface="한컴 윤고딕 720"/>
              <a:ea typeface="한컴 윤고딕 720"/>
            </a:endParaRPr>
          </a:p>
        </p:txBody>
      </p:sp>
      <p:sp>
        <p:nvSpPr>
          <p:cNvPr id="3542" name=""/>
          <p:cNvSpPr txBox="1"/>
          <p:nvPr/>
        </p:nvSpPr>
        <p:spPr>
          <a:xfrm>
            <a:off x="6700226" y="4221099"/>
            <a:ext cx="2130055" cy="70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조선 업계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sp>
        <p:nvSpPr>
          <p:cNvPr id="3552" name=""/>
          <p:cNvSpPr txBox="1"/>
          <p:nvPr/>
        </p:nvSpPr>
        <p:spPr>
          <a:xfrm>
            <a:off x="9972910" y="476631"/>
            <a:ext cx="2220232" cy="821055"/>
          </a:xfrm>
          <a:prstGeom prst="rect">
            <a:avLst/>
          </a:prstGeom>
        </p:spPr>
        <p:txBody>
          <a:bodyPr wrap="none">
            <a:spAutoFit/>
          </a:bodyPr>
          <a:p>
            <a:pPr marL="0" indent="0" algn="l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4</a:t>
            </a: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차산업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 animBg="1"/>
      <p:bldP spid="3552" grpId="1" animBg="1"/>
      <p:bldP spid="3534" grpId="2" animBg="1"/>
      <p:bldP spid="3535" grpId="3" animBg="1"/>
      <p:bldP spid="3536" grpId="4" animBg="1"/>
      <p:bldP spid="3537" grpId="5" animBg="1"/>
      <p:bldP spid="3539" grpId="6" animBg="1"/>
      <p:bldP spid="3540" grpId="7" animBg="1"/>
      <p:bldP spid="3541" grpId="8" animBg="1"/>
      <p:bldP spid="3542" grpId="9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54" name=""/>
          <p:cNvSpPr txBox="1"/>
          <p:nvPr/>
        </p:nvSpPr>
        <p:spPr>
          <a:xfrm>
            <a:off x="479869" y="2995803"/>
            <a:ext cx="4289241" cy="25267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인간의 학습능력과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추론능력, 지각능력,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지연언어의 이해능력 등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컴퓨터 프로그램으로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실현한 기술.</a:t>
            </a:r>
            <a:endParaRPr lang="ko-KR" altLang="en-US" sz="3200">
              <a:latin typeface="한컴 윤고딕 720"/>
              <a:ea typeface="한컴 윤고딕 720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511" name=""/>
          <p:cNvGrpSpPr/>
          <p:nvPr/>
        </p:nvGrpSpPr>
        <p:grpSpPr>
          <a:xfrm rot="0">
            <a:off x="3111987" y="1412748"/>
            <a:ext cx="5969167" cy="3600450"/>
            <a:chOff x="3792282" y="1628775"/>
            <a:chExt cx="4536567" cy="2736342"/>
          </a:xfrm>
        </p:grpSpPr>
        <p:grpSp>
          <p:nvGrpSpPr>
            <p:cNvPr id="3508" name=""/>
            <p:cNvGrpSpPr/>
            <p:nvPr/>
          </p:nvGrpSpPr>
          <p:grpSpPr>
            <a:xfrm rot="0">
              <a:off x="3792282" y="2060828"/>
              <a:ext cx="4536567" cy="2299713"/>
              <a:chOff x="3792282" y="2492883"/>
              <a:chExt cx="4536567" cy="2088260"/>
            </a:xfrm>
          </p:grpSpPr>
          <p:sp>
            <p:nvSpPr>
              <p:cNvPr id="3504" name=""/>
              <p:cNvSpPr/>
              <p:nvPr/>
            </p:nvSpPr>
            <p:spPr>
              <a:xfrm>
                <a:off x="3792282" y="2550891"/>
                <a:ext cx="4536567" cy="2001250"/>
              </a:xfrm>
              <a:prstGeom prst="frame">
                <a:avLst>
                  <a:gd name="adj1" fmla="val 3808"/>
                </a:avLst>
              </a:prstGeom>
              <a:solidFill>
                <a:schemeClr val="bg1">
                  <a:lumMod val="30000"/>
                </a:schemeClr>
              </a:solidFill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505" name=""/>
              <p:cNvSpPr/>
              <p:nvPr/>
            </p:nvSpPr>
            <p:spPr>
              <a:xfrm>
                <a:off x="4170329" y="2492883"/>
                <a:ext cx="3814840" cy="2088260"/>
              </a:xfrm>
              <a:prstGeom prst="rect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3503" name=""/>
            <p:cNvSpPr txBox="1"/>
            <p:nvPr/>
          </p:nvSpPr>
          <p:spPr>
            <a:xfrm>
              <a:off x="4090399" y="1957135"/>
              <a:ext cx="4104513" cy="174159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88900">
                <a:defRPr lang="ko-KR" altLang="en-US"/>
              </a:pPr>
              <a:r>
                <a:rPr lang="ko-KR" altLang="ko-KR" sz="7200">
                  <a:solidFill>
                    <a:srgbClr val="ee4545"/>
                  </a:solidFill>
                  <a:latin typeface="한컴 윤고딕 740"/>
                  <a:ea typeface="한컴 윤고딕 740"/>
                </a:rPr>
                <a:t>I</a:t>
              </a:r>
              <a:r>
                <a:rPr lang="ko-KR" altLang="ko-KR" sz="7200">
                  <a:latin typeface="한컴 윤고딕 740"/>
                  <a:ea typeface="한컴 윤고딕 740"/>
                </a:rPr>
                <a:t>nformation </a:t>
              </a:r>
              <a:r>
                <a:rPr lang="ko-KR" altLang="ko-KR" sz="7200">
                  <a:solidFill>
                    <a:srgbClr val="ee4545"/>
                  </a:solidFill>
                  <a:latin typeface="한컴 윤고딕 740"/>
                  <a:ea typeface="한컴 윤고딕 740"/>
                </a:rPr>
                <a:t>T</a:t>
              </a:r>
              <a:r>
                <a:rPr lang="ko-KR" altLang="ko-KR" sz="7200">
                  <a:latin typeface="한컴 윤고딕 740"/>
                  <a:ea typeface="한컴 윤고딕 740"/>
                </a:rPr>
                <a:t>echnology</a:t>
              </a:r>
              <a:endParaRPr lang="ko-KR" altLang="ko-KR" sz="7200">
                <a:latin typeface="한컴 윤고딕 740"/>
                <a:ea typeface="한컴 윤고딕 740"/>
              </a:endParaRPr>
            </a:p>
          </p:txBody>
        </p:sp>
        <p:sp>
          <p:nvSpPr>
            <p:cNvPr id="3507" name=""/>
            <p:cNvSpPr/>
            <p:nvPr/>
          </p:nvSpPr>
          <p:spPr>
            <a:xfrm>
              <a:off x="4296346" y="3789045"/>
              <a:ext cx="3600450" cy="576072"/>
            </a:xfrm>
            <a:prstGeom prst="rect">
              <a:avLst/>
            </a:prstGeom>
            <a:solidFill>
              <a:schemeClr val="bg1">
                <a:lumMod val="80000"/>
              </a:scheme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 sz="3600">
                <a:solidFill>
                  <a:srgbClr val="ee4545"/>
                </a:solidFill>
                <a:latin typeface="한컴 윤고딕 230"/>
                <a:ea typeface="한컴 윤고딕 230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4980431" y="1628775"/>
              <a:ext cx="2232279" cy="432053"/>
            </a:xfrm>
            <a:prstGeom prst="rect">
              <a:avLst/>
            </a:prstGeom>
            <a:solidFill>
              <a:srgbClr val="ee4545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3600">
                  <a:solidFill>
                    <a:schemeClr val="bg1"/>
                  </a:solidFill>
                  <a:latin typeface="한컴 윤고딕 230"/>
                  <a:ea typeface="한컴 윤고딕 230"/>
                </a:rPr>
                <a:t>KEYWORD</a:t>
              </a:r>
              <a:endParaRPr lang="en-US" altLang="ko-KR" sz="3600">
                <a:solidFill>
                  <a:schemeClr val="bg1"/>
                </a:solidFill>
                <a:latin typeface="한컴 윤고딕 230"/>
                <a:ea typeface="한컴 윤고딕 230"/>
              </a:endParaRPr>
            </a:p>
          </p:txBody>
        </p:sp>
        <p:sp>
          <p:nvSpPr>
            <p:cNvPr id="3510" name=""/>
            <p:cNvSpPr txBox="1"/>
            <p:nvPr/>
          </p:nvSpPr>
          <p:spPr>
            <a:xfrm>
              <a:off x="4717349" y="3689572"/>
              <a:ext cx="2459356" cy="62110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ctr" defTabSz="818236" eaLnBrk="1" latinLnBrk="1" hangingPunct="1">
                <a:defRPr lang="ko-KR" altLang="en-US"/>
              </a:pPr>
              <a:r>
  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  <a:solidFill>
                    <a:srgbClr val="ee4545"/>
                  </a:solidFill>
                  <a:latin typeface="한컴 윤고딕 230"/>
                  <a:ea typeface="한컴 윤고딕 230"/>
                </a:rPr>
                <a:t>= 정보 기술</a:t>
              </a:r>
  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ee4545"/>
                </a:solidFill>
                <a:latin typeface="한컴 윤고딕 230"/>
                <a:ea typeface="한컴 윤고딕 230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1" grpId="0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pic>
        <p:nvPicPr>
          <p:cNvPr id="3550" name="Picture 2" descr="C:\Users\sakuma\Desktop\최장근\사진자료\AI의료행위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20425" y="326648"/>
            <a:ext cx="3600400" cy="2526280"/>
          </a:xfrm>
          <a:prstGeom prst="rect">
            <a:avLst/>
          </a:prstGeom>
          <a:noFill/>
        </p:spPr>
      </p:pic>
      <p:pic>
        <p:nvPicPr>
          <p:cNvPr id="3551" name="Picture 3" descr="C:\Users\sakuma\Desktop\최장근\사진자료\아시모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44877" y="326648"/>
            <a:ext cx="3384423" cy="2505413"/>
          </a:xfrm>
          <a:prstGeom prst="rect">
            <a:avLst/>
          </a:prstGeom>
          <a:noFill/>
        </p:spPr>
      </p:pic>
      <p:pic>
        <p:nvPicPr>
          <p:cNvPr id="3552" name="Picture 4" descr="C:\Users\sakuma\Desktop\최장근\사진자료\아이보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44876" y="3068955"/>
            <a:ext cx="3384423" cy="2538317"/>
          </a:xfrm>
          <a:prstGeom prst="rect">
            <a:avLst/>
          </a:prstGeom>
          <a:noFill/>
        </p:spPr>
      </p:pic>
      <p:pic>
        <p:nvPicPr>
          <p:cNvPr id="3553" name="Picture 5" descr="C:\Users\sakuma\Desktop\최장근\사진자료\페퍼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20425" y="3132741"/>
            <a:ext cx="3708425" cy="2474531"/>
          </a:xfrm>
          <a:prstGeom prst="rect">
            <a:avLst/>
          </a:prstGeom>
          <a:noFill/>
        </p:spPr>
      </p:pic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3" name=""/>
          <p:cNvSpPr txBox="1"/>
          <p:nvPr/>
        </p:nvSpPr>
        <p:spPr>
          <a:xfrm>
            <a:off x="1510283" y="3093340"/>
            <a:ext cx="1086232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로봇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sp>
        <p:nvSpPr>
          <p:cNvPr id="3564" name=""/>
          <p:cNvSpPr txBox="1"/>
          <p:nvPr/>
        </p:nvSpPr>
        <p:spPr>
          <a:xfrm>
            <a:off x="1081087" y="4223004"/>
            <a:ext cx="2135124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음성 인식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grpSp>
        <p:nvGrpSpPr>
          <p:cNvPr id="3572" name=""/>
          <p:cNvGrpSpPr/>
          <p:nvPr/>
        </p:nvGrpSpPr>
        <p:grpSpPr>
          <a:xfrm rot="0">
            <a:off x="2611836" y="223394"/>
            <a:ext cx="9391162" cy="5432791"/>
            <a:chOff x="2611836" y="223394"/>
            <a:chExt cx="9391162" cy="5432791"/>
          </a:xfrm>
        </p:grpSpPr>
        <p:cxnSp>
          <p:nvCxnSpPr>
            <p:cNvPr id="3567" name=""/>
            <p:cNvCxnSpPr/>
            <p:nvPr/>
          </p:nvCxnSpPr>
          <p:spPr>
            <a:xfrm>
              <a:off x="4488303" y="223394"/>
              <a:ext cx="7513004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6" name=""/>
            <p:cNvCxnSpPr/>
            <p:nvPr/>
          </p:nvCxnSpPr>
          <p:spPr>
            <a:xfrm>
              <a:off x="4506538" y="5656186"/>
              <a:ext cx="749646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5" name=""/>
            <p:cNvCxnSpPr/>
            <p:nvPr/>
          </p:nvCxnSpPr>
          <p:spPr>
            <a:xfrm>
              <a:off x="2611836" y="3429000"/>
              <a:ext cx="190053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9" name=""/>
            <p:cNvCxnSpPr/>
            <p:nvPr/>
          </p:nvCxnSpPr>
          <p:spPr>
            <a:xfrm rot="16200000" flipH="1">
              <a:off x="1795978" y="2939790"/>
              <a:ext cx="543279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0" name=""/>
            <p:cNvCxnSpPr/>
            <p:nvPr/>
          </p:nvCxnSpPr>
          <p:spPr>
            <a:xfrm rot="16200000" flipH="1">
              <a:off x="9284914" y="2939790"/>
              <a:ext cx="543279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6" name="내용 개체 틀 2"/>
          <p:cNvSpPr>
            <a:spLocks noGrp="1"/>
          </p:cNvSpPr>
          <p:nvPr/>
        </p:nvSpPr>
        <p:spPr>
          <a:xfrm>
            <a:off x="504217" y="1484757"/>
            <a:ext cx="2556216" cy="697501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lstStyle/>
          <a:p>
            <a:pPr marL="0" indent="0" defTabSz="83132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 </a:t>
            </a:r>
            <a:r>
              <a:rPr xmlns:mc="http://schemas.openxmlformats.org/markup-compatibility/2006" xmlns:hp="http://schemas.haansoft.com/office/presentation/8.0" lang="ko-KR" altLang="en-US" sz="4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&lt;일본정부&gt;</a:t>
            </a:r>
            <a:endParaRPr xmlns:mc="http://schemas.openxmlformats.org/markup-compatibility/2006" xmlns:hp="http://schemas.haansoft.com/office/presentation/8.0" lang="ko-KR" altLang="en-US" sz="4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77" name="내용 개체 틀 2"/>
          <p:cNvSpPr>
            <a:spLocks noGrp="1"/>
          </p:cNvSpPr>
          <p:nvPr/>
        </p:nvSpPr>
        <p:spPr>
          <a:xfrm>
            <a:off x="485420" y="2276856"/>
            <a:ext cx="2491244" cy="2017529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marL="0" indent="0" algn="ctr" defTabSz="83132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기존 로봇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  <a:p>
            <a:pPr marL="0" indent="0" algn="ctr" defTabSz="83132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4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+</a:t>
            </a:r>
            <a:endParaRPr xmlns:mc="http://schemas.openxmlformats.org/markup-compatibility/2006" xmlns:hp="http://schemas.haansoft.com/office/presentation/8.0" lang="en-US" altLang="ko-KR" sz="44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  <a:p>
            <a:pPr marL="0" indent="0" algn="ctr" defTabSz="83132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인공지능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78" name="내용 개체 틀 2"/>
          <p:cNvSpPr>
            <a:spLocks noGrp="1"/>
          </p:cNvSpPr>
          <p:nvPr/>
        </p:nvSpPr>
        <p:spPr>
          <a:xfrm>
            <a:off x="768008" y="4291830"/>
            <a:ext cx="3816373" cy="93739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80535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4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= </a:t>
            </a: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rgbClr val="ee4545"/>
                </a:solidFill>
                <a:latin typeface="한컴 윤고딕 230"/>
                <a:ea typeface="한컴 윤고딕 230"/>
              </a:rPr>
              <a:t>신 성장 동력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rgbClr val="ee4545"/>
              </a:solidFill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" grpId="0" animBg="1"/>
      <p:bldP spid="3555" grpId="1" animBg="1"/>
      <p:bldP spid="3556" grpId="2" animBg="1"/>
      <p:bldP spid="3563" grpId="3" animBg="1"/>
      <p:bldP spid="3564" grpId="4" animBg="1"/>
      <p:bldP spid="3576" grpId="5" animBg="1"/>
      <p:bldP spid="3577" grpId="6" animBg="1"/>
      <p:bldP spid="3578" grpId="7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8" name=""/>
          <p:cNvCxnSpPr/>
          <p:nvPr/>
        </p:nvCxnSpPr>
        <p:spPr>
          <a:xfrm>
            <a:off x="4488303" y="223394"/>
            <a:ext cx="7513004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9" name=""/>
          <p:cNvCxnSpPr/>
          <p:nvPr/>
        </p:nvCxnSpPr>
        <p:spPr>
          <a:xfrm>
            <a:off x="4506538" y="5656186"/>
            <a:ext cx="749646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0" name=""/>
          <p:cNvCxnSpPr/>
          <p:nvPr/>
        </p:nvCxnSpPr>
        <p:spPr>
          <a:xfrm>
            <a:off x="3898316" y="2492883"/>
            <a:ext cx="61405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1" name=""/>
          <p:cNvCxnSpPr/>
          <p:nvPr/>
        </p:nvCxnSpPr>
        <p:spPr>
          <a:xfrm rot="16200000" flipH="1">
            <a:off x="1795978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2" name=""/>
          <p:cNvCxnSpPr/>
          <p:nvPr/>
        </p:nvCxnSpPr>
        <p:spPr>
          <a:xfrm rot="16200000" flipH="1">
            <a:off x="9284914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3" name="내용 개체 틀 2"/>
          <p:cNvSpPr>
            <a:spLocks noGrp="1"/>
          </p:cNvSpPr>
          <p:nvPr/>
        </p:nvSpPr>
        <p:spPr>
          <a:xfrm>
            <a:off x="4427982" y="548640"/>
            <a:ext cx="4241671" cy="105325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인공지능 연구 센터 </a:t>
            </a:r>
            <a:endParaRPr xmlns:mc="http://schemas.openxmlformats.org/markup-compatibility/2006" xmlns:hp="http://schemas.haansoft.com/office/presentation/8.0" lang="en-US" altLang="ko-KR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64" name="내용 개체 틀 2"/>
          <p:cNvSpPr>
            <a:spLocks noGrp="1"/>
          </p:cNvSpPr>
          <p:nvPr/>
        </p:nvSpPr>
        <p:spPr>
          <a:xfrm>
            <a:off x="4572000" y="1484757"/>
            <a:ext cx="3960495" cy="92697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정보통신연구기구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65" name="내용 개체 틀 2"/>
          <p:cNvSpPr>
            <a:spLocks noGrp="1"/>
          </p:cNvSpPr>
          <p:nvPr/>
        </p:nvSpPr>
        <p:spPr>
          <a:xfrm>
            <a:off x="5004054" y="2314575"/>
            <a:ext cx="3096387" cy="363473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총무성 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&amp; </a:t>
            </a:r>
            <a:endParaRPr xmlns:mc="http://schemas.openxmlformats.org/markup-compatibility/2006" xmlns:hp="http://schemas.haansoft.com/office/presentation/8.0" lang="en-US" altLang="ko-KR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문부과학성 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&amp; </a:t>
            </a:r>
            <a:endParaRPr xmlns:mc="http://schemas.openxmlformats.org/markup-compatibility/2006" xmlns:hp="http://schemas.haansoft.com/office/presentation/8.0" lang="en-US" altLang="ko-KR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경제 산업성 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514350" indent="-51435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66" name="내용 개체 틀 2"/>
          <p:cNvSpPr>
            <a:spLocks noGrp="1"/>
          </p:cNvSpPr>
          <p:nvPr/>
        </p:nvSpPr>
        <p:spPr>
          <a:xfrm>
            <a:off x="8758831" y="3643503"/>
            <a:ext cx="3446123" cy="93764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1823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인공지능 연구 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67" name="내용 개체 틀 2"/>
          <p:cNvSpPr>
            <a:spLocks noGrp="1"/>
          </p:cNvSpPr>
          <p:nvPr/>
        </p:nvSpPr>
        <p:spPr>
          <a:xfrm>
            <a:off x="8419328" y="548640"/>
            <a:ext cx="3929644" cy="75607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민관 공동 연구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68" name="내용 개체 틀 2"/>
          <p:cNvSpPr>
            <a:spLocks noGrp="1"/>
          </p:cNvSpPr>
          <p:nvPr/>
        </p:nvSpPr>
        <p:spPr>
          <a:xfrm>
            <a:off x="8964549" y="1484757"/>
            <a:ext cx="2880360" cy="77724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514350" indent="-51435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뇌 과학</a:t>
            </a:r>
            <a:endParaRPr xmlns:mc="http://schemas.openxmlformats.org/markup-compatibility/2006" xmlns:hp="http://schemas.haansoft.com/office/presentation/8.0" lang="ko-KR" altLang="en-US" sz="36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cxnSp>
        <p:nvCxnSpPr>
          <p:cNvPr id="3569" name=""/>
          <p:cNvCxnSpPr/>
          <p:nvPr/>
        </p:nvCxnSpPr>
        <p:spPr>
          <a:xfrm>
            <a:off x="8215470" y="1872000"/>
            <a:ext cx="1416052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0" name=""/>
          <p:cNvCxnSpPr/>
          <p:nvPr/>
        </p:nvCxnSpPr>
        <p:spPr>
          <a:xfrm>
            <a:off x="8329253" y="872694"/>
            <a:ext cx="672894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1" name=""/>
          <p:cNvCxnSpPr/>
          <p:nvPr/>
        </p:nvCxnSpPr>
        <p:spPr>
          <a:xfrm>
            <a:off x="7668200" y="4005072"/>
            <a:ext cx="1512376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2" name=""/>
          <p:cNvSpPr txBox="1"/>
          <p:nvPr/>
        </p:nvSpPr>
        <p:spPr>
          <a:xfrm>
            <a:off x="1510283" y="3093340"/>
            <a:ext cx="1086232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로봇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" grpId="0" animBg="1"/>
      <p:bldP spid="3567" grpId="1" animBg="1"/>
      <p:bldP spid="3570" grpId="2" animBg="1"/>
      <p:bldP spid="3564" grpId="3" animBg="1"/>
      <p:bldP spid="3568" grpId="4" animBg="1"/>
      <p:bldP spid="3569" grpId="5" animBg="1"/>
      <p:bldP spid="3567" grpId="6" animBg="1"/>
      <p:bldP spid="3570" grpId="7" animBg="1"/>
      <p:bldP spid="3563" grpId="8" animBg="1"/>
      <p:bldP spid="3565" grpId="9" animBg="1"/>
      <p:bldP spid="3566" grpId="10" animBg="1"/>
      <p:bldP spid="3571" grpId="11" animBg="1"/>
      <p:bldP spid="3564" grpId="12" animBg="1"/>
      <p:bldP spid="3568" grpId="13" animBg="1"/>
      <p:bldP spid="3569" grpId="14" 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8" name=""/>
          <p:cNvCxnSpPr/>
          <p:nvPr/>
        </p:nvCxnSpPr>
        <p:spPr>
          <a:xfrm>
            <a:off x="4488303" y="223394"/>
            <a:ext cx="7513004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9" name=""/>
          <p:cNvCxnSpPr/>
          <p:nvPr/>
        </p:nvCxnSpPr>
        <p:spPr>
          <a:xfrm>
            <a:off x="4506538" y="5656186"/>
            <a:ext cx="749646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0" name=""/>
          <p:cNvCxnSpPr/>
          <p:nvPr/>
        </p:nvCxnSpPr>
        <p:spPr>
          <a:xfrm>
            <a:off x="3898316" y="2492883"/>
            <a:ext cx="614058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1" name=""/>
          <p:cNvCxnSpPr/>
          <p:nvPr/>
        </p:nvCxnSpPr>
        <p:spPr>
          <a:xfrm rot="16200000" flipH="1">
            <a:off x="1795978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2" name=""/>
          <p:cNvCxnSpPr/>
          <p:nvPr/>
        </p:nvCxnSpPr>
        <p:spPr>
          <a:xfrm rot="16200000" flipH="1">
            <a:off x="9284914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72" name="Picture 2" descr="C:\Users\sakuma\Desktop\최장근\사진자료\도요타 자율자동차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60859" y="1315275"/>
            <a:ext cx="7051607" cy="2926718"/>
          </a:xfrm>
          <a:prstGeom prst="rect">
            <a:avLst/>
          </a:prstGeom>
          <a:noFill/>
        </p:spPr>
      </p:pic>
      <p:sp>
        <p:nvSpPr>
          <p:cNvPr id="3573" name="내용 개체 틀 2"/>
          <p:cNvSpPr>
            <a:spLocks noGrp="1"/>
          </p:cNvSpPr>
          <p:nvPr/>
        </p:nvSpPr>
        <p:spPr>
          <a:xfrm>
            <a:off x="4572000" y="4509135"/>
            <a:ext cx="2902253" cy="72009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0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 AI </a:t>
            </a:r>
            <a:r>
              <a:rPr xmlns:mc="http://schemas.openxmlformats.org/markup-compatibility/2006" xmlns:hp="http://schemas.haansoft.com/office/presentation/8.0" lang="ko-KR" altLang="en-US" sz="40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로봇 연구</a:t>
            </a:r>
            <a:endParaRPr xmlns:mc="http://schemas.openxmlformats.org/markup-compatibility/2006" xmlns:hp="http://schemas.haansoft.com/office/presentation/8.0" lang="ko-KR" altLang="en-US" sz="40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74" name="제목 1"/>
          <p:cNvSpPr>
            <a:spLocks noGrp="1"/>
          </p:cNvSpPr>
          <p:nvPr/>
        </p:nvSpPr>
        <p:spPr>
          <a:xfrm>
            <a:off x="5615552" y="215264"/>
            <a:ext cx="5258505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lvl="0" algn="ctr" defTabSz="871876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&lt;도요타 자동차&gt;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75" name="내용 개체 틀 2"/>
          <p:cNvSpPr>
            <a:spLocks noGrp="1"/>
          </p:cNvSpPr>
          <p:nvPr/>
        </p:nvSpPr>
        <p:spPr>
          <a:xfrm>
            <a:off x="8388477" y="4509135"/>
            <a:ext cx="3659677" cy="72009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0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자율주행 자동차</a:t>
            </a:r>
            <a:endParaRPr xmlns:mc="http://schemas.openxmlformats.org/markup-compatibility/2006" xmlns:hp="http://schemas.haansoft.com/office/presentation/8.0" lang="ko-KR" altLang="en-US" sz="40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cxnSp>
        <p:nvCxnSpPr>
          <p:cNvPr id="3576" name=""/>
          <p:cNvCxnSpPr/>
          <p:nvPr/>
        </p:nvCxnSpPr>
        <p:spPr>
          <a:xfrm>
            <a:off x="7452360" y="4906615"/>
            <a:ext cx="945381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7" name=""/>
          <p:cNvCxnSpPr/>
          <p:nvPr/>
        </p:nvCxnSpPr>
        <p:spPr>
          <a:xfrm rot="5400000" flipH="1" flipV="1">
            <a:off x="8263756" y="4929521"/>
            <a:ext cx="181451" cy="135638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8" name=""/>
          <p:cNvCxnSpPr/>
          <p:nvPr/>
        </p:nvCxnSpPr>
        <p:spPr>
          <a:xfrm rot="16200000" flipH="1">
            <a:off x="8265185" y="4746641"/>
            <a:ext cx="178593" cy="135638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9" name=""/>
          <p:cNvSpPr txBox="1"/>
          <p:nvPr/>
        </p:nvSpPr>
        <p:spPr>
          <a:xfrm>
            <a:off x="1510283" y="3093340"/>
            <a:ext cx="1086232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로봇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" grpId="0" animBg="1"/>
      <p:bldP spid="3576" grpId="1" animBg="1"/>
      <p:bldP spid="3577" grpId="2" animBg="1"/>
      <p:bldP spid="3578" grpId="3" animBg="1"/>
      <p:bldP spid="3575" grpId="4" 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7" name=""/>
          <p:cNvCxnSpPr/>
          <p:nvPr/>
        </p:nvCxnSpPr>
        <p:spPr>
          <a:xfrm>
            <a:off x="4488303" y="223394"/>
            <a:ext cx="7513004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6" name=""/>
          <p:cNvCxnSpPr/>
          <p:nvPr/>
        </p:nvCxnSpPr>
        <p:spPr>
          <a:xfrm>
            <a:off x="4506538" y="5656186"/>
            <a:ext cx="749646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4" name=""/>
          <p:cNvSpPr txBox="1"/>
          <p:nvPr/>
        </p:nvSpPr>
        <p:spPr>
          <a:xfrm>
            <a:off x="1081087" y="4223004"/>
            <a:ext cx="2135124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음성 인식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cxnSp>
        <p:nvCxnSpPr>
          <p:cNvPr id="3569" name=""/>
          <p:cNvCxnSpPr/>
          <p:nvPr/>
        </p:nvCxnSpPr>
        <p:spPr>
          <a:xfrm rot="16200000" flipH="1">
            <a:off x="1795978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0" name=""/>
          <p:cNvCxnSpPr/>
          <p:nvPr/>
        </p:nvCxnSpPr>
        <p:spPr>
          <a:xfrm rot="16200000" flipH="1">
            <a:off x="9284914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1" name=""/>
          <p:cNvCxnSpPr/>
          <p:nvPr/>
        </p:nvCxnSpPr>
        <p:spPr>
          <a:xfrm>
            <a:off x="3289782" y="4573523"/>
            <a:ext cx="12225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7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275843"/>
            <a:ext cx="3682768" cy="2336036"/>
          </a:xfrm>
          <a:prstGeom prst="rect">
            <a:avLst/>
          </a:prstGeom>
        </p:spPr>
      </p:pic>
      <p:pic>
        <p:nvPicPr>
          <p:cNvPr id="357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13672" y="2567172"/>
            <a:ext cx="3187635" cy="3089012"/>
          </a:xfrm>
          <a:prstGeom prst="rect">
            <a:avLst/>
          </a:prstGeom>
        </p:spPr>
      </p:pic>
      <p:pic>
        <p:nvPicPr>
          <p:cNvPr id="357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032688" y="2133746"/>
            <a:ext cx="2114658" cy="208925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7" name=""/>
          <p:cNvCxnSpPr/>
          <p:nvPr/>
        </p:nvCxnSpPr>
        <p:spPr>
          <a:xfrm>
            <a:off x="4488303" y="223394"/>
            <a:ext cx="7513004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6" name=""/>
          <p:cNvCxnSpPr/>
          <p:nvPr/>
        </p:nvCxnSpPr>
        <p:spPr>
          <a:xfrm>
            <a:off x="4506538" y="5656186"/>
            <a:ext cx="749646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539497" y="1954530"/>
            <a:ext cx="3612831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인공지능(</a:t>
            </a:r>
            <a:r>
              <a:rPr lang="en-US" altLang="ko-KR" sz="4800">
                <a:latin typeface="한컴 윤고딕 230"/>
                <a:ea typeface="한컴 윤고딕 230"/>
              </a:rPr>
              <a:t>AI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56" name=""/>
          <p:cNvCxnSpPr/>
          <p:nvPr/>
        </p:nvCxnSpPr>
        <p:spPr>
          <a:xfrm>
            <a:off x="638764" y="2778634"/>
            <a:ext cx="3225528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4" name=""/>
          <p:cNvSpPr txBox="1"/>
          <p:nvPr/>
        </p:nvSpPr>
        <p:spPr>
          <a:xfrm>
            <a:off x="1081087" y="4223004"/>
            <a:ext cx="2135124" cy="701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음성 인식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cxnSp>
        <p:nvCxnSpPr>
          <p:cNvPr id="3569" name=""/>
          <p:cNvCxnSpPr/>
          <p:nvPr/>
        </p:nvCxnSpPr>
        <p:spPr>
          <a:xfrm rot="16200000" flipH="1">
            <a:off x="1795978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0" name=""/>
          <p:cNvCxnSpPr/>
          <p:nvPr/>
        </p:nvCxnSpPr>
        <p:spPr>
          <a:xfrm rot="16200000" flipH="1">
            <a:off x="9284914" y="2939790"/>
            <a:ext cx="54327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1" name=""/>
          <p:cNvCxnSpPr/>
          <p:nvPr/>
        </p:nvCxnSpPr>
        <p:spPr>
          <a:xfrm>
            <a:off x="3289782" y="4573523"/>
            <a:ext cx="122259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3" name="제목 1"/>
          <p:cNvSpPr>
            <a:spLocks noGrp="1"/>
          </p:cNvSpPr>
          <p:nvPr/>
        </p:nvSpPr>
        <p:spPr>
          <a:xfrm>
            <a:off x="4499991" y="260604"/>
            <a:ext cx="237629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lvl="0" algn="ctr" defTabSz="858145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ff6600"/>
                </a:solidFill>
                <a:latin typeface="한컴 윤고딕 230"/>
                <a:ea typeface="한컴 윤고딕 230"/>
                <a:cs typeface="+mj-cs"/>
              </a:rPr>
              <a:t>총무성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ff6600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74" name="내용 개체 틀 2"/>
          <p:cNvSpPr>
            <a:spLocks noGrp="1"/>
          </p:cNvSpPr>
          <p:nvPr/>
        </p:nvSpPr>
        <p:spPr>
          <a:xfrm>
            <a:off x="4788027" y="1628775"/>
            <a:ext cx="7091491" cy="736092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p>
            <a:pPr marL="0" indent="0" algn="ctr" defTabSz="85814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“</a:t>
            </a:r>
            <a:r>
              <a:rPr xmlns:mc="http://schemas.openxmlformats.org/markup-compatibility/2006" xmlns:hp="http://schemas.haansoft.com/office/presentation/8.0" lang="ko-KR" altLang="en-US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일본어 음성인식 </a:t>
            </a:r>
            <a:r>
              <a:rPr xmlns:mc="http://schemas.openxmlformats.org/markup-compatibility/2006" xmlns:hp="http://schemas.haansoft.com/office/presentation/8.0" lang="en-US" altLang="ko-KR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AI</a:t>
            </a:r>
            <a:r>
              <a:rPr xmlns:mc="http://schemas.openxmlformats.org/markup-compatibility/2006" xmlns:hp="http://schemas.haansoft.com/office/presentation/8.0" lang="ko-KR" altLang="en-US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활용기술 계발 계획</a:t>
            </a:r>
            <a:r>
              <a:rPr xmlns:mc="http://schemas.openxmlformats.org/markup-compatibility/2006" xmlns:hp="http://schemas.haansoft.com/office/presentation/8.0" lang="en-US" altLang="ko-KR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”</a:t>
            </a:r>
            <a:endParaRPr xmlns:mc="http://schemas.openxmlformats.org/markup-compatibility/2006" xmlns:hp="http://schemas.haansoft.com/office/presentation/8.0" lang="en-US" altLang="ko-KR" sz="360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75" name="내용 개체 틀 2"/>
          <p:cNvSpPr>
            <a:spLocks noGrp="1"/>
          </p:cNvSpPr>
          <p:nvPr/>
        </p:nvSpPr>
        <p:spPr>
          <a:xfrm>
            <a:off x="4788027" y="2492883"/>
            <a:ext cx="7091491" cy="92011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lvl="0" indent="0" algn="ctr" defTabSz="831328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병원 의료 시스템</a:t>
            </a:r>
            <a:endParaRPr xmlns:mc="http://schemas.openxmlformats.org/markup-compatibility/2006" xmlns:hp="http://schemas.haansoft.com/office/presentation/8.0" lang="ko-KR" altLang="en-US" sz="360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76" name="내용 개체 틀 2"/>
          <p:cNvSpPr>
            <a:spLocks noGrp="1"/>
          </p:cNvSpPr>
          <p:nvPr/>
        </p:nvSpPr>
        <p:spPr>
          <a:xfrm>
            <a:off x="4788027" y="3429000"/>
            <a:ext cx="7091491" cy="75248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lvl="0" indent="0" algn="ctr" defTabSz="80535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자동차용 시스템</a:t>
            </a:r>
            <a:endParaRPr xmlns:mc="http://schemas.openxmlformats.org/markup-compatibility/2006" xmlns:hp="http://schemas.haansoft.com/office/presentation/8.0" lang="ko-KR" altLang="en-US" sz="360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77" name="내용 개체 틀 2"/>
          <p:cNvSpPr>
            <a:spLocks noGrp="1"/>
          </p:cNvSpPr>
          <p:nvPr/>
        </p:nvSpPr>
        <p:spPr>
          <a:xfrm>
            <a:off x="5004054" y="4515225"/>
            <a:ext cx="6669977" cy="786009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indent="0" algn="ctr" defTabSz="780184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800" b="1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</a:rPr>
              <a:t> </a:t>
            </a:r>
            <a:r>
              <a:rPr xmlns:mc="http://schemas.openxmlformats.org/markup-compatibility/2006" xmlns:hp="http://schemas.haansoft.com/office/presentation/8.0" lang="ko-KR" altLang="en-US" sz="4800" b="1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</a:rPr>
              <a:t>국익보호에 매우 중요</a:t>
            </a:r>
            <a:endParaRPr xmlns:mc="http://schemas.openxmlformats.org/markup-compatibility/2006" xmlns:hp="http://schemas.haansoft.com/office/presentation/8.0" lang="ko-KR" altLang="en-US" sz="4800" b="1" i="0" u="none" kern="1200" mc:Ignorable="hp" hp:hslEmbossed="0">
              <a:solidFill>
                <a:srgbClr val="ee4545"/>
              </a:solidFill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" grpId="0" animBg="1"/>
      <p:bldP spid="3575" grpId="1" animBg="1"/>
      <p:bldP spid="3576" grpId="2" animBg="1"/>
      <p:bldP spid="3577" grpId="3" animBg="1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4477033" y="1954912"/>
            <a:ext cx="7464741" cy="82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증강현실(</a:t>
            </a:r>
            <a:r>
              <a:rPr lang="en-US" altLang="ko-KR" sz="4800">
                <a:latin typeface="한컴 윤고딕 230"/>
                <a:ea typeface="한컴 윤고딕 230"/>
              </a:rPr>
              <a:t>AR</a:t>
            </a:r>
            <a:r>
              <a:rPr lang="ko-KR" altLang="en-US" sz="4800">
                <a:latin typeface="한컴 윤고딕 230"/>
                <a:ea typeface="한컴 윤고딕 230"/>
              </a:rPr>
              <a:t>) 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40" name=""/>
          <p:cNvCxnSpPr/>
          <p:nvPr/>
        </p:nvCxnSpPr>
        <p:spPr>
          <a:xfrm>
            <a:off x="4633433" y="2778634"/>
            <a:ext cx="736787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3" name=""/>
          <p:cNvSpPr txBox="1"/>
          <p:nvPr/>
        </p:nvSpPr>
        <p:spPr>
          <a:xfrm>
            <a:off x="7392733" y="2995803"/>
            <a:ext cx="4680584" cy="20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자신과 배경, 환경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 algn="r"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모두 현실이 아닌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 algn="r"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가상의 이미지를 사용하여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 algn="r"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영상으로 보여주는 기술</a:t>
            </a:r>
            <a:endParaRPr lang="ko-KR" altLang="en-US" sz="3200">
              <a:latin typeface="한컴 윤고딕 720"/>
              <a:ea typeface="한컴 윤고딕 720"/>
            </a:endParaRPr>
          </a:p>
        </p:txBody>
      </p:sp>
      <p:sp>
        <p:nvSpPr>
          <p:cNvPr id="3554" name=""/>
          <p:cNvSpPr txBox="1"/>
          <p:nvPr/>
        </p:nvSpPr>
        <p:spPr>
          <a:xfrm>
            <a:off x="4512373" y="2995803"/>
            <a:ext cx="4104512" cy="20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현실의 이미지나 배경에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3차원 가상 이미지를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겹쳐서 하나의 영상으로</a:t>
            </a:r>
            <a:endParaRPr lang="ko-KR" altLang="en-US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200">
                <a:latin typeface="한컴 윤고딕 720"/>
                <a:ea typeface="한컴 윤고딕 720"/>
              </a:rPr>
              <a:t>보여주는 기술</a:t>
            </a:r>
            <a:endParaRPr lang="ko-KR" altLang="en-US" sz="3200">
              <a:latin typeface="한컴 윤고딕 720"/>
              <a:ea typeface="한컴 윤고딕 720"/>
            </a:endParaRPr>
          </a:p>
        </p:txBody>
      </p:sp>
      <p:sp>
        <p:nvSpPr>
          <p:cNvPr id="3555" name=""/>
          <p:cNvSpPr txBox="1"/>
          <p:nvPr/>
        </p:nvSpPr>
        <p:spPr>
          <a:xfrm>
            <a:off x="8451630" y="1954150"/>
            <a:ext cx="3741512" cy="824483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858145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가상현실</a:t>
            </a:r>
            <a:r>
              <a:rPr xmlns:mc="http://schemas.openxmlformats.org/markup-compatibility/2006" xmlns:hp="http://schemas.haansoft.com/office/presentation/8.0" lang="en-US" altLang="ko-KR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(VR)</a:t>
            </a:r>
            <a:endParaRPr xmlns:mc="http://schemas.openxmlformats.org/markup-compatibility/2006" xmlns:hp="http://schemas.haansoft.com/office/presentation/8.0" lang="en-US" altLang="ko-KR" sz="48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" grpId="0" animBg="1"/>
      <p:bldP spid="3555" grpId="1" animBg="1"/>
      <p:bldP spid="3539" grpId="2" animBg="1"/>
      <p:bldP spid="3554" grpId="3" animBg="1"/>
      <p:bldP spid="3553" grpId="4" animBg="1"/>
    </p:bld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4477033" y="1954912"/>
            <a:ext cx="7464741" cy="82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증강현실(</a:t>
            </a:r>
            <a:r>
              <a:rPr lang="en-US" altLang="ko-KR" sz="4800">
                <a:latin typeface="한컴 윤고딕 230"/>
                <a:ea typeface="한컴 윤고딕 230"/>
              </a:rPr>
              <a:t>AR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r>
              <a:rPr lang="en-US" altLang="ko-KR" sz="4800">
                <a:latin typeface="한컴 윤고딕 230"/>
                <a:ea typeface="한컴 윤고딕 230"/>
              </a:rPr>
              <a:t>,</a:t>
            </a:r>
            <a:r>
              <a:rPr lang="ko-KR" altLang="en-US" sz="4800">
                <a:latin typeface="한컴 윤고딕 230"/>
                <a:ea typeface="한컴 윤고딕 230"/>
              </a:rPr>
              <a:t> 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40" name=""/>
          <p:cNvCxnSpPr/>
          <p:nvPr/>
        </p:nvCxnSpPr>
        <p:spPr>
          <a:xfrm>
            <a:off x="4633433" y="2778634"/>
            <a:ext cx="736787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5" name=""/>
          <p:cNvSpPr txBox="1"/>
          <p:nvPr/>
        </p:nvSpPr>
        <p:spPr>
          <a:xfrm>
            <a:off x="8451630" y="1954150"/>
            <a:ext cx="3741512" cy="824483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871876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가상현실</a:t>
            </a:r>
            <a:r>
              <a:rPr xmlns:mc="http://schemas.openxmlformats.org/markup-compatibility/2006" xmlns:hp="http://schemas.haansoft.com/office/presentation/8.0" lang="en-US" altLang="ko-KR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(VR)</a:t>
            </a:r>
            <a:endParaRPr xmlns:mc="http://schemas.openxmlformats.org/markup-compatibility/2006" xmlns:hp="http://schemas.haansoft.com/office/presentation/8.0" lang="en-US" altLang="ko-KR" sz="48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57" name=""/>
          <p:cNvSpPr txBox="1"/>
          <p:nvPr/>
        </p:nvSpPr>
        <p:spPr>
          <a:xfrm>
            <a:off x="6562613" y="3089911"/>
            <a:ext cx="2405280" cy="70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포켓몬</a:t>
            </a:r>
            <a:r>
              <a:rPr lang="en-US" altLang="ko-KR" sz="4000">
                <a:latin typeface="한컴 윤고딕 720"/>
                <a:ea typeface="한컴 윤고딕 720"/>
              </a:rPr>
              <a:t> GO</a:t>
            </a:r>
            <a:endParaRPr lang="en-US" altLang="ko-KR" sz="4000">
              <a:latin typeface="한컴 윤고딕 720"/>
              <a:ea typeface="한컴 윤고딕 720"/>
            </a:endParaRPr>
          </a:p>
        </p:txBody>
      </p:sp>
      <p:sp>
        <p:nvSpPr>
          <p:cNvPr id="3558" name=""/>
          <p:cNvSpPr txBox="1"/>
          <p:nvPr/>
        </p:nvSpPr>
        <p:spPr>
          <a:xfrm>
            <a:off x="6700226" y="4221099"/>
            <a:ext cx="2130055" cy="70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조선 업계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pic>
        <p:nvPicPr>
          <p:cNvPr id="3560" name="Picture 3" descr="C:\Users\sakuma\Desktop\최장근\사진자료\포켓몬고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3785" y="1340739"/>
            <a:ext cx="4283247" cy="2675808"/>
          </a:xfrm>
          <a:prstGeom prst="rect">
            <a:avLst/>
          </a:prstGeom>
          <a:noFill/>
        </p:spPr>
      </p:pic>
      <p:pic>
        <p:nvPicPr>
          <p:cNvPr id="3559" name="Picture 2" descr="C:\Users\sakuma\Desktop\최장근\사진자료\포켓몬고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39684" y="3356991"/>
            <a:ext cx="3674696" cy="2398051"/>
          </a:xfrm>
          <a:prstGeom prst="rect">
            <a:avLst/>
          </a:prstGeom>
          <a:noFill/>
        </p:spPr>
      </p:pic>
      <p:grpSp>
        <p:nvGrpSpPr>
          <p:cNvPr id="3561" name=""/>
          <p:cNvGrpSpPr/>
          <p:nvPr/>
        </p:nvGrpSpPr>
        <p:grpSpPr>
          <a:xfrm rot="0">
            <a:off x="6528625" y="3068955"/>
            <a:ext cx="2439268" cy="792098"/>
            <a:chOff x="5048951" y="4005072"/>
            <a:chExt cx="2900817" cy="648081"/>
          </a:xfrm>
        </p:grpSpPr>
        <p:cxnSp>
          <p:nvCxnSpPr>
            <p:cNvPr id="3562" name=""/>
            <p:cNvCxnSpPr/>
            <p:nvPr/>
          </p:nvCxnSpPr>
          <p:spPr>
            <a:xfrm>
              <a:off x="5048951" y="4005072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3" name=""/>
            <p:cNvCxnSpPr/>
            <p:nvPr/>
          </p:nvCxnSpPr>
          <p:spPr>
            <a:xfrm>
              <a:off x="5048951" y="4653153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4" name=""/>
            <p:cNvCxnSpPr/>
            <p:nvPr/>
          </p:nvCxnSpPr>
          <p:spPr>
            <a:xfrm rot="16200000" flipH="1">
              <a:off x="4724911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5" name=""/>
            <p:cNvCxnSpPr/>
            <p:nvPr/>
          </p:nvCxnSpPr>
          <p:spPr>
            <a:xfrm rot="16200000" flipH="1">
              <a:off x="7625728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1" grpId="0" animBg="1"/>
    </p:bld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pic>
        <p:nvPicPr>
          <p:cNvPr id="3560" name="Picture 3" descr="C:\Users\sakuma\Desktop\최장근\사진자료\포켓몬고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3785" y="1340739"/>
            <a:ext cx="4283247" cy="2675808"/>
          </a:xfrm>
          <a:prstGeom prst="rect">
            <a:avLst/>
          </a:prstGeom>
          <a:noFill/>
        </p:spPr>
      </p:pic>
      <p:pic>
        <p:nvPicPr>
          <p:cNvPr id="3559" name="Picture 2" descr="C:\Users\sakuma\Desktop\최장근\사진자료\포켓몬고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39684" y="3356991"/>
            <a:ext cx="3674696" cy="2398051"/>
          </a:xfrm>
          <a:prstGeom prst="rect">
            <a:avLst/>
          </a:prstGeom>
          <a:noFill/>
        </p:spPr>
      </p:pic>
      <p:sp>
        <p:nvSpPr>
          <p:cNvPr id="3566" name="제목 1"/>
          <p:cNvSpPr>
            <a:spLocks noGrp="1"/>
          </p:cNvSpPr>
          <p:nvPr/>
        </p:nvSpPr>
        <p:spPr>
          <a:xfrm>
            <a:off x="7032688" y="116586"/>
            <a:ext cx="4248531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/>
          </a:bodyPr>
          <a:p>
            <a:pPr lvl="0" algn="ctr" defTabSz="871876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&lt;사용된 </a:t>
            </a:r>
            <a:r>
              <a:rPr xmlns:mc="http://schemas.openxmlformats.org/markup-compatibility/2006" xmlns:hp="http://schemas.haansoft.com/office/presentation/8.0" lang="en-US" altLang="ko-KR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</a:t>
            </a: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기술&gt;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67" name="내용 개체 틀 2"/>
          <p:cNvSpPr>
            <a:spLocks noGrp="1"/>
          </p:cNvSpPr>
          <p:nvPr/>
        </p:nvSpPr>
        <p:spPr>
          <a:xfrm>
            <a:off x="9649898" y="2932404"/>
            <a:ext cx="2543244" cy="162361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lv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1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</a:rPr>
              <a:t>스마트폰</a:t>
            </a:r>
            <a:endParaRPr xmlns:mc="http://schemas.openxmlformats.org/markup-compatibility/2006" xmlns:hp="http://schemas.haansoft.com/office/presentation/8.0" lang="ko-KR" altLang="en-US" sz="3200" b="1" i="0" u="none" kern="1200" mc:Ignorable="hp" hp:hslEmbossed="0">
              <a:solidFill>
                <a:srgbClr val="ee4545"/>
              </a:solidFill>
              <a:latin typeface="한컴 윤고딕 720"/>
              <a:ea typeface="한컴 윤고딕 720"/>
            </a:endParaRPr>
          </a:p>
          <a:p>
            <a:pPr marL="0" lv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내장 카메라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cxnSp>
        <p:nvCxnSpPr>
          <p:cNvPr id="3568" name=""/>
          <p:cNvCxnSpPr/>
          <p:nvPr/>
        </p:nvCxnSpPr>
        <p:spPr>
          <a:xfrm flipV="1">
            <a:off x="2644160" y="1844802"/>
            <a:ext cx="860087" cy="648080"/>
          </a:xfrm>
          <a:prstGeom prst="line">
            <a:avLst/>
          </a:prstGeom>
          <a:ln w="381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9" name=""/>
          <p:cNvCxnSpPr/>
          <p:nvPr/>
        </p:nvCxnSpPr>
        <p:spPr>
          <a:xfrm>
            <a:off x="3499772" y="1844801"/>
            <a:ext cx="3341510" cy="0"/>
          </a:xfrm>
          <a:prstGeom prst="line">
            <a:avLst/>
          </a:prstGeom>
          <a:ln w="381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0" name=""/>
          <p:cNvSpPr/>
          <p:nvPr/>
        </p:nvSpPr>
        <p:spPr>
          <a:xfrm>
            <a:off x="2568584" y="2421328"/>
            <a:ext cx="143563" cy="143563"/>
          </a:xfrm>
          <a:prstGeom prst="ellipse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71" name="내용 개체 틀 2"/>
          <p:cNvSpPr>
            <a:spLocks noGrp="1"/>
          </p:cNvSpPr>
          <p:nvPr/>
        </p:nvSpPr>
        <p:spPr>
          <a:xfrm>
            <a:off x="6889934" y="1542478"/>
            <a:ext cx="5039365" cy="152647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lv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b="1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</a:rPr>
              <a:t>구글맵</a:t>
            </a:r>
            <a:endParaRPr xmlns:mc="http://schemas.openxmlformats.org/markup-compatibility/2006" xmlns:hp="http://schemas.haansoft.com/office/presentation/8.0" lang="ko-KR" altLang="en-US" sz="3200" b="1" i="0" u="none" kern="1200" mc:Ignorable="hp" hp:hslEmbossed="0">
              <a:solidFill>
                <a:srgbClr val="ee4545"/>
              </a:solidFill>
              <a:latin typeface="한컴 윤고딕 720"/>
              <a:ea typeface="한컴 윤고딕 720"/>
            </a:endParaRPr>
          </a:p>
          <a:p>
            <a:pPr marL="0" lv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GPS </a:t>
            </a:r>
            <a:r>
              <a:rPr xmlns:mc="http://schemas.openxmlformats.org/markup-compatibility/2006" xmlns:hp="http://schemas.haansoft.com/office/presentation/8.0" lang="ko-KR" altLang="en-US" sz="3200" b="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</a:rPr>
              <a:t>위치정보 기술</a:t>
            </a: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  <a:p>
            <a:pPr marL="0" lv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3200" b="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</a:endParaRPr>
          </a:p>
        </p:txBody>
      </p:sp>
      <p:sp>
        <p:nvSpPr>
          <p:cNvPr id="3572" name="내용 개체 틀 2"/>
          <p:cNvSpPr>
            <a:spLocks noGrp="1"/>
          </p:cNvSpPr>
          <p:nvPr/>
        </p:nvSpPr>
        <p:spPr>
          <a:xfrm>
            <a:off x="7177338" y="4581144"/>
            <a:ext cx="4464558" cy="8172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360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AR </a:t>
            </a:r>
            <a:r>
              <a:rPr xmlns:mc="http://schemas.openxmlformats.org/markup-compatibility/2006" xmlns:hp="http://schemas.haansoft.com/office/presentation/8.0" lang="ko-KR" altLang="en-US" sz="360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</a:rPr>
              <a:t>기술의 큰 한 걸음</a:t>
            </a:r>
            <a:endParaRPr xmlns:mc="http://schemas.openxmlformats.org/markup-compatibility/2006" xmlns:hp="http://schemas.haansoft.com/office/presentation/8.0" lang="ko-KR" altLang="en-US" sz="360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</a:endParaRPr>
          </a:p>
        </p:txBody>
      </p:sp>
      <p:cxnSp>
        <p:nvCxnSpPr>
          <p:cNvPr id="3573" name=""/>
          <p:cNvCxnSpPr/>
          <p:nvPr/>
        </p:nvCxnSpPr>
        <p:spPr>
          <a:xfrm flipV="1">
            <a:off x="3798496" y="3284982"/>
            <a:ext cx="860087" cy="648080"/>
          </a:xfrm>
          <a:prstGeom prst="line">
            <a:avLst/>
          </a:prstGeom>
          <a:ln w="381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4" name=""/>
          <p:cNvCxnSpPr/>
          <p:nvPr/>
        </p:nvCxnSpPr>
        <p:spPr>
          <a:xfrm>
            <a:off x="4620662" y="3284981"/>
            <a:ext cx="4951119" cy="0"/>
          </a:xfrm>
          <a:prstGeom prst="line">
            <a:avLst/>
          </a:prstGeom>
          <a:ln w="381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5" name=""/>
          <p:cNvSpPr/>
          <p:nvPr/>
        </p:nvSpPr>
        <p:spPr>
          <a:xfrm>
            <a:off x="3698299" y="3861508"/>
            <a:ext cx="143563" cy="143563"/>
          </a:xfrm>
          <a:prstGeom prst="ellipse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8" grpId="0" animBg="1"/>
      <p:bldP spid="3569" grpId="1" animBg="1"/>
      <p:bldP spid="3570" grpId="2" animBg="1"/>
      <p:bldP spid="3571" grpId="3" animBg="1"/>
      <p:bldP spid="3567" grpId="4" animBg="1"/>
      <p:bldP spid="3573" grpId="5" animBg="1"/>
      <p:bldP spid="3574" grpId="6" animBg="1"/>
      <p:bldP spid="3575" grpId="7" animBg="1"/>
      <p:bldP spid="3572" grpId="8" animBg="1"/>
    </p:bld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39" name=""/>
          <p:cNvSpPr txBox="1"/>
          <p:nvPr/>
        </p:nvSpPr>
        <p:spPr>
          <a:xfrm>
            <a:off x="4477033" y="1954912"/>
            <a:ext cx="7464741" cy="82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한컴 윤고딕 230"/>
                <a:ea typeface="한컴 윤고딕 230"/>
              </a:rPr>
              <a:t>증강현실(</a:t>
            </a:r>
            <a:r>
              <a:rPr lang="en-US" altLang="ko-KR" sz="4800">
                <a:latin typeface="한컴 윤고딕 230"/>
                <a:ea typeface="한컴 윤고딕 230"/>
              </a:rPr>
              <a:t>AR</a:t>
            </a:r>
            <a:r>
              <a:rPr lang="ko-KR" altLang="en-US" sz="4800">
                <a:latin typeface="한컴 윤고딕 230"/>
                <a:ea typeface="한컴 윤고딕 230"/>
              </a:rPr>
              <a:t>)</a:t>
            </a:r>
            <a:r>
              <a:rPr lang="en-US" altLang="ko-KR" sz="4800">
                <a:latin typeface="한컴 윤고딕 230"/>
                <a:ea typeface="한컴 윤고딕 230"/>
              </a:rPr>
              <a:t>,</a:t>
            </a:r>
            <a:r>
              <a:rPr lang="ko-KR" altLang="en-US" sz="4800">
                <a:latin typeface="한컴 윤고딕 230"/>
                <a:ea typeface="한컴 윤고딕 230"/>
              </a:rPr>
              <a:t> </a:t>
            </a:r>
            <a:endParaRPr lang="ko-KR" altLang="en-US" sz="4800">
              <a:latin typeface="한컴 윤고딕 230"/>
              <a:ea typeface="한컴 윤고딕 230"/>
            </a:endParaRPr>
          </a:p>
        </p:txBody>
      </p:sp>
      <p:cxnSp>
        <p:nvCxnSpPr>
          <p:cNvPr id="3540" name=""/>
          <p:cNvCxnSpPr/>
          <p:nvPr/>
        </p:nvCxnSpPr>
        <p:spPr>
          <a:xfrm>
            <a:off x="4633433" y="2778634"/>
            <a:ext cx="736787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5" name=""/>
          <p:cNvSpPr txBox="1"/>
          <p:nvPr/>
        </p:nvSpPr>
        <p:spPr>
          <a:xfrm>
            <a:off x="8451630" y="1954150"/>
            <a:ext cx="3741512" cy="824483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871876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가상현실</a:t>
            </a:r>
            <a:r>
              <a:rPr xmlns:mc="http://schemas.openxmlformats.org/markup-compatibility/2006" xmlns:hp="http://schemas.haansoft.com/office/presentation/8.0" lang="en-US" altLang="ko-KR" sz="48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</a:rPr>
              <a:t>(VR)</a:t>
            </a:r>
            <a:endParaRPr xmlns:mc="http://schemas.openxmlformats.org/markup-compatibility/2006" xmlns:hp="http://schemas.haansoft.com/office/presentation/8.0" lang="en-US" altLang="ko-KR" sz="48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57" name=""/>
          <p:cNvSpPr txBox="1"/>
          <p:nvPr/>
        </p:nvSpPr>
        <p:spPr>
          <a:xfrm>
            <a:off x="6562613" y="3089911"/>
            <a:ext cx="2405280" cy="70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포켓몬</a:t>
            </a:r>
            <a:r>
              <a:rPr lang="en-US" altLang="ko-KR" sz="4000">
                <a:latin typeface="한컴 윤고딕 720"/>
                <a:ea typeface="한컴 윤고딕 720"/>
              </a:rPr>
              <a:t> GO</a:t>
            </a:r>
            <a:endParaRPr lang="en-US" altLang="ko-KR" sz="4000">
              <a:latin typeface="한컴 윤고딕 720"/>
              <a:ea typeface="한컴 윤고딕 720"/>
            </a:endParaRPr>
          </a:p>
        </p:txBody>
      </p:sp>
      <p:sp>
        <p:nvSpPr>
          <p:cNvPr id="3558" name=""/>
          <p:cNvSpPr txBox="1"/>
          <p:nvPr/>
        </p:nvSpPr>
        <p:spPr>
          <a:xfrm>
            <a:off x="6700226" y="4221099"/>
            <a:ext cx="2130055" cy="70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조선 업계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grpSp>
        <p:nvGrpSpPr>
          <p:cNvPr id="3561" name=""/>
          <p:cNvGrpSpPr/>
          <p:nvPr/>
        </p:nvGrpSpPr>
        <p:grpSpPr>
          <a:xfrm rot="0">
            <a:off x="6528625" y="4175188"/>
            <a:ext cx="2439268" cy="792098"/>
            <a:chOff x="5048951" y="4005072"/>
            <a:chExt cx="2900817" cy="648081"/>
          </a:xfrm>
        </p:grpSpPr>
        <p:cxnSp>
          <p:nvCxnSpPr>
            <p:cNvPr id="3562" name=""/>
            <p:cNvCxnSpPr/>
            <p:nvPr/>
          </p:nvCxnSpPr>
          <p:spPr>
            <a:xfrm>
              <a:off x="5048951" y="4005072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3" name=""/>
            <p:cNvCxnSpPr/>
            <p:nvPr/>
          </p:nvCxnSpPr>
          <p:spPr>
            <a:xfrm>
              <a:off x="5048951" y="4653153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4" name=""/>
            <p:cNvCxnSpPr/>
            <p:nvPr/>
          </p:nvCxnSpPr>
          <p:spPr>
            <a:xfrm rot="16200000" flipH="1">
              <a:off x="4724911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5" name=""/>
            <p:cNvCxnSpPr/>
            <p:nvPr/>
          </p:nvCxnSpPr>
          <p:spPr>
            <a:xfrm rot="16200000" flipH="1">
              <a:off x="7625728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66" name="Picture 2" descr="C:\Users\sakuma\Desktop\최장근\사진자료\조선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833" y="2903166"/>
            <a:ext cx="5765387" cy="2879244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1" grpId="0" animBg="1"/>
    </p:bld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2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3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524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5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30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1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pic>
        <p:nvPicPr>
          <p:cNvPr id="3566" name="Picture 2" descr="C:\Users\sakuma\Desktop\최장근\사진자료\조선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833" y="2903166"/>
            <a:ext cx="5765387" cy="2879244"/>
          </a:xfrm>
          <a:prstGeom prst="rect">
            <a:avLst/>
          </a:prstGeom>
          <a:noFill/>
        </p:spPr>
      </p:pic>
      <p:sp>
        <p:nvSpPr>
          <p:cNvPr id="3567" name="제목 1"/>
          <p:cNvSpPr>
            <a:spLocks noGrp="1"/>
          </p:cNvSpPr>
          <p:nvPr/>
        </p:nvSpPr>
        <p:spPr>
          <a:xfrm>
            <a:off x="7032688" y="116586"/>
            <a:ext cx="4248531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/>
          </a:bodyPr>
          <a:lstStyle/>
          <a:p>
            <a:pPr lvl="0" algn="ctr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&lt;사용된 </a:t>
            </a:r>
            <a:r>
              <a:rPr xmlns:mc="http://schemas.openxmlformats.org/markup-compatibility/2006" xmlns:hp="http://schemas.haansoft.com/office/presentation/8.0" lang="en-US" altLang="ko-KR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</a:t>
            </a:r>
            <a:r>
              <a:rPr xmlns:mc="http://schemas.openxmlformats.org/markup-compatibility/2006" xmlns:hp="http://schemas.haansoft.com/office/presentation/8.0" lang="ko-KR" altLang="en-US" sz="4400" b="0" i="0" u="none" kern="1200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기술&gt;</a:t>
            </a:r>
            <a:endParaRPr xmlns:mc="http://schemas.openxmlformats.org/markup-compatibility/2006" xmlns:hp="http://schemas.haansoft.com/office/presentation/8.0" lang="ko-KR" altLang="en-US" sz="4400" b="0" i="0" u="none" kern="1200" mc:Ignorable="hp" hp:hslEmbossed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68" name="Picture 3" descr="C:\Users\sakuma\Desktop\최장근\사진자료\조선 AR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48715" y="3356991"/>
            <a:ext cx="4823859" cy="2407319"/>
          </a:xfrm>
          <a:prstGeom prst="rect">
            <a:avLst/>
          </a:prstGeom>
          <a:noFill/>
        </p:spPr>
      </p:pic>
      <p:sp>
        <p:nvSpPr>
          <p:cNvPr id="3569" name="줄무늬가 있는 오른쪽 화살표 5"/>
          <p:cNvSpPr/>
          <p:nvPr/>
        </p:nvSpPr>
        <p:spPr>
          <a:xfrm rot="10800000">
            <a:off x="5520498" y="4149101"/>
            <a:ext cx="1920393" cy="864096"/>
          </a:xfrm>
          <a:prstGeom prst="stripedRightArrow">
            <a:avLst>
              <a:gd name="adj1" fmla="val 49578"/>
              <a:gd name="adj2" fmla="val 55380"/>
            </a:avLst>
          </a:prstGeom>
          <a:solidFill>
            <a:srgbClr val="ff6600"/>
          </a:solidFill>
          <a:ln algn="ctr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70" name="내용 개체 틀 2"/>
          <p:cNvSpPr>
            <a:spLocks noGrp="1"/>
          </p:cNvSpPr>
          <p:nvPr/>
        </p:nvSpPr>
        <p:spPr>
          <a:xfrm>
            <a:off x="8184832" y="2708910"/>
            <a:ext cx="2952741" cy="7577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 sz="4000">
                <a:latin typeface="한컴 윤고딕 230"/>
                <a:ea typeface="한컴 윤고딕 230"/>
              </a:rPr>
              <a:t>AR,VR </a:t>
            </a:r>
            <a:r>
              <a:rPr lang="ko-KR" altLang="en-US" sz="4000">
                <a:latin typeface="한컴 윤고딕 230"/>
                <a:ea typeface="한컴 윤고딕 230"/>
              </a:rPr>
              <a:t>도입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71" name="내용 개체 틀 2"/>
          <p:cNvSpPr>
            <a:spLocks noGrp="1"/>
          </p:cNvSpPr>
          <p:nvPr/>
        </p:nvSpPr>
        <p:spPr>
          <a:xfrm>
            <a:off x="883598" y="1628775"/>
            <a:ext cx="6557293" cy="1067579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lstStyle/>
          <a:p>
            <a:pPr lvl="0">
              <a:defRPr lang="ko-KR" altLang="en-US"/>
            </a:pPr>
            <a:r>
              <a:rPr lang="en-US" altLang="ko-KR" sz="4400" b="1">
                <a:solidFill>
                  <a:srgbClr val="ee4545"/>
                </a:solidFill>
                <a:latin typeface="한컴 윤고딕 230"/>
                <a:ea typeface="한컴 윤고딕 230"/>
              </a:rPr>
              <a:t>10</a:t>
            </a:r>
            <a:r>
              <a:rPr lang="ko-KR" altLang="en-US" sz="4400" b="1">
                <a:solidFill>
                  <a:srgbClr val="ee4545"/>
                </a:solidFill>
                <a:latin typeface="한컴 윤고딕 230"/>
                <a:ea typeface="한컴 윤고딕 230"/>
              </a:rPr>
              <a:t>분의 </a:t>
            </a:r>
            <a:r>
              <a:rPr lang="en-US" altLang="ko-KR" sz="4400" b="1">
                <a:solidFill>
                  <a:srgbClr val="ee4545"/>
                </a:solidFill>
                <a:latin typeface="한컴 윤고딕 230"/>
                <a:ea typeface="한컴 윤고딕 230"/>
              </a:rPr>
              <a:t>1</a:t>
            </a:r>
            <a:r>
              <a:rPr lang="en-US" altLang="ko-KR" sz="4400">
                <a:solidFill>
                  <a:srgbClr val="ee4545"/>
                </a:solidFill>
                <a:latin typeface="한컴 윤고딕 230"/>
                <a:ea typeface="한컴 윤고딕 230"/>
              </a:rPr>
              <a:t> </a:t>
            </a:r>
            <a:r>
              <a:rPr lang="ko-KR" altLang="en-US" sz="4400">
                <a:latin typeface="한컴 윤고딕 230"/>
                <a:ea typeface="한컴 윤고딕 230"/>
              </a:rPr>
              <a:t>정도 작업시간 단축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9" grpId="0" animBg="1"/>
      <p:bldP spid="3570" grpId="1" animBg="1"/>
      <p:bldP spid="3571" grpId="2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1" name=""/>
          <p:cNvSpPr/>
          <p:nvPr/>
        </p:nvSpPr>
        <p:spPr>
          <a:xfrm>
            <a:off x="827533" y="1412748"/>
            <a:ext cx="10729340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정보 기술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18" name=""/>
          <p:cNvGrpSpPr/>
          <p:nvPr/>
        </p:nvGrpSpPr>
        <p:grpSpPr>
          <a:xfrm rot="0">
            <a:off x="579358" y="2168272"/>
            <a:ext cx="11349942" cy="2988944"/>
            <a:chOff x="579358" y="2168272"/>
            <a:chExt cx="11349942" cy="2988944"/>
          </a:xfrm>
        </p:grpSpPr>
        <p:pic>
          <p:nvPicPr>
            <p:cNvPr id="3506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83514" y="2483739"/>
              <a:ext cx="2302857" cy="2302857"/>
            </a:xfrm>
            <a:prstGeom prst="rect">
              <a:avLst/>
            </a:prstGeom>
          </p:spPr>
        </p:pic>
        <p:pic>
          <p:nvPicPr>
            <p:cNvPr id="3503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338703" y="2339721"/>
              <a:ext cx="2457450" cy="2457450"/>
            </a:xfrm>
            <a:prstGeom prst="rect">
              <a:avLst/>
            </a:prstGeom>
          </p:spPr>
        </p:pic>
        <p:pic>
          <p:nvPicPr>
            <p:cNvPr id="3504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300216" y="2168272"/>
              <a:ext cx="2628899" cy="2628899"/>
            </a:xfrm>
            <a:prstGeom prst="rect">
              <a:avLst/>
            </a:prstGeom>
          </p:spPr>
        </p:pic>
        <p:pic>
          <p:nvPicPr>
            <p:cNvPr id="3505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9396604" y="2421683"/>
              <a:ext cx="2293525" cy="2293525"/>
            </a:xfrm>
            <a:prstGeom prst="rect">
              <a:avLst/>
            </a:prstGeom>
          </p:spPr>
        </p:pic>
        <p:sp>
          <p:nvSpPr>
            <p:cNvPr id="3517" name=""/>
            <p:cNvSpPr/>
            <p:nvPr/>
          </p:nvSpPr>
          <p:spPr>
            <a:xfrm>
              <a:off x="579358" y="4429575"/>
              <a:ext cx="11349942" cy="360045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07" name=""/>
            <p:cNvSpPr/>
            <p:nvPr/>
          </p:nvSpPr>
          <p:spPr>
            <a:xfrm>
              <a:off x="827532" y="4581216"/>
              <a:ext cx="1852551" cy="576000"/>
            </a:xfrm>
            <a:prstGeom prst="rect">
              <a:avLst/>
            </a:prstGeom>
            <a:solidFill>
              <a:schemeClr val="bg1">
                <a:lumMod val="70000"/>
              </a:schemeClr>
            </a:solidFill>
            <a:ln algn="ctr">
              <a:solidFill>
                <a:schemeClr val="bg1">
                  <a:lumMod val="7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r>
                <a:rPr lang="ko-KR" altLang="en-US" sz="3200">
                  <a:latin typeface="한컴 윤고딕 740"/>
                  <a:ea typeface="한컴 윤고딕 740"/>
                  <a:cs typeface="굴림"/>
                </a:rPr>
                <a:t>전기 통신</a:t>
              </a:r>
              <a:endParaRPr lang="ko-KR" altLang="en-US" sz="3200">
                <a:latin typeface="한컴 윤고딕 740"/>
                <a:ea typeface="한컴 윤고딕 740"/>
                <a:cs typeface="굴림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3504247" y="4581216"/>
              <a:ext cx="2016252" cy="576000"/>
            </a:xfrm>
            <a:prstGeom prst="rect">
              <a:avLst/>
            </a:prstGeom>
            <a:solidFill>
              <a:schemeClr val="bg1">
                <a:lumMod val="70000"/>
              </a:schemeClr>
            </a:solidFill>
            <a:ln algn="ctr">
              <a:solidFill>
                <a:schemeClr val="bg1">
                  <a:lumMod val="7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r>
                <a:rPr lang="ko-KR" altLang="en-US" sz="3200">
                  <a:latin typeface="한컴 윤고딕 740"/>
                  <a:ea typeface="한컴 윤고딕 740"/>
                  <a:cs typeface="굴림"/>
                </a:rPr>
                <a:t>방</a:t>
              </a:r>
              <a:r>
                <a:rPr lang="en-US" altLang="ko-KR" sz="3200">
                  <a:latin typeface="한컴 윤고딕 740"/>
                  <a:ea typeface="한컴 윤고딕 740"/>
                  <a:cs typeface="굴림"/>
                </a:rPr>
                <a:t> </a:t>
              </a:r>
              <a:r>
                <a:rPr lang="ko-KR" altLang="en-US" sz="3200">
                  <a:latin typeface="한컴 윤고딕 740"/>
                  <a:ea typeface="한컴 윤고딕 740"/>
                  <a:cs typeface="굴림"/>
                </a:rPr>
                <a:t>송</a:t>
              </a:r>
              <a:endParaRPr lang="ko-KR" altLang="en-US" sz="3200">
                <a:latin typeface="한컴 윤고딕 740"/>
                <a:ea typeface="한컴 윤고딕 740"/>
                <a:cs typeface="굴림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6456617" y="4581216"/>
              <a:ext cx="2312667" cy="576000"/>
            </a:xfrm>
            <a:prstGeom prst="rect">
              <a:avLst/>
            </a:prstGeom>
            <a:solidFill>
              <a:schemeClr val="bg1">
                <a:lumMod val="70000"/>
              </a:schemeClr>
            </a:solidFill>
            <a:ln algn="ctr">
              <a:solidFill>
                <a:schemeClr val="bg1">
                  <a:lumMod val="7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r>
                <a:rPr lang="ko-KR" altLang="en-US" sz="3200">
                  <a:latin typeface="한컴 윤고딕 740"/>
                  <a:ea typeface="한컴 윤고딕 740"/>
                  <a:cs typeface="굴림"/>
                </a:rPr>
                <a:t>컴퓨팅</a:t>
              </a:r>
              <a:endParaRPr lang="ko-KR" altLang="en-US" sz="3200">
                <a:latin typeface="한컴 윤고딕 740"/>
                <a:ea typeface="한컴 윤고딕 740"/>
                <a:cs typeface="굴림"/>
              </a:endParaRPr>
            </a:p>
          </p:txBody>
        </p:sp>
        <p:sp>
          <p:nvSpPr>
            <p:cNvPr id="3510" name=""/>
            <p:cNvSpPr/>
            <p:nvPr/>
          </p:nvSpPr>
          <p:spPr>
            <a:xfrm>
              <a:off x="9553003" y="4581216"/>
              <a:ext cx="2003870" cy="576000"/>
            </a:xfrm>
            <a:prstGeom prst="rect">
              <a:avLst/>
            </a:prstGeom>
            <a:solidFill>
              <a:schemeClr val="bg1">
                <a:lumMod val="70000"/>
              </a:schemeClr>
            </a:solidFill>
            <a:ln algn="ctr">
              <a:solidFill>
                <a:schemeClr val="bg1">
                  <a:lumMod val="7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r>
                <a:rPr lang="ko-KR" altLang="en-US" sz="3200">
                  <a:latin typeface="한컴 윤고딕 740"/>
                  <a:ea typeface="한컴 윤고딕 740"/>
                  <a:cs typeface="굴림"/>
                </a:rPr>
                <a:t>통신망</a:t>
              </a:r>
              <a:endParaRPr lang="ko-KR" altLang="en-US" sz="3200">
                <a:latin typeface="한컴 윤고딕 740"/>
                <a:ea typeface="한컴 윤고딕 740"/>
                <a:cs typeface="굴림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 rot="5400000">
            <a:off x="3222462" y="3823754"/>
            <a:ext cx="1944270" cy="2618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9" name=""/>
          <p:cNvCxnSpPr/>
          <p:nvPr/>
        </p:nvCxnSpPr>
        <p:spPr>
          <a:xfrm rot="5400000">
            <a:off x="8909271" y="2707996"/>
            <a:ext cx="4176550" cy="1856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0" name=""/>
          <p:cNvCxnSpPr/>
          <p:nvPr/>
        </p:nvCxnSpPr>
        <p:spPr>
          <a:xfrm rot="5400000">
            <a:off x="917543" y="4544472"/>
            <a:ext cx="504063" cy="1334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1" name=""/>
          <p:cNvSpPr txBox="1"/>
          <p:nvPr/>
        </p:nvSpPr>
        <p:spPr>
          <a:xfrm>
            <a:off x="467487" y="4941189"/>
            <a:ext cx="1405509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1980년대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2" name=""/>
          <p:cNvSpPr txBox="1"/>
          <p:nvPr/>
        </p:nvSpPr>
        <p:spPr>
          <a:xfrm>
            <a:off x="3499772" y="4941189"/>
            <a:ext cx="1392268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1990년대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4" name=""/>
          <p:cNvSpPr txBox="1"/>
          <p:nvPr/>
        </p:nvSpPr>
        <p:spPr>
          <a:xfrm>
            <a:off x="10313203" y="4941189"/>
            <a:ext cx="1370543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2010년대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827532" y="2852928"/>
            <a:ext cx="3368374" cy="1584198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4" name=""/>
          <p:cNvCxnSpPr/>
          <p:nvPr/>
        </p:nvCxnSpPr>
        <p:spPr>
          <a:xfrm>
            <a:off x="4195906" y="2852928"/>
            <a:ext cx="3309789" cy="1296162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rot="5400000" flipH="1" flipV="1">
            <a:off x="7479027" y="359280"/>
            <a:ext cx="3816476" cy="3763142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5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6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10" name=""/>
          <p:cNvCxnSpPr/>
          <p:nvPr/>
        </p:nvCxnSpPr>
        <p:spPr>
          <a:xfrm rot="5400000">
            <a:off x="917543" y="4544472"/>
            <a:ext cx="504063" cy="1334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1" name=""/>
          <p:cNvSpPr txBox="1"/>
          <p:nvPr/>
        </p:nvSpPr>
        <p:spPr>
          <a:xfrm>
            <a:off x="467487" y="4941189"/>
            <a:ext cx="1405509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1980년대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827532" y="4149090"/>
            <a:ext cx="576045" cy="288035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4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5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grpSp>
        <p:nvGrpSpPr>
          <p:cNvPr id="3534" name=""/>
          <p:cNvGrpSpPr/>
          <p:nvPr/>
        </p:nvGrpSpPr>
        <p:grpSpPr>
          <a:xfrm rot="0">
            <a:off x="1860993" y="1268730"/>
            <a:ext cx="2088261" cy="1310640"/>
            <a:chOff x="695895" y="2542313"/>
            <a:chExt cx="2088261" cy="1977006"/>
          </a:xfrm>
        </p:grpSpPr>
        <p:sp>
          <p:nvSpPr>
            <p:cNvPr id="3535" name=""/>
            <p:cNvSpPr txBox="1"/>
            <p:nvPr/>
          </p:nvSpPr>
          <p:spPr>
            <a:xfrm>
              <a:off x="695895" y="2542313"/>
              <a:ext cx="2088261" cy="1977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뉴미디어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서비스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3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37" name=""/>
          <p:cNvSpPr txBox="1"/>
          <p:nvPr/>
        </p:nvSpPr>
        <p:spPr>
          <a:xfrm>
            <a:off x="4159182" y="1628775"/>
            <a:ext cx="3449578" cy="643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캡틴 및 다이얼</a:t>
            </a:r>
            <a:r>
              <a:rPr lang="en-US" altLang="ko-KR" sz="3600">
                <a:latin typeface="한컴 윤고딕 720"/>
                <a:ea typeface="한컴 윤고딕 720"/>
              </a:rPr>
              <a:t>Q</a:t>
            </a:r>
            <a:r>
              <a:rPr lang="ko-KR" altLang="en-US" sz="3600">
                <a:latin typeface="한컴 윤고딕 720"/>
                <a:ea typeface="한컴 윤고딕 720"/>
              </a:rPr>
              <a:t>2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38" name=""/>
          <p:cNvSpPr txBox="1"/>
          <p:nvPr/>
        </p:nvSpPr>
        <p:spPr>
          <a:xfrm>
            <a:off x="8472868" y="1628859"/>
            <a:ext cx="3287080" cy="64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도시형 케이블</a:t>
            </a:r>
            <a:r>
              <a:rPr lang="en-US" altLang="ko-KR" sz="3600">
                <a:latin typeface="한컴 윤고딕 720"/>
                <a:ea typeface="한컴 윤고딕 720"/>
              </a:rPr>
              <a:t>TV</a:t>
            </a:r>
            <a:endParaRPr lang="en-US" altLang="ko-KR" sz="3600">
              <a:latin typeface="한컴 윤고딕 720"/>
              <a:ea typeface="한컴 윤고딕 720"/>
            </a:endParaRPr>
          </a:p>
        </p:txBody>
      </p:sp>
      <p:cxnSp>
        <p:nvCxnSpPr>
          <p:cNvPr id="3545" name=""/>
          <p:cNvCxnSpPr/>
          <p:nvPr/>
        </p:nvCxnSpPr>
        <p:spPr>
          <a:xfrm>
            <a:off x="1943670" y="2579370"/>
            <a:ext cx="1793877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6" name=""/>
          <p:cNvSpPr txBox="1"/>
          <p:nvPr/>
        </p:nvSpPr>
        <p:spPr>
          <a:xfrm>
            <a:off x="4033641" y="2582419"/>
            <a:ext cx="8183694" cy="30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3200">
                <a:latin typeface="한컴 윤고딕 720"/>
                <a:ea typeface="한컴 윤고딕 720"/>
              </a:rPr>
              <a:t>신문이나 텔레비전과 </a:t>
            </a:r>
            <a:r>
              <a:rPr lang="ko-KR" altLang="en-US" sz="3200">
                <a:latin typeface="한컴 윤고딕 720"/>
                <a:ea typeface="한컴 윤고딕 720"/>
              </a:rPr>
              <a:t>달리</a:t>
            </a:r>
            <a:endParaRPr lang="ko-KR" altLang="ko-KR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200">
                <a:latin typeface="한컴 윤고딕 720"/>
                <a:ea typeface="한컴 윤고딕 720"/>
              </a:rPr>
              <a:t>최근 와서 급속히 보급된</a:t>
            </a:r>
            <a:endParaRPr lang="ko-KR" altLang="ko-KR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en-US" altLang="ko-KR" sz="3200">
                <a:latin typeface="한컴 윤고딕 720"/>
                <a:ea typeface="한컴 윤고딕 720"/>
              </a:rPr>
              <a:t>PC</a:t>
            </a:r>
            <a:r>
              <a:rPr lang="ko-KR" altLang="ko-KR" sz="3200">
                <a:latin typeface="한컴 윤고딕 720"/>
                <a:ea typeface="한컴 윤고딕 720"/>
              </a:rPr>
              <a:t>통신, 비디오, 텔레터미널</a:t>
            </a:r>
            <a:r>
              <a:rPr lang="ko-KR" altLang="en-US" sz="3200">
                <a:latin typeface="한컴 윤고딕 720"/>
                <a:ea typeface="한컴 윤고딕 720"/>
              </a:rPr>
              <a:t> </a:t>
            </a:r>
            <a:r>
              <a:rPr lang="ko-KR" altLang="ko-KR" sz="3200">
                <a:latin typeface="한컴 윤고딕 720"/>
                <a:ea typeface="한컴 윤고딕 720"/>
              </a:rPr>
              <a:t>등 </a:t>
            </a:r>
            <a:endParaRPr lang="ko-KR" altLang="ko-KR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200">
                <a:latin typeface="한컴 윤고딕 720"/>
                <a:ea typeface="한컴 윤고딕 720"/>
              </a:rPr>
              <a:t>다양한 통신 수단을</a:t>
            </a:r>
            <a:endParaRPr lang="ko-KR" altLang="ko-KR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200">
                <a:latin typeface="한컴 윤고딕 720"/>
                <a:ea typeface="한컴 윤고딕 720"/>
              </a:rPr>
              <a:t>포괄적으로 말하는 호칭.</a:t>
            </a:r>
            <a:endParaRPr lang="ko-KR" altLang="ko-KR" sz="32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ko-KR" sz="3200">
                <a:latin typeface="한컴 윤고딕 720"/>
                <a:ea typeface="한컴 윤고딕 720"/>
              </a:rPr>
              <a:t>  </a:t>
            </a:r>
            <a:endParaRPr lang="ko-KR" altLang="ko-KR" sz="3200">
              <a:latin typeface="한컴 윤고딕 720"/>
              <a:ea typeface="한컴 윤고딕 720"/>
            </a:endParaRPr>
          </a:p>
        </p:txBody>
      </p:sp>
      <p:cxnSp>
        <p:nvCxnSpPr>
          <p:cNvPr id="3547" name=""/>
          <p:cNvCxnSpPr/>
          <p:nvPr/>
        </p:nvCxnSpPr>
        <p:spPr>
          <a:xfrm>
            <a:off x="2828644" y="4149090"/>
            <a:ext cx="1204997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8" name=""/>
          <p:cNvCxnSpPr/>
          <p:nvPr/>
        </p:nvCxnSpPr>
        <p:spPr>
          <a:xfrm rot="16200000" flipH="1">
            <a:off x="2045719" y="3374259"/>
            <a:ext cx="1589778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9" name=""/>
          <p:cNvSpPr/>
          <p:nvPr/>
        </p:nvSpPr>
        <p:spPr>
          <a:xfrm>
            <a:off x="3737548" y="1196721"/>
            <a:ext cx="296093" cy="131064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4" grpId="0" animBg="1"/>
      <p:bldP spid="3537" grpId="1" animBg="1"/>
      <p:bldP spid="3538" grpId="2" animBg="1"/>
      <p:bldP spid="3545" grpId="3" animBg="1"/>
      <p:bldP spid="3546" grpId="4" animBg="1"/>
      <p:bldP spid="3547" grpId="5" animBg="1"/>
      <p:bldP spid="3548" grpId="6" animBg="1"/>
      <p:bldP spid="3549" grpId="7" animBg="1"/>
      <p:bldP spid="3537" grpId="8" animBg="1"/>
      <p:bldP spid="3538" grpId="9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1" name=""/>
          <p:cNvSpPr txBox="1"/>
          <p:nvPr/>
        </p:nvSpPr>
        <p:spPr>
          <a:xfrm>
            <a:off x="467487" y="4941189"/>
            <a:ext cx="1405509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1980년대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827532" y="4149090"/>
            <a:ext cx="576045" cy="288035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4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5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grpSp>
        <p:nvGrpSpPr>
          <p:cNvPr id="3534" name=""/>
          <p:cNvGrpSpPr/>
          <p:nvPr/>
        </p:nvGrpSpPr>
        <p:grpSpPr>
          <a:xfrm rot="0">
            <a:off x="1860993" y="1268730"/>
            <a:ext cx="2088261" cy="1310640"/>
            <a:chOff x="695895" y="2542313"/>
            <a:chExt cx="2088261" cy="1977006"/>
          </a:xfrm>
        </p:grpSpPr>
        <p:sp>
          <p:nvSpPr>
            <p:cNvPr id="3535" name=""/>
            <p:cNvSpPr txBox="1"/>
            <p:nvPr/>
          </p:nvSpPr>
          <p:spPr>
            <a:xfrm>
              <a:off x="695895" y="2542313"/>
              <a:ext cx="2088261" cy="1977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뉴미디어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서비스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3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45" name=""/>
          <p:cNvSpPr txBox="1"/>
          <p:nvPr/>
        </p:nvSpPr>
        <p:spPr>
          <a:xfrm>
            <a:off x="6672643" y="1340739"/>
            <a:ext cx="4680586" cy="192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/>
              <a:t>인프라 정비의 문제</a:t>
            </a:r>
            <a:endParaRPr lang="ko-KR" altLang="en-US" sz="4000"/>
          </a:p>
          <a:p>
            <a:pPr algn="ctr">
              <a:defRPr lang="ko-KR" altLang="en-US"/>
            </a:pPr>
            <a:r>
              <a:rPr lang="ko-KR" altLang="en-US" sz="4000"/>
              <a:t>및</a:t>
            </a:r>
            <a:endParaRPr lang="ko-KR" altLang="en-US" sz="4000"/>
          </a:p>
          <a:p>
            <a:pPr algn="ctr">
              <a:defRPr lang="ko-KR" altLang="en-US"/>
            </a:pPr>
            <a:r>
              <a:rPr lang="ko-KR" altLang="en-US" sz="4000"/>
              <a:t>낮은 접속성</a:t>
            </a:r>
            <a:endParaRPr lang="ko-KR" altLang="en-US" sz="4000"/>
          </a:p>
        </p:txBody>
      </p:sp>
      <p:sp>
        <p:nvSpPr>
          <p:cNvPr id="3546" name=""/>
          <p:cNvSpPr txBox="1"/>
          <p:nvPr/>
        </p:nvSpPr>
        <p:spPr>
          <a:xfrm>
            <a:off x="6861238" y="4221099"/>
            <a:ext cx="4430080" cy="7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/>
              <a:t>제공 콘텐츠의 한계</a:t>
            </a:r>
            <a:endParaRPr lang="ko-KR" altLang="en-US" sz="4000"/>
          </a:p>
        </p:txBody>
      </p:sp>
      <p:grpSp>
        <p:nvGrpSpPr>
          <p:cNvPr id="3550" name=""/>
          <p:cNvGrpSpPr/>
          <p:nvPr/>
        </p:nvGrpSpPr>
        <p:grpSpPr>
          <a:xfrm rot="0">
            <a:off x="3720274" y="720089"/>
            <a:ext cx="3140963" cy="3284982"/>
            <a:chOff x="3830569" y="1152143"/>
            <a:chExt cx="3140963" cy="3284982"/>
          </a:xfrm>
        </p:grpSpPr>
        <p:pic>
          <p:nvPicPr>
            <p:cNvPr id="354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830569" y="1152143"/>
              <a:ext cx="3140964" cy="3140964"/>
            </a:xfrm>
            <a:prstGeom prst="rect">
              <a:avLst/>
            </a:prstGeom>
          </p:spPr>
        </p:pic>
        <p:sp>
          <p:nvSpPr>
            <p:cNvPr id="3549" name=""/>
            <p:cNvSpPr/>
            <p:nvPr/>
          </p:nvSpPr>
          <p:spPr>
            <a:xfrm>
              <a:off x="4008310" y="3861054"/>
              <a:ext cx="1251011" cy="576072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5" grpId="0" animBg="1"/>
      <p:bldP spid="3546" grpId="1" animBg="1"/>
      <p:bldP spid="3550" grpId="2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1" name=""/>
          <p:cNvSpPr txBox="1"/>
          <p:nvPr/>
        </p:nvSpPr>
        <p:spPr>
          <a:xfrm>
            <a:off x="467487" y="4941189"/>
            <a:ext cx="1405509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1980년대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827532" y="4149090"/>
            <a:ext cx="576045" cy="288035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4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5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grpSp>
        <p:nvGrpSpPr>
          <p:cNvPr id="3534" name=""/>
          <p:cNvGrpSpPr/>
          <p:nvPr/>
        </p:nvGrpSpPr>
        <p:grpSpPr>
          <a:xfrm rot="0">
            <a:off x="1860993" y="1268730"/>
            <a:ext cx="2088261" cy="1310640"/>
            <a:chOff x="695895" y="2542313"/>
            <a:chExt cx="2088261" cy="1977006"/>
          </a:xfrm>
        </p:grpSpPr>
        <p:sp>
          <p:nvSpPr>
            <p:cNvPr id="3535" name=""/>
            <p:cNvSpPr txBox="1"/>
            <p:nvPr/>
          </p:nvSpPr>
          <p:spPr>
            <a:xfrm>
              <a:off x="695895" y="2542313"/>
              <a:ext cx="2088261" cy="1977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뉴미디어</a:t>
              </a:r>
              <a:endParaRPr lang="ko-KR" altLang="en-US" sz="4000">
                <a:latin typeface="한컴 윤고딕 230"/>
                <a:ea typeface="한컴 윤고딕 230"/>
              </a:endParaRPr>
            </a:p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서비스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36" name=""/>
            <p:cNvCxnSpPr/>
            <p:nvPr/>
          </p:nvCxnSpPr>
          <p:spPr>
            <a:xfrm rot="16200000" flipH="1">
              <a:off x="1877249" y="3523360"/>
              <a:ext cx="166979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45" name=""/>
          <p:cNvSpPr txBox="1"/>
          <p:nvPr/>
        </p:nvSpPr>
        <p:spPr>
          <a:xfrm>
            <a:off x="6672643" y="1340739"/>
            <a:ext cx="4680586" cy="192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/>
              <a:t>인프라 정비의 문제</a:t>
            </a:r>
            <a:endParaRPr lang="ko-KR" altLang="en-US" sz="4000"/>
          </a:p>
          <a:p>
            <a:pPr algn="ctr">
              <a:defRPr lang="ko-KR" altLang="en-US"/>
            </a:pPr>
            <a:r>
              <a:rPr lang="ko-KR" altLang="en-US" sz="4000"/>
              <a:t>및</a:t>
            </a:r>
            <a:endParaRPr lang="ko-KR" altLang="en-US" sz="4000"/>
          </a:p>
          <a:p>
            <a:pPr algn="ctr">
              <a:defRPr lang="ko-KR" altLang="en-US"/>
            </a:pPr>
            <a:r>
              <a:rPr lang="ko-KR" altLang="en-US" sz="4000"/>
              <a:t>낮은 접속성</a:t>
            </a:r>
            <a:endParaRPr lang="ko-KR" altLang="en-US" sz="4000"/>
          </a:p>
        </p:txBody>
      </p:sp>
      <p:grpSp>
        <p:nvGrpSpPr>
          <p:cNvPr id="3550" name=""/>
          <p:cNvGrpSpPr/>
          <p:nvPr/>
        </p:nvGrpSpPr>
        <p:grpSpPr>
          <a:xfrm rot="0">
            <a:off x="3720274" y="720089"/>
            <a:ext cx="3140963" cy="3284982"/>
            <a:chOff x="3830569" y="1152143"/>
            <a:chExt cx="3140963" cy="3284982"/>
          </a:xfrm>
        </p:grpSpPr>
        <p:pic>
          <p:nvPicPr>
            <p:cNvPr id="354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830569" y="1152143"/>
              <a:ext cx="3140964" cy="3140964"/>
            </a:xfrm>
            <a:prstGeom prst="rect">
              <a:avLst/>
            </a:prstGeom>
          </p:spPr>
        </p:pic>
        <p:sp>
          <p:nvSpPr>
            <p:cNvPr id="3549" name=""/>
            <p:cNvSpPr/>
            <p:nvPr/>
          </p:nvSpPr>
          <p:spPr>
            <a:xfrm>
              <a:off x="4008310" y="3861054"/>
              <a:ext cx="1251011" cy="576072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51" name=""/>
          <p:cNvSpPr/>
          <p:nvPr/>
        </p:nvSpPr>
        <p:spPr>
          <a:xfrm>
            <a:off x="8544877" y="1268730"/>
            <a:ext cx="3389090" cy="157734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52" name=""/>
          <p:cNvSpPr/>
          <p:nvPr/>
        </p:nvSpPr>
        <p:spPr>
          <a:xfrm>
            <a:off x="7388066" y="2496311"/>
            <a:ext cx="3389090" cy="78867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47" name=""/>
          <p:cNvSpPr txBox="1"/>
          <p:nvPr/>
        </p:nvSpPr>
        <p:spPr>
          <a:xfrm>
            <a:off x="6672642" y="2764917"/>
            <a:ext cx="5520500" cy="164325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400">
                <a:latin typeface="한컴 윤고딕 720"/>
                <a:ea typeface="한컴 윤고딕 720"/>
              </a:rPr>
              <a:t>사회적 생산이나 경제 활동의</a:t>
            </a:r>
            <a:endParaRPr lang="ko-KR" altLang="en-US" sz="34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400">
                <a:latin typeface="한컴 윤고딕 720"/>
                <a:ea typeface="한컴 윤고딕 720"/>
              </a:rPr>
              <a:t>토대를 형성하는 기초적인 시설</a:t>
            </a:r>
            <a:endParaRPr lang="ko-KR" altLang="en-US" sz="34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3400">
                <a:latin typeface="한컴 윤고딕 720"/>
                <a:ea typeface="한컴 윤고딕 720"/>
              </a:rPr>
              <a:t>즉, </a:t>
            </a:r>
            <a:r>
              <a:rPr lang="ko-KR" altLang="en-US" sz="3400" b="1">
                <a:solidFill>
                  <a:srgbClr val="ee4545"/>
                </a:solidFill>
                <a:latin typeface="한컴 윤고딕 720"/>
                <a:ea typeface="한컴 윤고딕 720"/>
              </a:rPr>
              <a:t>공공기반시설</a:t>
            </a:r>
            <a:endParaRPr lang="ko-KR" altLang="en-US" sz="3400" b="1">
              <a:solidFill>
                <a:srgbClr val="ee4545"/>
              </a:solidFill>
              <a:latin typeface="한컴 윤고딕 720"/>
              <a:ea typeface="한컴 윤고딕 720"/>
            </a:endParaRPr>
          </a:p>
        </p:txBody>
      </p:sp>
      <p:cxnSp>
        <p:nvCxnSpPr>
          <p:cNvPr id="3553" name=""/>
          <p:cNvCxnSpPr/>
          <p:nvPr/>
        </p:nvCxnSpPr>
        <p:spPr>
          <a:xfrm>
            <a:off x="6902861" y="2060829"/>
            <a:ext cx="1480678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4" name=""/>
          <p:cNvCxnSpPr/>
          <p:nvPr/>
        </p:nvCxnSpPr>
        <p:spPr>
          <a:xfrm rot="16200000" flipH="1">
            <a:off x="7303322" y="2405442"/>
            <a:ext cx="689226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5" name=""/>
          <p:cNvCxnSpPr/>
          <p:nvPr/>
        </p:nvCxnSpPr>
        <p:spPr>
          <a:xfrm rot="5400000">
            <a:off x="917543" y="4544472"/>
            <a:ext cx="504063" cy="1334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"/>
          <p:cNvGrpSpPr/>
          <p:nvPr/>
        </p:nvGrpSpPr>
        <p:grpSpPr>
          <a:xfrm rot="0">
            <a:off x="4572000" y="2924937"/>
            <a:ext cx="3575767" cy="2934823"/>
            <a:chOff x="7511034" y="0"/>
            <a:chExt cx="2014537" cy="1653438"/>
          </a:xfrm>
        </p:grpSpPr>
        <p:pic>
          <p:nvPicPr>
            <p:cNvPr id="3526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112823" y="0"/>
              <a:ext cx="1412748" cy="1412748"/>
            </a:xfrm>
            <a:prstGeom prst="rect">
              <a:avLst/>
            </a:prstGeom>
          </p:spPr>
        </p:pic>
        <p:sp>
          <p:nvSpPr>
            <p:cNvPr id="3538" name=""/>
            <p:cNvSpPr/>
            <p:nvPr/>
          </p:nvSpPr>
          <p:spPr>
            <a:xfrm>
              <a:off x="7511034" y="1172058"/>
              <a:ext cx="1440180" cy="481380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 rot="5400000">
            <a:off x="3222462" y="3823754"/>
            <a:ext cx="1944270" cy="2618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" name=""/>
          <p:cNvSpPr txBox="1"/>
          <p:nvPr/>
        </p:nvSpPr>
        <p:spPr>
          <a:xfrm>
            <a:off x="3499772" y="4941189"/>
            <a:ext cx="1392268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1990년대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3779901" y="2852928"/>
            <a:ext cx="416005" cy="216027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4" name=""/>
          <p:cNvCxnSpPr/>
          <p:nvPr/>
        </p:nvCxnSpPr>
        <p:spPr>
          <a:xfrm>
            <a:off x="4195906" y="2852928"/>
            <a:ext cx="376094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5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6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grpSp>
        <p:nvGrpSpPr>
          <p:cNvPr id="3522" name=""/>
          <p:cNvGrpSpPr/>
          <p:nvPr/>
        </p:nvGrpSpPr>
        <p:grpSpPr>
          <a:xfrm rot="0">
            <a:off x="67807" y="1817941"/>
            <a:ext cx="4072138" cy="3123247"/>
            <a:chOff x="67807" y="1844802"/>
            <a:chExt cx="4072138" cy="3123247"/>
          </a:xfrm>
        </p:grpSpPr>
        <p:grpSp>
          <p:nvGrpSpPr>
            <p:cNvPr id="3520" name=""/>
            <p:cNvGrpSpPr/>
            <p:nvPr/>
          </p:nvGrpSpPr>
          <p:grpSpPr>
            <a:xfrm rot="0">
              <a:off x="67807" y="1844802"/>
              <a:ext cx="3987903" cy="3123247"/>
              <a:chOff x="0" y="1097851"/>
              <a:chExt cx="3987903" cy="3123247"/>
            </a:xfrm>
          </p:grpSpPr>
          <p:pic>
            <p:nvPicPr>
              <p:cNvPr id="3517" name="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1062966" y="1097851"/>
                <a:ext cx="2924937" cy="2924937"/>
              </a:xfrm>
              <a:prstGeom prst="rect">
                <a:avLst/>
              </a:prstGeom>
            </p:spPr>
          </p:pic>
          <p:pic>
            <p:nvPicPr>
              <p:cNvPr id="3518" name="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0" y="1642491"/>
                <a:ext cx="1835658" cy="1835658"/>
              </a:xfrm>
              <a:prstGeom prst="rect">
                <a:avLst/>
              </a:prstGeom>
            </p:spPr>
          </p:pic>
          <p:sp>
            <p:nvSpPr>
              <p:cNvPr id="3519" name=""/>
              <p:cNvSpPr/>
              <p:nvPr/>
            </p:nvSpPr>
            <p:spPr>
              <a:xfrm>
                <a:off x="0" y="3212973"/>
                <a:ext cx="3347847" cy="1008126"/>
              </a:xfrm>
              <a:prstGeom prst="rect">
                <a:avLst/>
              </a:prstGeom>
              <a:solidFill>
                <a:schemeClr val="bg1"/>
              </a:solidFill>
              <a:ln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cxnSp>
          <p:nvCxnSpPr>
            <p:cNvPr id="3521" name=""/>
            <p:cNvCxnSpPr/>
            <p:nvPr/>
          </p:nvCxnSpPr>
          <p:spPr>
            <a:xfrm>
              <a:off x="506728" y="3982498"/>
              <a:ext cx="3125523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3" name=""/>
            <p:cNvSpPr txBox="1"/>
            <p:nvPr/>
          </p:nvSpPr>
          <p:spPr>
            <a:xfrm>
              <a:off x="132167" y="4031468"/>
              <a:ext cx="4007779" cy="5769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230"/>
                  <a:ea typeface="한컴 윤고딕 230"/>
                </a:rPr>
                <a:t>휴대전화의 브로드밴드</a:t>
              </a:r>
              <a:endParaRPr lang="ko-KR" altLang="en-US" sz="3200">
                <a:latin typeface="한컴 윤고딕 230"/>
                <a:ea typeface="한컴 윤고딕 230"/>
              </a:endParaRPr>
            </a:p>
          </p:txBody>
        </p:sp>
      </p:grpSp>
      <p:grpSp>
        <p:nvGrpSpPr>
          <p:cNvPr id="3536" name=""/>
          <p:cNvGrpSpPr/>
          <p:nvPr/>
        </p:nvGrpSpPr>
        <p:grpSpPr>
          <a:xfrm rot="0">
            <a:off x="8577834" y="274997"/>
            <a:ext cx="2186939" cy="2186939"/>
            <a:chOff x="4792978" y="1687449"/>
            <a:chExt cx="2618994" cy="2618994"/>
          </a:xfrm>
        </p:grpSpPr>
        <p:grpSp>
          <p:nvGrpSpPr>
            <p:cNvPr id="3528" name=""/>
            <p:cNvGrpSpPr/>
            <p:nvPr/>
          </p:nvGrpSpPr>
          <p:grpSpPr>
            <a:xfrm rot="0">
              <a:off x="4792978" y="1687449"/>
              <a:ext cx="2618994" cy="2618994"/>
              <a:chOff x="4792980" y="1206069"/>
              <a:chExt cx="2618994" cy="2618994"/>
            </a:xfrm>
          </p:grpSpPr>
          <p:pic>
            <p:nvPicPr>
              <p:cNvPr id="3525" name="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4792980" y="1206069"/>
                <a:ext cx="2618994" cy="2618994"/>
              </a:xfrm>
              <a:prstGeom prst="rect">
                <a:avLst/>
              </a:prstGeom>
            </p:spPr>
          </p:pic>
          <p:pic>
            <p:nvPicPr>
              <p:cNvPr id="3523" name="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652135" y="1661112"/>
                <a:ext cx="903780" cy="903780"/>
              </a:xfrm>
              <a:prstGeom prst="rect">
                <a:avLst/>
              </a:prstGeom>
            </p:spPr>
          </p:pic>
        </p:grpSp>
        <p:sp>
          <p:nvSpPr>
            <p:cNvPr id="3529" name=""/>
            <p:cNvSpPr/>
            <p:nvPr/>
          </p:nvSpPr>
          <p:spPr>
            <a:xfrm>
              <a:off x="5662996" y="2888932"/>
              <a:ext cx="864108" cy="324040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3531" name=""/>
            <p:cNvCxnSpPr/>
            <p:nvPr/>
          </p:nvCxnSpPr>
          <p:spPr>
            <a:xfrm>
              <a:off x="5807014" y="2888932"/>
              <a:ext cx="587723" cy="0"/>
            </a:xfrm>
            <a:prstGeom prst="line">
              <a:avLst/>
            </a:prstGeom>
            <a:ln w="50800" algn="ctr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2" name=""/>
            <p:cNvSpPr/>
            <p:nvPr/>
          </p:nvSpPr>
          <p:spPr>
            <a:xfrm>
              <a:off x="4798888" y="3825063"/>
              <a:ext cx="1440180" cy="481380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39" name=""/>
          <p:cNvGrpSpPr/>
          <p:nvPr/>
        </p:nvGrpSpPr>
        <p:grpSpPr>
          <a:xfrm rot="0">
            <a:off x="9239630" y="2924937"/>
            <a:ext cx="2420874" cy="2420874"/>
            <a:chOff x="8964549" y="828116"/>
            <a:chExt cx="2996946" cy="2996946"/>
          </a:xfrm>
        </p:grpSpPr>
        <p:pic>
          <p:nvPicPr>
            <p:cNvPr id="3524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964549" y="828116"/>
              <a:ext cx="2996946" cy="2996946"/>
            </a:xfrm>
            <a:prstGeom prst="rect">
              <a:avLst/>
            </a:prstGeom>
          </p:spPr>
        </p:pic>
        <p:sp>
          <p:nvSpPr>
            <p:cNvPr id="3535" name=""/>
            <p:cNvSpPr/>
            <p:nvPr/>
          </p:nvSpPr>
          <p:spPr>
            <a:xfrm>
              <a:off x="9022842" y="3188310"/>
              <a:ext cx="1440180" cy="481380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540" name=""/>
          <p:cNvGrpSpPr/>
          <p:nvPr/>
        </p:nvGrpSpPr>
        <p:grpSpPr>
          <a:xfrm rot="0">
            <a:off x="5218408" y="392430"/>
            <a:ext cx="1976438" cy="1924129"/>
            <a:chOff x="4412832" y="-223552"/>
            <a:chExt cx="1976438" cy="2079386"/>
          </a:xfrm>
        </p:grpSpPr>
        <p:pic>
          <p:nvPicPr>
            <p:cNvPr id="3527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412832" y="-223552"/>
              <a:ext cx="1976437" cy="1976437"/>
            </a:xfrm>
            <a:prstGeom prst="rect">
              <a:avLst/>
            </a:prstGeom>
          </p:spPr>
        </p:pic>
        <p:sp>
          <p:nvSpPr>
            <p:cNvPr id="3537" name=""/>
            <p:cNvSpPr/>
            <p:nvPr/>
          </p:nvSpPr>
          <p:spPr>
            <a:xfrm>
              <a:off x="4412832" y="1374454"/>
              <a:ext cx="1440180" cy="481380"/>
            </a:xfrm>
            <a:prstGeom prst="rect">
              <a:avLst/>
            </a:prstGeom>
            <a:solidFill>
              <a:schemeClr val="bg1"/>
            </a:solidFill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542" name=""/>
          <p:cNvSpPr txBox="1"/>
          <p:nvPr/>
        </p:nvSpPr>
        <p:spPr>
          <a:xfrm>
            <a:off x="5218408" y="1936675"/>
            <a:ext cx="2282951" cy="70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/>
              <a:t>음성전화</a:t>
            </a:r>
            <a:endParaRPr lang="ko-KR" altLang="en-US" sz="4000"/>
          </a:p>
        </p:txBody>
      </p:sp>
      <p:sp>
        <p:nvSpPr>
          <p:cNvPr id="3543" name=""/>
          <p:cNvSpPr txBox="1"/>
          <p:nvPr/>
        </p:nvSpPr>
        <p:spPr>
          <a:xfrm>
            <a:off x="8577834" y="1870138"/>
            <a:ext cx="2474212" cy="699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/>
              <a:t>전자 메일</a:t>
            </a:r>
            <a:endParaRPr lang="ko-KR" altLang="en-US" sz="4000"/>
          </a:p>
        </p:txBody>
      </p:sp>
      <p:sp>
        <p:nvSpPr>
          <p:cNvPr id="3544" name=""/>
          <p:cNvSpPr txBox="1"/>
          <p:nvPr/>
        </p:nvSpPr>
        <p:spPr>
          <a:xfrm>
            <a:off x="5436108" y="4797198"/>
            <a:ext cx="3384421" cy="69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/>
              <a:t>인터넷 접속</a:t>
            </a:r>
            <a:endParaRPr lang="ko-KR" altLang="en-US" sz="4000"/>
          </a:p>
        </p:txBody>
      </p:sp>
      <p:sp>
        <p:nvSpPr>
          <p:cNvPr id="3545" name=""/>
          <p:cNvSpPr txBox="1"/>
          <p:nvPr/>
        </p:nvSpPr>
        <p:spPr>
          <a:xfrm>
            <a:off x="8841870" y="4816221"/>
            <a:ext cx="338442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/>
              <a:t>디지털 카메라</a:t>
            </a:r>
            <a:endParaRPr lang="ko-KR" altLang="en-US" sz="4000"/>
          </a:p>
        </p:txBody>
      </p:sp>
      <p:cxnSp>
        <p:nvCxnSpPr>
          <p:cNvPr id="3546" name=""/>
          <p:cNvCxnSpPr/>
          <p:nvPr/>
        </p:nvCxnSpPr>
        <p:spPr>
          <a:xfrm>
            <a:off x="5319667" y="1937099"/>
            <a:ext cx="191666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7" name=""/>
          <p:cNvCxnSpPr/>
          <p:nvPr/>
        </p:nvCxnSpPr>
        <p:spPr>
          <a:xfrm>
            <a:off x="8712971" y="1916811"/>
            <a:ext cx="1916666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8" name=""/>
          <p:cNvCxnSpPr/>
          <p:nvPr/>
        </p:nvCxnSpPr>
        <p:spPr>
          <a:xfrm>
            <a:off x="9449088" y="4797198"/>
            <a:ext cx="2035777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9" name=""/>
          <p:cNvCxnSpPr/>
          <p:nvPr/>
        </p:nvCxnSpPr>
        <p:spPr>
          <a:xfrm>
            <a:off x="5848637" y="4797198"/>
            <a:ext cx="2035777" cy="0"/>
          </a:xfrm>
          <a:prstGeom prst="line">
            <a:avLst/>
          </a:prstGeom>
          <a:ln w="38100" algn="ctr">
            <a:solidFill>
              <a:srgbClr val="ee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" grpId="0" animBg="1"/>
      <p:bldP spid="3541" grpId="1" animBg="1"/>
      <p:bldP spid="3536" grpId="2" animBg="1"/>
      <p:bldP spid="3539" grpId="3" animBg="1"/>
      <p:bldP spid="3540" grpId="4" animBg="1"/>
      <p:bldP spid="3542" grpId="5" animBg="1"/>
      <p:bldP spid="3543" grpId="6" animBg="1"/>
      <p:bldP spid="3544" grpId="7" animBg="1"/>
      <p:bldP spid="3545" grpId="8" animBg="1"/>
      <p:bldP spid="3546" grpId="9" animBg="1"/>
      <p:bldP spid="3547" grpId="10" animBg="1"/>
      <p:bldP spid="3548" grpId="11" animBg="1"/>
      <p:bldP spid="3549" grpId="12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331184" y="144018"/>
            <a:ext cx="496348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en-US" altLang="ko-KR" sz="3600">
                <a:latin typeface="a연애소설"/>
                <a:ea typeface="a연애소설"/>
              </a:rPr>
              <a:t>IT</a:t>
            </a:r>
            <a:endParaRPr lang="en-US" altLang="ko-KR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1" y="6021228"/>
            <a:ext cx="6825240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 b="1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 rot="5400000">
            <a:off x="3222462" y="3823754"/>
            <a:ext cx="1944270" cy="2618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8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9" name=""/>
          <p:cNvCxnSpPr/>
          <p:nvPr/>
        </p:nvCxnSpPr>
        <p:spPr>
          <a:xfrm rot="5400000">
            <a:off x="8909271" y="2707996"/>
            <a:ext cx="4176550" cy="1856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0" name=""/>
          <p:cNvCxnSpPr/>
          <p:nvPr/>
        </p:nvCxnSpPr>
        <p:spPr>
          <a:xfrm rot="5400000">
            <a:off x="917543" y="4544472"/>
            <a:ext cx="504063" cy="1334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1" name=""/>
          <p:cNvSpPr txBox="1"/>
          <p:nvPr/>
        </p:nvSpPr>
        <p:spPr>
          <a:xfrm>
            <a:off x="467487" y="4941189"/>
            <a:ext cx="1405509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1980년대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2" name=""/>
          <p:cNvSpPr txBox="1"/>
          <p:nvPr/>
        </p:nvSpPr>
        <p:spPr>
          <a:xfrm>
            <a:off x="3499772" y="4941189"/>
            <a:ext cx="1392268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1990년대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3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14" name=""/>
          <p:cNvSpPr txBox="1"/>
          <p:nvPr/>
        </p:nvSpPr>
        <p:spPr>
          <a:xfrm>
            <a:off x="10313203" y="4941189"/>
            <a:ext cx="1370543" cy="57188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2010년대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03" name=""/>
          <p:cNvCxnSpPr/>
          <p:nvPr/>
        </p:nvCxnSpPr>
        <p:spPr>
          <a:xfrm flipV="1">
            <a:off x="827532" y="2852928"/>
            <a:ext cx="3368374" cy="1584198"/>
          </a:xfrm>
          <a:prstGeom prst="line">
            <a:avLst/>
          </a:prstGeom>
          <a:ln w="38100" cap="rnd" algn="ctr">
            <a:solidFill>
              <a:srgbClr val="ee4545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4" name=""/>
          <p:cNvCxnSpPr/>
          <p:nvPr/>
        </p:nvCxnSpPr>
        <p:spPr>
          <a:xfrm>
            <a:off x="4195906" y="2852928"/>
            <a:ext cx="3309789" cy="1296162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5" name=""/>
          <p:cNvCxnSpPr/>
          <p:nvPr/>
        </p:nvCxnSpPr>
        <p:spPr>
          <a:xfrm flipV="1">
            <a:off x="7505687" y="465391"/>
            <a:ext cx="3919550" cy="3683694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5" name=""/>
          <p:cNvCxnSpPr/>
          <p:nvPr/>
        </p:nvCxnSpPr>
        <p:spPr>
          <a:xfrm>
            <a:off x="827532" y="46539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6" name=""/>
          <p:cNvSpPr txBox="1"/>
          <p:nvPr/>
        </p:nvSpPr>
        <p:spPr>
          <a:xfrm>
            <a:off x="2352103" y="12192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7" name=""/>
          <p:cNvSpPr/>
          <p:nvPr/>
        </p:nvSpPr>
        <p:spPr>
          <a:xfrm>
            <a:off x="331184" y="2816924"/>
            <a:ext cx="3232690" cy="2700337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8" name=""/>
          <p:cNvSpPr/>
          <p:nvPr/>
        </p:nvSpPr>
        <p:spPr>
          <a:xfrm>
            <a:off x="8108156" y="144018"/>
            <a:ext cx="3575590" cy="5373243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9" name=""/>
          <p:cNvSpPr/>
          <p:nvPr/>
        </p:nvSpPr>
        <p:spPr>
          <a:xfrm>
            <a:off x="4716018" y="2348865"/>
            <a:ext cx="2376297" cy="2376297"/>
          </a:xfrm>
          <a:prstGeom prst="ellipse">
            <a:avLst/>
          </a:prstGeom>
          <a:noFill/>
          <a:ln w="38100" algn="ctr">
            <a:solidFill>
              <a:srgbClr val="ee4545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20" name=""/>
          <p:cNvSpPr txBox="1"/>
          <p:nvPr/>
        </p:nvSpPr>
        <p:spPr>
          <a:xfrm>
            <a:off x="4860036" y="1484757"/>
            <a:ext cx="2376297" cy="69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장기 침체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21" name=""/>
          <p:cNvSpPr txBox="1"/>
          <p:nvPr/>
        </p:nvSpPr>
        <p:spPr>
          <a:xfrm>
            <a:off x="2591779" y="1151383"/>
            <a:ext cx="828077" cy="4653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버</a:t>
            </a:r>
            <a:endParaRPr lang="ko-KR" altLang="en-US" sz="4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블</a:t>
            </a:r>
            <a:endParaRPr lang="ko-KR" altLang="en-US" sz="4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경</a:t>
            </a:r>
            <a:endParaRPr lang="ko-KR" altLang="en-US" sz="4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제</a:t>
            </a:r>
            <a:endParaRPr lang="ko-KR" altLang="en-US" sz="4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endParaRPr lang="ko-KR" altLang="en-US" sz="1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붕</a:t>
            </a:r>
            <a:endParaRPr lang="ko-KR" altLang="en-US" sz="4700" b="1">
              <a:latin typeface="문체부 쓰기 흘림체"/>
              <a:ea typeface="문체부 쓰기 흘림체"/>
            </a:endParaRPr>
          </a:p>
          <a:p>
            <a:pPr>
              <a:defRPr lang="ko-KR" altLang="en-US"/>
            </a:pPr>
            <a:r>
              <a:rPr lang="ko-KR" altLang="en-US" sz="4700" b="1">
                <a:latin typeface="문체부 쓰기 흘림체"/>
                <a:ea typeface="문체부 쓰기 흘림체"/>
              </a:rPr>
              <a:t>괴</a:t>
            </a:r>
            <a:endParaRPr lang="ko-KR" altLang="en-US" sz="4700" b="1">
              <a:latin typeface="문체부 쓰기 흘림체"/>
              <a:ea typeface="문체부 쓰기 흘림체"/>
            </a:endParaRPr>
          </a:p>
        </p:txBody>
      </p:sp>
      <p:cxnSp>
        <p:nvCxnSpPr>
          <p:cNvPr id="3523" name=""/>
          <p:cNvCxnSpPr/>
          <p:nvPr/>
        </p:nvCxnSpPr>
        <p:spPr>
          <a:xfrm rot="16200000" flipH="1">
            <a:off x="7181659" y="4473126"/>
            <a:ext cx="648082" cy="10"/>
          </a:xfrm>
          <a:prstGeom prst="line">
            <a:avLst/>
          </a:prstGeom>
          <a:ln w="25400" algn="ctr">
            <a:solidFill>
              <a:schemeClr val="bg1">
                <a:lumMod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4" name=""/>
          <p:cNvSpPr txBox="1"/>
          <p:nvPr/>
        </p:nvSpPr>
        <p:spPr>
          <a:xfrm>
            <a:off x="6792415" y="4941189"/>
            <a:ext cx="1426564" cy="57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2000년대</a:t>
            </a:r>
            <a:endParaRPr lang="ko-KR" altLang="en-US" sz="3200">
              <a:latin typeface="a연애소설"/>
              <a:ea typeface="a연애소설"/>
            </a:endParaRPr>
          </a:p>
        </p:txBody>
      </p:sp>
      <p:cxnSp>
        <p:nvCxnSpPr>
          <p:cNvPr id="3525" name=""/>
          <p:cNvCxnSpPr/>
          <p:nvPr/>
        </p:nvCxnSpPr>
        <p:spPr>
          <a:xfrm>
            <a:off x="7164324" y="4005072"/>
            <a:ext cx="341371" cy="144018"/>
          </a:xfrm>
          <a:prstGeom prst="line">
            <a:avLst/>
          </a:prstGeom>
          <a:ln w="38100" cap="rnd" algn="ctr">
            <a:solidFill>
              <a:schemeClr val="tx2">
                <a:lumMod val="80000"/>
                <a:lumOff val="2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6" name=""/>
          <p:cNvCxnSpPr/>
          <p:nvPr/>
        </p:nvCxnSpPr>
        <p:spPr>
          <a:xfrm flipV="1">
            <a:off x="7505694" y="3933063"/>
            <a:ext cx="234702" cy="216026"/>
          </a:xfrm>
          <a:prstGeom prst="line">
            <a:avLst/>
          </a:prstGeom>
          <a:ln w="38100" cap="rnd" algn="ctr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1" grpId="0" animBg="1"/>
      <p:bldP spid="3507" grpId="1" animBg="1"/>
      <p:bldP spid="3508" grpId="2" animBg="1"/>
      <p:bldP spid="3512" grpId="3" animBg="1"/>
      <p:bldP spid="3513" grpId="4" animBg="1"/>
      <p:bldP spid="3503" grpId="5" animBg="1"/>
      <p:bldP spid="3504" grpId="6" animBg="1"/>
      <p:bldP spid="3505" grpId="7" animBg="1"/>
      <p:bldP spid="3519" grpId="8" animBg="1"/>
      <p:bldP spid="3520" grpId="9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743</ep:Words>
  <ep:PresentationFormat>사용자 지정</ep:PresentationFormat>
  <ep:Paragraphs>249</ep:Paragraphs>
  <ep:Slides>29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ep:HeadingPairs>
  <ep:TitlesOfParts>
    <vt:vector size="30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2017-03-24T09:29:08.767</dcterms:created>
  <dc:creator>LG</dc:creator>
  <cp:lastModifiedBy>LG</cp:lastModifiedBy>
  <dcterms:modified xsi:type="dcterms:W3CDTF">2017-03-31T08:00:02.252</dcterms:modified>
  <cp:revision>48</cp:revision>
</cp:coreProperties>
</file>