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6" r:id="rId2"/>
    <p:sldId id="259" r:id="rId3"/>
    <p:sldId id="262" r:id="rId4"/>
    <p:sldId id="263" r:id="rId5"/>
    <p:sldId id="267" r:id="rId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6161"/>
    <a:srgbClr val="F07982"/>
    <a:srgbClr val="F2F2F2"/>
    <a:srgbClr val="EDEDED"/>
    <a:srgbClr val="F07680"/>
    <a:srgbClr val="FBE5D6"/>
    <a:srgbClr val="F6E5DB"/>
    <a:srgbClr val="FFF2CC"/>
    <a:srgbClr val="F0E2DC"/>
    <a:srgbClr val="EE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27" autoAdjust="0"/>
    <p:restoredTop sz="89867" autoAdjust="0"/>
  </p:normalViewPr>
  <p:slideViewPr>
    <p:cSldViewPr snapToGrid="0" showGuides="1">
      <p:cViewPr varScale="1">
        <p:scale>
          <a:sx n="95" d="100"/>
          <a:sy n="95" d="100"/>
        </p:scale>
        <p:origin x="870" y="78"/>
      </p:cViewPr>
      <p:guideLst>
        <p:guide orient="horz" pos="2251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A4E8C-F8D5-4D3D-B942-BBF1DEF79396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3990D9-EB28-44F3-AE7F-57C7702FE0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1355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0EE8C87-21BC-470C-AB16-869099F264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7384502-464A-4A75-B245-6687F03853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A07E7FE-35E5-47F1-9462-34C01F6FE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760AB-40EF-4AC8-AD3E-F92F4862D0A0}" type="datetimeFigureOut">
              <a:rPr lang="ko-KR" altLang="en-US" smtClean="0"/>
              <a:t>2018-03-31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235E47-B1BF-4851-A456-A3094F19E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7FDBE16-E946-458A-9920-99D855697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300D0-9ADF-4A9B-91C8-5743C6C19027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6668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CB23D23-5867-4D9C-995C-BB180D01C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CA2B5DE-1D91-4693-B514-0EF001EAA4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B1802B3-DA1E-4273-A113-12401A660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760AB-40EF-4AC8-AD3E-F92F4862D0A0}" type="datetimeFigureOut">
              <a:rPr lang="ko-KR" altLang="en-US" smtClean="0"/>
              <a:t>2018-03-31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4024F1F-A395-4C38-B964-841D84AA6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DF1BF77-D2CB-44B5-A567-856986722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300D0-9ADF-4A9B-91C8-5743C6C19027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5000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AD96B9BF-69D1-4DEF-9B79-3E93BC2FF9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57C0C526-603D-42C7-92F6-EB2F2305F4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5328D8D-3B23-48A7-94CD-C29610390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760AB-40EF-4AC8-AD3E-F92F4862D0A0}" type="datetimeFigureOut">
              <a:rPr lang="ko-KR" altLang="en-US" smtClean="0"/>
              <a:t>2018-03-31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DF22C59-6A35-4CC1-A62C-7242F84D4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791BAB3-143C-4E5F-928D-D5A456431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300D0-9ADF-4A9B-91C8-5743C6C19027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0969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8748096-FA4C-44C0-9650-9F3D4FD9E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761670A-C9D3-484E-A81D-517A549594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084ADE4-9E0A-498D-8656-263D157F8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760AB-40EF-4AC8-AD3E-F92F4862D0A0}" type="datetimeFigureOut">
              <a:rPr lang="ko-KR" altLang="en-US" smtClean="0"/>
              <a:t>2018-03-31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6E5F58F-B85C-4222-BF4A-7F9593B32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F7F1D95-5A96-4653-BB8A-8FB0C0651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300D0-9ADF-4A9B-91C8-5743C6C19027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7688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F81073F-1250-4915-B8C7-4BEE9E27B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14BE5AF-EB44-4F8B-ADEA-B519973524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1096514-2E57-4FD3-8D27-7A466481E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760AB-40EF-4AC8-AD3E-F92F4862D0A0}" type="datetimeFigureOut">
              <a:rPr lang="ko-KR" altLang="en-US" smtClean="0"/>
              <a:t>2018-03-31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A48B75C-3E3B-42C4-8835-A837985EC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2D14429-994F-4F01-9B83-8C245637C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300D0-9ADF-4A9B-91C8-5743C6C19027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9471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B52ADCF-0FE5-4E72-B3EA-E50C890C1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7B1D766-3DAB-40A5-A149-F98BC7A5EE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876440B-E5E0-47CA-8EAC-6EAD89BA3F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0E19AE7-2DC6-4A05-A0E8-1D538A712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760AB-40EF-4AC8-AD3E-F92F4862D0A0}" type="datetimeFigureOut">
              <a:rPr lang="ko-KR" altLang="en-US" smtClean="0"/>
              <a:t>2018-03-31</a:t>
            </a:fld>
            <a:endParaRPr lang="ko-KR" altLang="en-US" dirty="0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05C0170-9578-4405-B6D5-DEE55B4B4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A6F2617-6F56-4D32-8C24-4B99DE685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300D0-9ADF-4A9B-91C8-5743C6C19027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3185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C6F4760-7E0A-43DB-8837-3D47587FD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29CAD44-3F7D-41C1-AD7D-0260459AA5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1C47E30-5C17-4C69-9EC9-2BD635CE92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CA1AEDE7-20E4-4AA1-81FF-C65669B8CF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DFEC26C3-AF42-45FB-B68D-82A3151D35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03A51921-2983-4F91-9170-89EF22FF0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760AB-40EF-4AC8-AD3E-F92F4862D0A0}" type="datetimeFigureOut">
              <a:rPr lang="ko-KR" altLang="en-US" smtClean="0"/>
              <a:t>2018-03-31</a:t>
            </a:fld>
            <a:endParaRPr lang="ko-KR" altLang="en-US" dirty="0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EC25C5B7-C5FE-43C1-8E0D-D550187A0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DE396F55-93B0-4553-8B90-86D9A9382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300D0-9ADF-4A9B-91C8-5743C6C19027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1069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A26FAF4-794D-410F-A4BD-D1CFDEF2B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337999A0-D2FE-4ED5-A626-5DB011F18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760AB-40EF-4AC8-AD3E-F92F4862D0A0}" type="datetimeFigureOut">
              <a:rPr lang="ko-KR" altLang="en-US" smtClean="0"/>
              <a:t>2018-03-31</a:t>
            </a:fld>
            <a:endParaRPr lang="ko-KR" altLang="en-US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E45B47C1-7CEF-46D3-8E5C-EC4DFA737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88FA963-4EFC-4141-915A-1EFD96A6C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300D0-9ADF-4A9B-91C8-5743C6C19027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6255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7AE89F0C-094B-47B8-94FC-F399D1B51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760AB-40EF-4AC8-AD3E-F92F4862D0A0}" type="datetimeFigureOut">
              <a:rPr lang="ko-KR" altLang="en-US" smtClean="0"/>
              <a:t>2018-03-31</a:t>
            </a:fld>
            <a:endParaRPr lang="ko-KR" altLang="en-US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D9AB1225-10DA-4032-87C8-1E4E860F1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00B4C44-C58C-44AD-BDB3-31793D1EA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300D0-9ADF-4A9B-91C8-5743C6C19027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5753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1D839C4-5ADA-4299-81BA-B3233C9AC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703B1AA-8313-4945-A7EF-1ADD5338F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F3AC372-C610-49B4-AF1A-C6A0B50A69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24E6AF9-5FC8-4693-A907-16AC930A0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760AB-40EF-4AC8-AD3E-F92F4862D0A0}" type="datetimeFigureOut">
              <a:rPr lang="ko-KR" altLang="en-US" smtClean="0"/>
              <a:t>2018-03-31</a:t>
            </a:fld>
            <a:endParaRPr lang="ko-KR" altLang="en-US" dirty="0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45416A9-E8A8-47BC-BD7A-C35D1EA2C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45C002F-1B26-4F08-9734-82F5BA8AC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300D0-9ADF-4A9B-91C8-5743C6C19027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77589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726416C-C718-47D9-A217-4352DC5C2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5A884C94-EC96-40D9-94A7-121B88F95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4C037B4-B066-4DE0-B403-00E10EC250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085B900-C931-417F-9DC6-D125395BB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760AB-40EF-4AC8-AD3E-F92F4862D0A0}" type="datetimeFigureOut">
              <a:rPr lang="ko-KR" altLang="en-US" smtClean="0"/>
              <a:t>2018-03-31</a:t>
            </a:fld>
            <a:endParaRPr lang="ko-KR" altLang="en-US" dirty="0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20B349E-AE0C-4629-834C-657C4EF89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2415AF9-8842-4EC6-AA71-E86C9266C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300D0-9ADF-4A9B-91C8-5743C6C19027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068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2601BA23-BBF6-4422-B2A2-0E802E8C2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64C967D-BE5C-457A-BEA2-863F88CBD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999AECC-7162-4C8A-AC57-AF79075AA5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760AB-40EF-4AC8-AD3E-F92F4862D0A0}" type="datetimeFigureOut">
              <a:rPr lang="ko-KR" altLang="en-US" smtClean="0"/>
              <a:t>2018-03-31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A959829-1E8C-487B-86DE-BD8EDE235F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DF4C3D0-BDCD-461E-A073-26FC47596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300D0-9ADF-4A9B-91C8-5743C6C19027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18110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0"/>
    </mc:Choice>
    <mc:Fallback xmlns="">
      <p:transition/>
    </mc:Fallback>
  </mc:AlternateConten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E0924ABE-079C-4BB5-8424-5AD7DD275E07}"/>
              </a:ext>
            </a:extLst>
          </p:cNvPr>
          <p:cNvCxnSpPr>
            <a:cxnSpLocks/>
          </p:cNvCxnSpPr>
          <p:nvPr/>
        </p:nvCxnSpPr>
        <p:spPr>
          <a:xfrm>
            <a:off x="0" y="939949"/>
            <a:ext cx="12192000" cy="0"/>
          </a:xfrm>
          <a:prstGeom prst="line">
            <a:avLst/>
          </a:prstGeom>
          <a:ln w="57150">
            <a:solidFill>
              <a:srgbClr val="EDED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ED3CA86F-9275-4E84-975E-C0C657F93467}"/>
              </a:ext>
            </a:extLst>
          </p:cNvPr>
          <p:cNvGrpSpPr/>
          <p:nvPr/>
        </p:nvGrpSpPr>
        <p:grpSpPr>
          <a:xfrm>
            <a:off x="8378112" y="1992478"/>
            <a:ext cx="3105444" cy="3112910"/>
            <a:chOff x="8584566" y="2159000"/>
            <a:chExt cx="2540000" cy="2540000"/>
          </a:xfrm>
        </p:grpSpPr>
        <p:sp>
          <p:nvSpPr>
            <p:cNvPr id="17" name="타원 16">
              <a:extLst>
                <a:ext uri="{FF2B5EF4-FFF2-40B4-BE49-F238E27FC236}">
                  <a16:creationId xmlns:a16="http://schemas.microsoft.com/office/drawing/2014/main" id="{1463BAA4-33EE-4BD7-A714-DFCE14D8A917}"/>
                </a:ext>
              </a:extLst>
            </p:cNvPr>
            <p:cNvSpPr/>
            <p:nvPr/>
          </p:nvSpPr>
          <p:spPr>
            <a:xfrm>
              <a:off x="8584566" y="2159000"/>
              <a:ext cx="2540000" cy="25400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18" name="그래픽 17" descr="교사">
              <a:extLst>
                <a:ext uri="{FF2B5EF4-FFF2-40B4-BE49-F238E27FC236}">
                  <a16:creationId xmlns:a16="http://schemas.microsoft.com/office/drawing/2014/main" id="{AC343C23-E68E-4CA6-9974-3A1D8FEC0F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122411" y="2640962"/>
              <a:ext cx="1442720" cy="1442720"/>
            </a:xfrm>
            <a:prstGeom prst="rect">
              <a:avLst/>
            </a:prstGeom>
          </p:spPr>
        </p:pic>
      </p:grpSp>
      <p:pic>
        <p:nvPicPr>
          <p:cNvPr id="38" name="그림 37">
            <a:extLst>
              <a:ext uri="{FF2B5EF4-FFF2-40B4-BE49-F238E27FC236}">
                <a16:creationId xmlns:a16="http://schemas.microsoft.com/office/drawing/2014/main" id="{9DC1C043-6A6B-4F8E-962C-92B505997B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4836" y="1990361"/>
            <a:ext cx="3102327" cy="3174215"/>
          </a:xfrm>
          <a:prstGeom prst="rect">
            <a:avLst/>
          </a:prstGeom>
        </p:spPr>
      </p:pic>
      <p:grpSp>
        <p:nvGrpSpPr>
          <p:cNvPr id="7" name="그룹 6">
            <a:extLst>
              <a:ext uri="{FF2B5EF4-FFF2-40B4-BE49-F238E27FC236}">
                <a16:creationId xmlns:a16="http://schemas.microsoft.com/office/drawing/2014/main" id="{7E957072-105D-4E7D-832E-914E86205BDE}"/>
              </a:ext>
            </a:extLst>
          </p:cNvPr>
          <p:cNvGrpSpPr/>
          <p:nvPr/>
        </p:nvGrpSpPr>
        <p:grpSpPr>
          <a:xfrm>
            <a:off x="603354" y="1990361"/>
            <a:ext cx="3166609" cy="3174219"/>
            <a:chOff x="2465166" y="1449165"/>
            <a:chExt cx="2108913" cy="2113981"/>
          </a:xfrm>
        </p:grpSpPr>
        <p:pic>
          <p:nvPicPr>
            <p:cNvPr id="19" name="그림 18">
              <a:extLst>
                <a:ext uri="{FF2B5EF4-FFF2-40B4-BE49-F238E27FC236}">
                  <a16:creationId xmlns:a16="http://schemas.microsoft.com/office/drawing/2014/main" id="{DCDEF6D7-B8F8-4D24-87EE-E621CBCA55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65166" y="1449165"/>
              <a:ext cx="2108913" cy="2113981"/>
            </a:xfrm>
            <a:prstGeom prst="rect">
              <a:avLst/>
            </a:prstGeom>
          </p:spPr>
        </p:pic>
        <p:pic>
          <p:nvPicPr>
            <p:cNvPr id="20" name="그림 19">
              <a:extLst>
                <a:ext uri="{FF2B5EF4-FFF2-40B4-BE49-F238E27FC236}">
                  <a16:creationId xmlns:a16="http://schemas.microsoft.com/office/drawing/2014/main" id="{1F7142EE-A2F2-41DC-86D6-57ABADE4B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62973" y="1679034"/>
              <a:ext cx="1356956" cy="1453665"/>
            </a:xfrm>
            <a:prstGeom prst="rect">
              <a:avLst/>
            </a:prstGeom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3E347792-E72D-4849-860D-071590516FE7}"/>
              </a:ext>
            </a:extLst>
          </p:cNvPr>
          <p:cNvSpPr txBox="1"/>
          <p:nvPr/>
        </p:nvSpPr>
        <p:spPr>
          <a:xfrm>
            <a:off x="319733" y="222861"/>
            <a:ext cx="5347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>
                <a:solidFill>
                  <a:srgbClr val="F07680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가정이 형성되는 과정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30E2EBE-12C8-41EA-8AE8-6C054250B835}"/>
              </a:ext>
            </a:extLst>
          </p:cNvPr>
          <p:cNvSpPr txBox="1"/>
          <p:nvPr/>
        </p:nvSpPr>
        <p:spPr>
          <a:xfrm>
            <a:off x="1653259" y="4459057"/>
            <a:ext cx="1117600" cy="646331"/>
          </a:xfrm>
          <a:prstGeom prst="rect">
            <a:avLst/>
          </a:prstGeom>
          <a:noFill/>
          <a:effectLst>
            <a:outerShdw dist="50800" sx="86000" sy="86000" algn="ctr" rotWithShape="0">
              <a:schemeClr val="bg1"/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T w="0" h="0"/>
              <a:bevelB w="0"/>
            </a:sp3d>
          </a:bodyPr>
          <a:lstStyle/>
          <a:p>
            <a:r>
              <a:rPr lang="ko-KR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dist="101600">
                    <a:schemeClr val="tx1"/>
                  </a:innerShdw>
                </a:effectLst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결혼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6394FC5-B702-4057-AC64-4AE6E9930BF8}"/>
              </a:ext>
            </a:extLst>
          </p:cNvPr>
          <p:cNvSpPr txBox="1"/>
          <p:nvPr/>
        </p:nvSpPr>
        <p:spPr>
          <a:xfrm>
            <a:off x="5616574" y="4459057"/>
            <a:ext cx="111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>
                <a:solidFill>
                  <a:srgbClr val="61616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출산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64B972F-2856-42D7-8399-456C7BA7B1F4}"/>
              </a:ext>
            </a:extLst>
          </p:cNvPr>
          <p:cNvSpPr txBox="1"/>
          <p:nvPr/>
        </p:nvSpPr>
        <p:spPr>
          <a:xfrm>
            <a:off x="9446541" y="4398282"/>
            <a:ext cx="111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>
                <a:solidFill>
                  <a:srgbClr val="61616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교육</a:t>
            </a:r>
          </a:p>
        </p:txBody>
      </p:sp>
    </p:spTree>
    <p:extLst>
      <p:ext uri="{BB962C8B-B14F-4D97-AF65-F5344CB8AC3E}">
        <p14:creationId xmlns:p14="http://schemas.microsoft.com/office/powerpoint/2010/main" val="35336954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직사각형 23">
            <a:extLst>
              <a:ext uri="{FF2B5EF4-FFF2-40B4-BE49-F238E27FC236}">
                <a16:creationId xmlns:a16="http://schemas.microsoft.com/office/drawing/2014/main" id="{E665E38A-D539-4C72-8707-78AEDC6AFFE1}"/>
              </a:ext>
            </a:extLst>
          </p:cNvPr>
          <p:cNvSpPr/>
          <p:nvPr/>
        </p:nvSpPr>
        <p:spPr>
          <a:xfrm>
            <a:off x="3803870" y="1479407"/>
            <a:ext cx="7261459" cy="2250390"/>
          </a:xfrm>
          <a:prstGeom prst="rect">
            <a:avLst/>
          </a:prstGeom>
          <a:solidFill>
            <a:schemeClr val="bg1">
              <a:lumMod val="95000"/>
            </a:schemeClr>
          </a:solidFill>
          <a:ln w="0" cap="rnd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A93889-7D2E-410B-AC2B-5E9E84848AC0}"/>
              </a:ext>
            </a:extLst>
          </p:cNvPr>
          <p:cNvSpPr txBox="1"/>
          <p:nvPr/>
        </p:nvSpPr>
        <p:spPr>
          <a:xfrm>
            <a:off x="421334" y="274748"/>
            <a:ext cx="5347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>
                <a:solidFill>
                  <a:srgbClr val="F07680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결혼</a:t>
            </a:r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E603F412-B35E-4B44-83D5-96B24B30A7C5}"/>
              </a:ext>
            </a:extLst>
          </p:cNvPr>
          <p:cNvCxnSpPr>
            <a:cxnSpLocks/>
          </p:cNvCxnSpPr>
          <p:nvPr/>
        </p:nvCxnSpPr>
        <p:spPr>
          <a:xfrm>
            <a:off x="0" y="947057"/>
            <a:ext cx="12192000" cy="0"/>
          </a:xfrm>
          <a:prstGeom prst="line">
            <a:avLst/>
          </a:prstGeom>
          <a:ln w="57150">
            <a:solidFill>
              <a:srgbClr val="EDED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그룹 3">
            <a:extLst>
              <a:ext uri="{FF2B5EF4-FFF2-40B4-BE49-F238E27FC236}">
                <a16:creationId xmlns:a16="http://schemas.microsoft.com/office/drawing/2014/main" id="{B1CD4B1E-2065-4E24-B11D-8B97369C0AE5}"/>
              </a:ext>
            </a:extLst>
          </p:cNvPr>
          <p:cNvGrpSpPr/>
          <p:nvPr/>
        </p:nvGrpSpPr>
        <p:grpSpPr>
          <a:xfrm>
            <a:off x="267944" y="1479407"/>
            <a:ext cx="2588887" cy="2250399"/>
            <a:chOff x="267944" y="1479407"/>
            <a:chExt cx="2588887" cy="2250399"/>
          </a:xfrm>
        </p:grpSpPr>
        <p:sp>
          <p:nvSpPr>
            <p:cNvPr id="10" name="육각형 9">
              <a:extLst>
                <a:ext uri="{FF2B5EF4-FFF2-40B4-BE49-F238E27FC236}">
                  <a16:creationId xmlns:a16="http://schemas.microsoft.com/office/drawing/2014/main" id="{6D670233-4B17-42EE-B755-0C46F2825CEA}"/>
                </a:ext>
              </a:extLst>
            </p:cNvPr>
            <p:cNvSpPr/>
            <p:nvPr/>
          </p:nvSpPr>
          <p:spPr>
            <a:xfrm>
              <a:off x="267944" y="1479407"/>
              <a:ext cx="2588887" cy="2250399"/>
            </a:xfrm>
            <a:prstGeom prst="hexagon">
              <a:avLst/>
            </a:prstGeom>
            <a:blipFill dpi="0" rotWithShape="1">
              <a:blip r:embed="rId2">
                <a:alphaModFix amt="72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-21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 w="76200">
              <a:solidFill>
                <a:srgbClr val="EDEDED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B3128BE-2C04-4F88-A5E4-CD7224991EA4}"/>
                </a:ext>
              </a:extLst>
            </p:cNvPr>
            <p:cNvSpPr txBox="1"/>
            <p:nvPr/>
          </p:nvSpPr>
          <p:spPr>
            <a:xfrm>
              <a:off x="952340" y="2270259"/>
              <a:ext cx="13913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200" b="1" dirty="0">
                  <a:solidFill>
                    <a:schemeClr val="bg1"/>
                  </a:solidFill>
                  <a:effectLst>
                    <a:glow>
                      <a:schemeClr val="tx1"/>
                    </a:glow>
                  </a:effectLst>
                  <a:latin typeface="나눔스퀘어 ExtraBold" panose="020B0600000101010101" pitchFamily="50" charset="-127"/>
                  <a:ea typeface="나눔스퀘어 ExtraBold" panose="020B0600000101010101" pitchFamily="50" charset="-127"/>
                </a:rPr>
                <a:t>결혼관</a:t>
              </a:r>
            </a:p>
          </p:txBody>
        </p: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6365B441-2953-49E0-B2C9-E5B7D0D0A7AB}"/>
              </a:ext>
            </a:extLst>
          </p:cNvPr>
          <p:cNvGrpSpPr/>
          <p:nvPr/>
        </p:nvGrpSpPr>
        <p:grpSpPr>
          <a:xfrm>
            <a:off x="234624" y="4236222"/>
            <a:ext cx="2622207" cy="2279362"/>
            <a:chOff x="234624" y="4236222"/>
            <a:chExt cx="2622207" cy="2279362"/>
          </a:xfrm>
        </p:grpSpPr>
        <p:sp>
          <p:nvSpPr>
            <p:cNvPr id="14" name="육각형 13">
              <a:extLst>
                <a:ext uri="{FF2B5EF4-FFF2-40B4-BE49-F238E27FC236}">
                  <a16:creationId xmlns:a16="http://schemas.microsoft.com/office/drawing/2014/main" id="{E951F509-5D4A-4F90-8900-F0B2CDFD527D}"/>
                </a:ext>
              </a:extLst>
            </p:cNvPr>
            <p:cNvSpPr/>
            <p:nvPr/>
          </p:nvSpPr>
          <p:spPr>
            <a:xfrm>
              <a:off x="234624" y="4236222"/>
              <a:ext cx="2622207" cy="2279362"/>
            </a:xfrm>
            <a:prstGeom prst="hexagon">
              <a:avLst/>
            </a:prstGeom>
            <a:blipFill dpi="0"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-44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 w="76200">
              <a:solidFill>
                <a:srgbClr val="EDEDED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8ACA9B0-DAFA-4553-AFA3-4E868CC0BBC4}"/>
                </a:ext>
              </a:extLst>
            </p:cNvPr>
            <p:cNvSpPr txBox="1"/>
            <p:nvPr/>
          </p:nvSpPr>
          <p:spPr>
            <a:xfrm>
              <a:off x="1105500" y="5104355"/>
              <a:ext cx="147654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200" b="1" dirty="0">
                  <a:solidFill>
                    <a:schemeClr val="bg1"/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</a:rPr>
                <a:t>형식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F4E52B09-8122-43BF-9B60-53A20CF7984C}"/>
              </a:ext>
            </a:extLst>
          </p:cNvPr>
          <p:cNvSpPr txBox="1"/>
          <p:nvPr/>
        </p:nvSpPr>
        <p:spPr>
          <a:xfrm>
            <a:off x="4028480" y="1372751"/>
            <a:ext cx="68122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일본은 결혼률이 높은 나라</a:t>
            </a:r>
            <a:endParaRPr lang="en-US" altLang="ko-KR" sz="2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여성의 사회진출로 인한 비혼 문제</a:t>
            </a:r>
            <a:endParaRPr lang="en-US" altLang="ko-KR" sz="2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남녀의 역할 분담문제에 대해서 적극적인 자세 필요</a:t>
            </a:r>
            <a:endParaRPr lang="en-US" altLang="ko-KR" sz="2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7" name="화살표: 갈매기형 수장 6">
            <a:extLst>
              <a:ext uri="{FF2B5EF4-FFF2-40B4-BE49-F238E27FC236}">
                <a16:creationId xmlns:a16="http://schemas.microsoft.com/office/drawing/2014/main" id="{3FC25666-9DC7-4103-8346-A62565509D07}"/>
              </a:ext>
            </a:extLst>
          </p:cNvPr>
          <p:cNvSpPr/>
          <p:nvPr/>
        </p:nvSpPr>
        <p:spPr>
          <a:xfrm>
            <a:off x="3036165" y="2414705"/>
            <a:ext cx="543096" cy="543096"/>
          </a:xfrm>
          <a:prstGeom prst="chevron">
            <a:avLst/>
          </a:prstGeom>
          <a:solidFill>
            <a:srgbClr val="F07982"/>
          </a:solidFill>
          <a:ln>
            <a:noFill/>
          </a:ln>
          <a:effectLst>
            <a:outerShdw blurRad="50800" dist="508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" name="화살표: 갈매기형 수장 14">
            <a:extLst>
              <a:ext uri="{FF2B5EF4-FFF2-40B4-BE49-F238E27FC236}">
                <a16:creationId xmlns:a16="http://schemas.microsoft.com/office/drawing/2014/main" id="{8E36AEA9-0984-4CFB-926A-50C7D574F740}"/>
              </a:ext>
            </a:extLst>
          </p:cNvPr>
          <p:cNvSpPr/>
          <p:nvPr/>
        </p:nvSpPr>
        <p:spPr>
          <a:xfrm>
            <a:off x="3036311" y="5104355"/>
            <a:ext cx="543096" cy="543096"/>
          </a:xfrm>
          <a:prstGeom prst="chevron">
            <a:avLst/>
          </a:prstGeom>
          <a:solidFill>
            <a:srgbClr val="F07680"/>
          </a:solidFill>
          <a:ln>
            <a:noFill/>
          </a:ln>
          <a:effectLst>
            <a:outerShdw blurRad="50800" dist="508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id="{707655A7-82C7-447B-8E09-09FA569CD506}"/>
              </a:ext>
            </a:extLst>
          </p:cNvPr>
          <p:cNvCxnSpPr/>
          <p:nvPr/>
        </p:nvCxnSpPr>
        <p:spPr>
          <a:xfrm>
            <a:off x="4991100" y="2095500"/>
            <a:ext cx="904875" cy="0"/>
          </a:xfrm>
          <a:prstGeom prst="line">
            <a:avLst/>
          </a:prstGeom>
          <a:ln w="25400">
            <a:solidFill>
              <a:srgbClr val="F07680">
                <a:alpha val="45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D9318461-467F-4074-A2F7-CBCD4DEBAA2E}"/>
              </a:ext>
            </a:extLst>
          </p:cNvPr>
          <p:cNvCxnSpPr>
            <a:cxnSpLocks/>
          </p:cNvCxnSpPr>
          <p:nvPr/>
        </p:nvCxnSpPr>
        <p:spPr>
          <a:xfrm>
            <a:off x="4124325" y="2835984"/>
            <a:ext cx="2047875" cy="0"/>
          </a:xfrm>
          <a:prstGeom prst="line">
            <a:avLst/>
          </a:prstGeom>
          <a:ln w="25400" cmpd="sng">
            <a:solidFill>
              <a:srgbClr val="F07680">
                <a:alpha val="4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>
            <a:extLst>
              <a:ext uri="{FF2B5EF4-FFF2-40B4-BE49-F238E27FC236}">
                <a16:creationId xmlns:a16="http://schemas.microsoft.com/office/drawing/2014/main" id="{0BFF6759-53C5-4E98-8329-03AB9E12718A}"/>
              </a:ext>
            </a:extLst>
          </p:cNvPr>
          <p:cNvCxnSpPr>
            <a:cxnSpLocks/>
          </p:cNvCxnSpPr>
          <p:nvPr/>
        </p:nvCxnSpPr>
        <p:spPr>
          <a:xfrm>
            <a:off x="4124325" y="3563059"/>
            <a:ext cx="2686050" cy="0"/>
          </a:xfrm>
          <a:prstGeom prst="line">
            <a:avLst/>
          </a:prstGeom>
          <a:ln w="25400">
            <a:solidFill>
              <a:srgbClr val="F07680">
                <a:alpha val="46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979BD139-3333-4063-9AAE-9C574D46B632}"/>
              </a:ext>
            </a:extLst>
          </p:cNvPr>
          <p:cNvSpPr/>
          <p:nvPr/>
        </p:nvSpPr>
        <p:spPr>
          <a:xfrm>
            <a:off x="3803870" y="4236222"/>
            <a:ext cx="7261459" cy="2250390"/>
          </a:xfrm>
          <a:prstGeom prst="rect">
            <a:avLst/>
          </a:prstGeom>
          <a:solidFill>
            <a:srgbClr val="F2F2F2"/>
          </a:solidFill>
          <a:ln w="0" cap="rnd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0B3B7C4-5456-4EF9-BC82-6526EEDC3718}"/>
              </a:ext>
            </a:extLst>
          </p:cNvPr>
          <p:cNvSpPr txBox="1"/>
          <p:nvPr/>
        </p:nvSpPr>
        <p:spPr>
          <a:xfrm>
            <a:off x="4028479" y="4179153"/>
            <a:ext cx="6812240" cy="2255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신전결혼식</a:t>
            </a:r>
            <a:endParaRPr lang="en-US" altLang="ko-KR" sz="2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457200" indent="-4572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불전결혼식</a:t>
            </a:r>
            <a:endParaRPr lang="en-US" altLang="ko-KR" sz="2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457200" indent="-4572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기독교결혼식</a:t>
            </a:r>
            <a:endParaRPr lang="en-US" altLang="ko-KR" sz="2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457200" indent="-4572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일반결혼식</a:t>
            </a:r>
            <a:endParaRPr lang="en-US" altLang="ko-KR" sz="2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cxnSp>
        <p:nvCxnSpPr>
          <p:cNvPr id="32" name="직선 화살표 연결선 31">
            <a:extLst>
              <a:ext uri="{FF2B5EF4-FFF2-40B4-BE49-F238E27FC236}">
                <a16:creationId xmlns:a16="http://schemas.microsoft.com/office/drawing/2014/main" id="{981B999D-59A6-4D04-8635-4366696FA937}"/>
              </a:ext>
            </a:extLst>
          </p:cNvPr>
          <p:cNvCxnSpPr>
            <a:cxnSpLocks/>
          </p:cNvCxnSpPr>
          <p:nvPr/>
        </p:nvCxnSpPr>
        <p:spPr>
          <a:xfrm>
            <a:off x="7257922" y="5323183"/>
            <a:ext cx="4934078" cy="0"/>
          </a:xfrm>
          <a:prstGeom prst="straightConnector1">
            <a:avLst/>
          </a:prstGeom>
          <a:ln w="25400">
            <a:solidFill>
              <a:srgbClr val="F07680">
                <a:alpha val="50000"/>
              </a:srgb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2B426E34-9499-4B4B-9E02-3A9A94E9B758}"/>
              </a:ext>
            </a:extLst>
          </p:cNvPr>
          <p:cNvGrpSpPr/>
          <p:nvPr/>
        </p:nvGrpSpPr>
        <p:grpSpPr>
          <a:xfrm>
            <a:off x="6619747" y="4521200"/>
            <a:ext cx="638175" cy="1663700"/>
            <a:chOff x="6172200" y="4521200"/>
            <a:chExt cx="638175" cy="1663700"/>
          </a:xfrm>
        </p:grpSpPr>
        <p:cxnSp>
          <p:nvCxnSpPr>
            <p:cNvPr id="36" name="직선 연결선 35">
              <a:extLst>
                <a:ext uri="{FF2B5EF4-FFF2-40B4-BE49-F238E27FC236}">
                  <a16:creationId xmlns:a16="http://schemas.microsoft.com/office/drawing/2014/main" id="{410CD14D-A535-47FF-BC6D-B4C883D8A134}"/>
                </a:ext>
              </a:extLst>
            </p:cNvPr>
            <p:cNvCxnSpPr/>
            <p:nvPr/>
          </p:nvCxnSpPr>
          <p:spPr>
            <a:xfrm>
              <a:off x="6172200" y="4521200"/>
              <a:ext cx="638175" cy="0"/>
            </a:xfrm>
            <a:prstGeom prst="line">
              <a:avLst/>
            </a:prstGeom>
            <a:ln w="25400">
              <a:solidFill>
                <a:srgbClr val="F07680">
                  <a:alpha val="50000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직선 연결선 37">
              <a:extLst>
                <a:ext uri="{FF2B5EF4-FFF2-40B4-BE49-F238E27FC236}">
                  <a16:creationId xmlns:a16="http://schemas.microsoft.com/office/drawing/2014/main" id="{9307D8D7-0EDC-4483-934F-6B206FF8884F}"/>
                </a:ext>
              </a:extLst>
            </p:cNvPr>
            <p:cNvCxnSpPr/>
            <p:nvPr/>
          </p:nvCxnSpPr>
          <p:spPr>
            <a:xfrm>
              <a:off x="6172200" y="6184900"/>
              <a:ext cx="638175" cy="0"/>
            </a:xfrm>
            <a:prstGeom prst="line">
              <a:avLst/>
            </a:prstGeom>
            <a:ln w="25400">
              <a:solidFill>
                <a:srgbClr val="F07680">
                  <a:alpha val="50000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직선 연결선 39">
              <a:extLst>
                <a:ext uri="{FF2B5EF4-FFF2-40B4-BE49-F238E27FC236}">
                  <a16:creationId xmlns:a16="http://schemas.microsoft.com/office/drawing/2014/main" id="{A0F3D39A-C376-411A-A91B-289CB0641066}"/>
                </a:ext>
              </a:extLst>
            </p:cNvPr>
            <p:cNvCxnSpPr/>
            <p:nvPr/>
          </p:nvCxnSpPr>
          <p:spPr>
            <a:xfrm>
              <a:off x="6810375" y="4521200"/>
              <a:ext cx="0" cy="1663700"/>
            </a:xfrm>
            <a:prstGeom prst="line">
              <a:avLst/>
            </a:prstGeom>
            <a:ln w="25400">
              <a:solidFill>
                <a:srgbClr val="F07680">
                  <a:alpha val="50000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4396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1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1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1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" grpId="0"/>
      <p:bldP spid="26" grpId="0"/>
      <p:bldP spid="7" grpId="0" animBg="1"/>
      <p:bldP spid="15" grpId="0" animBg="1"/>
      <p:bldP spid="29" grpId="0" animBg="1"/>
      <p:bldP spid="3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>
            <a:extLst>
              <a:ext uri="{FF2B5EF4-FFF2-40B4-BE49-F238E27FC236}">
                <a16:creationId xmlns:a16="http://schemas.microsoft.com/office/drawing/2014/main" id="{FFBE7FEE-AD7C-4BAC-B273-97C81DB7D815}"/>
              </a:ext>
            </a:extLst>
          </p:cNvPr>
          <p:cNvSpPr/>
          <p:nvPr/>
        </p:nvSpPr>
        <p:spPr>
          <a:xfrm>
            <a:off x="274320" y="396240"/>
            <a:ext cx="11531600" cy="5882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D6B48938-4C48-41CE-B34C-87CAD2F60914}"/>
              </a:ext>
            </a:extLst>
          </p:cNvPr>
          <p:cNvCxnSpPr>
            <a:cxnSpLocks/>
          </p:cNvCxnSpPr>
          <p:nvPr/>
        </p:nvCxnSpPr>
        <p:spPr>
          <a:xfrm>
            <a:off x="0" y="5323183"/>
            <a:ext cx="571500" cy="0"/>
          </a:xfrm>
          <a:prstGeom prst="straightConnector1">
            <a:avLst/>
          </a:prstGeom>
          <a:ln w="25400">
            <a:solidFill>
              <a:srgbClr val="F07680">
                <a:alpha val="50000"/>
              </a:srgbClr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연결선 29">
            <a:extLst>
              <a:ext uri="{FF2B5EF4-FFF2-40B4-BE49-F238E27FC236}">
                <a16:creationId xmlns:a16="http://schemas.microsoft.com/office/drawing/2014/main" id="{02CC199B-734F-4DF2-BD2C-1A6CD09E3A7B}"/>
              </a:ext>
            </a:extLst>
          </p:cNvPr>
          <p:cNvCxnSpPr>
            <a:cxnSpLocks/>
          </p:cNvCxnSpPr>
          <p:nvPr/>
        </p:nvCxnSpPr>
        <p:spPr>
          <a:xfrm flipV="1">
            <a:off x="553720" y="2755900"/>
            <a:ext cx="0" cy="2578100"/>
          </a:xfrm>
          <a:prstGeom prst="line">
            <a:avLst/>
          </a:prstGeom>
          <a:ln w="25400">
            <a:solidFill>
              <a:srgbClr val="F07680">
                <a:alpha val="5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화살표 연결선 32">
            <a:extLst>
              <a:ext uri="{FF2B5EF4-FFF2-40B4-BE49-F238E27FC236}">
                <a16:creationId xmlns:a16="http://schemas.microsoft.com/office/drawing/2014/main" id="{AA78CF04-E14C-4737-A4AD-1F8A3DCC7E39}"/>
              </a:ext>
            </a:extLst>
          </p:cNvPr>
          <p:cNvCxnSpPr>
            <a:cxnSpLocks/>
          </p:cNvCxnSpPr>
          <p:nvPr/>
        </p:nvCxnSpPr>
        <p:spPr>
          <a:xfrm>
            <a:off x="546678" y="2755900"/>
            <a:ext cx="519545" cy="0"/>
          </a:xfrm>
          <a:prstGeom prst="straightConnector1">
            <a:avLst/>
          </a:prstGeom>
          <a:ln w="25400">
            <a:solidFill>
              <a:srgbClr val="F07680">
                <a:alpha val="50000"/>
              </a:srgb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그림 42">
            <a:extLst>
              <a:ext uri="{FF2B5EF4-FFF2-40B4-BE49-F238E27FC236}">
                <a16:creationId xmlns:a16="http://schemas.microsoft.com/office/drawing/2014/main" id="{0DC5BB8F-A706-4845-AAF0-C4CC835D37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601" y="1303020"/>
            <a:ext cx="4441059" cy="4552850"/>
          </a:xfrm>
          <a:prstGeom prst="ellipse">
            <a:avLst/>
          </a:prstGeom>
          <a:ln w="63500">
            <a:solidFill>
              <a:srgbClr val="F07680"/>
            </a:solidFill>
          </a:ln>
        </p:spPr>
      </p:pic>
      <p:pic>
        <p:nvPicPr>
          <p:cNvPr id="48" name="그림 47">
            <a:extLst>
              <a:ext uri="{FF2B5EF4-FFF2-40B4-BE49-F238E27FC236}">
                <a16:creationId xmlns:a16="http://schemas.microsoft.com/office/drawing/2014/main" id="{0903CCD3-19A2-47C8-AD24-6988E92416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1" y="1303020"/>
            <a:ext cx="4434266" cy="4552850"/>
          </a:xfrm>
          <a:prstGeom prst="ellipse">
            <a:avLst/>
          </a:prstGeom>
          <a:ln w="63500">
            <a:solidFill>
              <a:srgbClr val="F07680"/>
            </a:solidFill>
          </a:ln>
        </p:spPr>
      </p:pic>
      <p:pic>
        <p:nvPicPr>
          <p:cNvPr id="46" name="그림 45">
            <a:extLst>
              <a:ext uri="{FF2B5EF4-FFF2-40B4-BE49-F238E27FC236}">
                <a16:creationId xmlns:a16="http://schemas.microsoft.com/office/drawing/2014/main" id="{2AD27748-A761-42A8-B55E-708E98D3A2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435" y="1303020"/>
            <a:ext cx="4434267" cy="4552850"/>
          </a:xfrm>
          <a:prstGeom prst="ellipse">
            <a:avLst/>
          </a:prstGeom>
          <a:ln w="63500">
            <a:solidFill>
              <a:srgbClr val="F07680"/>
            </a:solidFill>
          </a:ln>
        </p:spPr>
      </p:pic>
      <p:pic>
        <p:nvPicPr>
          <p:cNvPr id="50" name="그림 49">
            <a:extLst>
              <a:ext uri="{FF2B5EF4-FFF2-40B4-BE49-F238E27FC236}">
                <a16:creationId xmlns:a16="http://schemas.microsoft.com/office/drawing/2014/main" id="{ED5236C7-7BD6-4BF2-A9C9-656F7EA009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435" y="1303020"/>
            <a:ext cx="4434266" cy="4552850"/>
          </a:xfrm>
          <a:prstGeom prst="ellipse">
            <a:avLst/>
          </a:prstGeom>
          <a:ln w="63500">
            <a:solidFill>
              <a:srgbClr val="F07680"/>
            </a:solidFill>
          </a:ln>
        </p:spPr>
      </p:pic>
      <p:pic>
        <p:nvPicPr>
          <p:cNvPr id="53" name="그림 52">
            <a:extLst>
              <a:ext uri="{FF2B5EF4-FFF2-40B4-BE49-F238E27FC236}">
                <a16:creationId xmlns:a16="http://schemas.microsoft.com/office/drawing/2014/main" id="{80C0009B-908B-44E2-A602-CE483AF3D1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039436"/>
            <a:ext cx="12192000" cy="54727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34B48334-DE36-40D4-B622-720E93A7337F}"/>
              </a:ext>
            </a:extLst>
          </p:cNvPr>
          <p:cNvSpPr txBox="1"/>
          <p:nvPr/>
        </p:nvSpPr>
        <p:spPr>
          <a:xfrm>
            <a:off x="386080" y="230550"/>
            <a:ext cx="29867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solidFill>
                  <a:srgbClr val="F07680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결혼식의 형식</a:t>
            </a:r>
          </a:p>
        </p:txBody>
      </p:sp>
      <p:sp>
        <p:nvSpPr>
          <p:cNvPr id="56" name="사각형: 둥근 모서리 55">
            <a:extLst>
              <a:ext uri="{FF2B5EF4-FFF2-40B4-BE49-F238E27FC236}">
                <a16:creationId xmlns:a16="http://schemas.microsoft.com/office/drawing/2014/main" id="{0B19B48B-ECDE-496F-A5B5-C4189E7CAD3A}"/>
              </a:ext>
            </a:extLst>
          </p:cNvPr>
          <p:cNvSpPr/>
          <p:nvPr/>
        </p:nvSpPr>
        <p:spPr>
          <a:xfrm>
            <a:off x="1564026" y="6064727"/>
            <a:ext cx="3617537" cy="631866"/>
          </a:xfrm>
          <a:prstGeom prst="roundRect">
            <a:avLst/>
          </a:prstGeom>
          <a:solidFill>
            <a:srgbClr val="F2F2F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3000" dirty="0">
                <a:solidFill>
                  <a:schemeClr val="tx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신전 결혼식</a:t>
            </a:r>
          </a:p>
        </p:txBody>
      </p:sp>
      <p:sp>
        <p:nvSpPr>
          <p:cNvPr id="57" name="사각형: 둥근 모서리 56">
            <a:extLst>
              <a:ext uri="{FF2B5EF4-FFF2-40B4-BE49-F238E27FC236}">
                <a16:creationId xmlns:a16="http://schemas.microsoft.com/office/drawing/2014/main" id="{652BEB9B-9DA5-43F9-B617-9A8DB555B80F}"/>
              </a:ext>
            </a:extLst>
          </p:cNvPr>
          <p:cNvSpPr/>
          <p:nvPr/>
        </p:nvSpPr>
        <p:spPr>
          <a:xfrm>
            <a:off x="7162799" y="6064727"/>
            <a:ext cx="3617537" cy="631866"/>
          </a:xfrm>
          <a:prstGeom prst="roundRect">
            <a:avLst/>
          </a:prstGeom>
          <a:solidFill>
            <a:srgbClr val="F2F2F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3000" dirty="0">
                <a:solidFill>
                  <a:schemeClr val="tx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불전 결혼식</a:t>
            </a:r>
          </a:p>
        </p:txBody>
      </p:sp>
      <p:sp>
        <p:nvSpPr>
          <p:cNvPr id="58" name="사각형: 둥근 모서리 57">
            <a:extLst>
              <a:ext uri="{FF2B5EF4-FFF2-40B4-BE49-F238E27FC236}">
                <a16:creationId xmlns:a16="http://schemas.microsoft.com/office/drawing/2014/main" id="{C8C05461-868A-4F14-A3B4-E5D76B15A98F}"/>
              </a:ext>
            </a:extLst>
          </p:cNvPr>
          <p:cNvSpPr/>
          <p:nvPr/>
        </p:nvSpPr>
        <p:spPr>
          <a:xfrm>
            <a:off x="1411664" y="6064727"/>
            <a:ext cx="3617537" cy="631866"/>
          </a:xfrm>
          <a:prstGeom prst="roundRect">
            <a:avLst/>
          </a:prstGeom>
          <a:solidFill>
            <a:srgbClr val="F2F2F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3000" dirty="0">
                <a:solidFill>
                  <a:schemeClr val="tx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기독교결혼식</a:t>
            </a:r>
          </a:p>
        </p:txBody>
      </p:sp>
      <p:sp>
        <p:nvSpPr>
          <p:cNvPr id="59" name="사각형: 둥근 모서리 58">
            <a:extLst>
              <a:ext uri="{FF2B5EF4-FFF2-40B4-BE49-F238E27FC236}">
                <a16:creationId xmlns:a16="http://schemas.microsoft.com/office/drawing/2014/main" id="{01322BE4-7B13-4ECE-89F0-E1EB1107A286}"/>
              </a:ext>
            </a:extLst>
          </p:cNvPr>
          <p:cNvSpPr/>
          <p:nvPr/>
        </p:nvSpPr>
        <p:spPr>
          <a:xfrm>
            <a:off x="7162799" y="6064727"/>
            <a:ext cx="3617537" cy="631866"/>
          </a:xfrm>
          <a:prstGeom prst="roundRect">
            <a:avLst/>
          </a:prstGeom>
          <a:solidFill>
            <a:srgbClr val="F2F2F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3000" dirty="0">
                <a:solidFill>
                  <a:schemeClr val="tx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일반결혼식</a:t>
            </a:r>
          </a:p>
        </p:txBody>
      </p:sp>
    </p:spTree>
    <p:extLst>
      <p:ext uri="{BB962C8B-B14F-4D97-AF65-F5344CB8AC3E}">
        <p14:creationId xmlns:p14="http://schemas.microsoft.com/office/powerpoint/2010/main" val="225785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6" grpId="1" animBg="1"/>
      <p:bldP spid="57" grpId="0" animBg="1"/>
      <p:bldP spid="57" grpId="1" animBg="1"/>
      <p:bldP spid="58" grpId="0" animBg="1"/>
      <p:bldP spid="5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9684DE2B-D240-4626-9A5C-223BCB9F9457}"/>
              </a:ext>
            </a:extLst>
          </p:cNvPr>
          <p:cNvCxnSpPr>
            <a:cxnSpLocks/>
          </p:cNvCxnSpPr>
          <p:nvPr/>
        </p:nvCxnSpPr>
        <p:spPr>
          <a:xfrm>
            <a:off x="0" y="1035957"/>
            <a:ext cx="12192000" cy="0"/>
          </a:xfrm>
          <a:prstGeom prst="line">
            <a:avLst/>
          </a:prstGeom>
          <a:ln w="57150">
            <a:solidFill>
              <a:srgbClr val="EDED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F980123-9B7C-479F-815D-88F8BE5C580F}"/>
              </a:ext>
            </a:extLst>
          </p:cNvPr>
          <p:cNvSpPr txBox="1"/>
          <p:nvPr/>
        </p:nvSpPr>
        <p:spPr>
          <a:xfrm>
            <a:off x="319733" y="222861"/>
            <a:ext cx="5347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>
                <a:solidFill>
                  <a:srgbClr val="F07680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결혼</a:t>
            </a:r>
          </a:p>
        </p:txBody>
      </p:sp>
      <p:sp>
        <p:nvSpPr>
          <p:cNvPr id="17" name="육각형 16">
            <a:extLst>
              <a:ext uri="{FF2B5EF4-FFF2-40B4-BE49-F238E27FC236}">
                <a16:creationId xmlns:a16="http://schemas.microsoft.com/office/drawing/2014/main" id="{5BE0188A-26C4-4AD3-BB7F-4ADC0BC1E316}"/>
              </a:ext>
            </a:extLst>
          </p:cNvPr>
          <p:cNvSpPr/>
          <p:nvPr/>
        </p:nvSpPr>
        <p:spPr>
          <a:xfrm>
            <a:off x="319733" y="1365107"/>
            <a:ext cx="2588887" cy="2250399"/>
          </a:xfrm>
          <a:prstGeom prst="hexagon">
            <a:avLst/>
          </a:prstGeom>
          <a:blipFill>
            <a:blip r:embed="rId2">
              <a:alphaModFix amt="72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38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 w="76200">
            <a:solidFill>
              <a:srgbClr val="F2F2F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납폐</a:t>
            </a:r>
          </a:p>
        </p:txBody>
      </p:sp>
      <p:sp>
        <p:nvSpPr>
          <p:cNvPr id="21" name="화살표: 갈매기형 수장 20">
            <a:extLst>
              <a:ext uri="{FF2B5EF4-FFF2-40B4-BE49-F238E27FC236}">
                <a16:creationId xmlns:a16="http://schemas.microsoft.com/office/drawing/2014/main" id="{08183523-90F7-44BC-9423-463CB5DE513B}"/>
              </a:ext>
            </a:extLst>
          </p:cNvPr>
          <p:cNvSpPr/>
          <p:nvPr/>
        </p:nvSpPr>
        <p:spPr>
          <a:xfrm>
            <a:off x="3036165" y="2300405"/>
            <a:ext cx="543096" cy="543096"/>
          </a:xfrm>
          <a:prstGeom prst="chevron">
            <a:avLst/>
          </a:prstGeom>
          <a:solidFill>
            <a:srgbClr val="F07982"/>
          </a:solidFill>
          <a:ln>
            <a:noFill/>
          </a:ln>
          <a:effectLst>
            <a:outerShdw blurRad="50800" dist="508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AF80A097-4D9F-4C4C-8F89-7C7B5F4C3708}"/>
              </a:ext>
            </a:extLst>
          </p:cNvPr>
          <p:cNvSpPr/>
          <p:nvPr/>
        </p:nvSpPr>
        <p:spPr>
          <a:xfrm>
            <a:off x="3803870" y="1365107"/>
            <a:ext cx="8068397" cy="2250390"/>
          </a:xfrm>
          <a:prstGeom prst="rect">
            <a:avLst/>
          </a:prstGeom>
          <a:solidFill>
            <a:schemeClr val="bg1">
              <a:lumMod val="95000"/>
            </a:schemeClr>
          </a:solidFill>
          <a:ln w="0" cap="rnd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[</a:t>
            </a:r>
            <a:endParaRPr lang="ko-KR" alt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896FEB6-2E60-48E8-9771-FF02104BC832}"/>
              </a:ext>
            </a:extLst>
          </p:cNvPr>
          <p:cNvSpPr txBox="1"/>
          <p:nvPr/>
        </p:nvSpPr>
        <p:spPr>
          <a:xfrm>
            <a:off x="4635500" y="2019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47858EB-C488-4DEA-856E-8CD8886232F8}"/>
              </a:ext>
            </a:extLst>
          </p:cNvPr>
          <p:cNvSpPr txBox="1"/>
          <p:nvPr/>
        </p:nvSpPr>
        <p:spPr>
          <a:xfrm>
            <a:off x="5348903" y="1698484"/>
            <a:ext cx="2140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결혼결정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</a:p>
        </p:txBody>
      </p:sp>
      <p:sp>
        <p:nvSpPr>
          <p:cNvPr id="26" name="화살표: 오른쪽 25">
            <a:extLst>
              <a:ext uri="{FF2B5EF4-FFF2-40B4-BE49-F238E27FC236}">
                <a16:creationId xmlns:a16="http://schemas.microsoft.com/office/drawing/2014/main" id="{DE2F2FF2-33CF-4822-AD0A-BB46FD697352}"/>
              </a:ext>
            </a:extLst>
          </p:cNvPr>
          <p:cNvSpPr/>
          <p:nvPr/>
        </p:nvSpPr>
        <p:spPr>
          <a:xfrm>
            <a:off x="7032902" y="1815275"/>
            <a:ext cx="450807" cy="289637"/>
          </a:xfrm>
          <a:prstGeom prst="rightArrow">
            <a:avLst/>
          </a:prstGeom>
          <a:solidFill>
            <a:srgbClr val="F07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1877BCA-29A3-47B1-BF69-C8400C96568C}"/>
              </a:ext>
            </a:extLst>
          </p:cNvPr>
          <p:cNvSpPr txBox="1"/>
          <p:nvPr/>
        </p:nvSpPr>
        <p:spPr>
          <a:xfrm>
            <a:off x="7525048" y="1698484"/>
            <a:ext cx="3124402" cy="546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부모님에게 소개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</a:p>
        </p:txBody>
      </p:sp>
      <p:sp>
        <p:nvSpPr>
          <p:cNvPr id="28" name="화살표: 오른쪽 27">
            <a:extLst>
              <a:ext uri="{FF2B5EF4-FFF2-40B4-BE49-F238E27FC236}">
                <a16:creationId xmlns:a16="http://schemas.microsoft.com/office/drawing/2014/main" id="{00BF91A4-E968-49B1-94CE-8631C949E262}"/>
              </a:ext>
            </a:extLst>
          </p:cNvPr>
          <p:cNvSpPr/>
          <p:nvPr/>
        </p:nvSpPr>
        <p:spPr>
          <a:xfrm>
            <a:off x="4323873" y="2695744"/>
            <a:ext cx="450807" cy="289637"/>
          </a:xfrm>
          <a:prstGeom prst="rightArrow">
            <a:avLst/>
          </a:prstGeom>
          <a:solidFill>
            <a:srgbClr val="F07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FA66243-6B4A-4147-AEC3-7B8336870038}"/>
              </a:ext>
            </a:extLst>
          </p:cNvPr>
          <p:cNvSpPr txBox="1"/>
          <p:nvPr/>
        </p:nvSpPr>
        <p:spPr>
          <a:xfrm>
            <a:off x="4877653" y="2578953"/>
            <a:ext cx="4725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나코우도와</a:t>
            </a:r>
            <a:r>
              <a:rPr lang="ko-KR" altLang="en-US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함께 납폐 주고받기</a:t>
            </a:r>
          </a:p>
        </p:txBody>
      </p:sp>
      <p:sp>
        <p:nvSpPr>
          <p:cNvPr id="33" name="화살표: 오른쪽 32">
            <a:extLst>
              <a:ext uri="{FF2B5EF4-FFF2-40B4-BE49-F238E27FC236}">
                <a16:creationId xmlns:a16="http://schemas.microsoft.com/office/drawing/2014/main" id="{2F1BCB24-6D1A-4251-A986-7DEC070309A3}"/>
              </a:ext>
            </a:extLst>
          </p:cNvPr>
          <p:cNvSpPr/>
          <p:nvPr/>
        </p:nvSpPr>
        <p:spPr>
          <a:xfrm>
            <a:off x="9531143" y="2700049"/>
            <a:ext cx="450807" cy="289637"/>
          </a:xfrm>
          <a:prstGeom prst="rightArrow">
            <a:avLst/>
          </a:prstGeom>
          <a:solidFill>
            <a:srgbClr val="F07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A39BEB7-557E-40C7-AE18-8A6F2E69076F}"/>
              </a:ext>
            </a:extLst>
          </p:cNvPr>
          <p:cNvSpPr txBox="1"/>
          <p:nvPr/>
        </p:nvSpPr>
        <p:spPr>
          <a:xfrm>
            <a:off x="10049617" y="2579806"/>
            <a:ext cx="1754982" cy="5466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약혼성립</a:t>
            </a:r>
          </a:p>
        </p:txBody>
      </p: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3240CB17-2451-4584-A82A-786D3827EE7C}"/>
              </a:ext>
            </a:extLst>
          </p:cNvPr>
          <p:cNvGrpSpPr/>
          <p:nvPr/>
        </p:nvGrpSpPr>
        <p:grpSpPr>
          <a:xfrm>
            <a:off x="234624" y="4210822"/>
            <a:ext cx="2622207" cy="2279362"/>
            <a:chOff x="234624" y="4236222"/>
            <a:chExt cx="2622207" cy="2279362"/>
          </a:xfrm>
        </p:grpSpPr>
        <p:sp>
          <p:nvSpPr>
            <p:cNvPr id="36" name="육각형 35">
              <a:extLst>
                <a:ext uri="{FF2B5EF4-FFF2-40B4-BE49-F238E27FC236}">
                  <a16:creationId xmlns:a16="http://schemas.microsoft.com/office/drawing/2014/main" id="{88A6FF16-07E0-44FD-B979-8DD5A39EF62F}"/>
                </a:ext>
              </a:extLst>
            </p:cNvPr>
            <p:cNvSpPr/>
            <p:nvPr/>
          </p:nvSpPr>
          <p:spPr>
            <a:xfrm>
              <a:off x="234624" y="4236222"/>
              <a:ext cx="2622207" cy="2279362"/>
            </a:xfrm>
            <a:prstGeom prst="hexagon">
              <a:avLst/>
            </a:prstGeom>
            <a:blipFill dpi="0"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-21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 w="76200">
              <a:solidFill>
                <a:srgbClr val="EDEDED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E1A672A-3C03-402D-B817-47191D7FD5C6}"/>
                </a:ext>
              </a:extLst>
            </p:cNvPr>
            <p:cNvSpPr txBox="1"/>
            <p:nvPr/>
          </p:nvSpPr>
          <p:spPr>
            <a:xfrm>
              <a:off x="875903" y="5069029"/>
              <a:ext cx="147654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200" dirty="0">
                  <a:solidFill>
                    <a:schemeClr val="bg1"/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</a:rPr>
                <a:t>피로연</a:t>
              </a:r>
            </a:p>
          </p:txBody>
        </p:sp>
      </p:grpSp>
      <p:sp>
        <p:nvSpPr>
          <p:cNvPr id="38" name="화살표: 갈매기형 수장 37">
            <a:extLst>
              <a:ext uri="{FF2B5EF4-FFF2-40B4-BE49-F238E27FC236}">
                <a16:creationId xmlns:a16="http://schemas.microsoft.com/office/drawing/2014/main" id="{E7FC9538-96FE-49E5-9C24-263AA6B6CEDE}"/>
              </a:ext>
            </a:extLst>
          </p:cNvPr>
          <p:cNvSpPr/>
          <p:nvPr/>
        </p:nvSpPr>
        <p:spPr>
          <a:xfrm>
            <a:off x="2993553" y="5010894"/>
            <a:ext cx="543096" cy="543096"/>
          </a:xfrm>
          <a:prstGeom prst="chevron">
            <a:avLst/>
          </a:prstGeom>
          <a:solidFill>
            <a:srgbClr val="F07982"/>
          </a:solidFill>
          <a:ln>
            <a:noFill/>
          </a:ln>
          <a:effectLst>
            <a:outerShdw blurRad="50800" dist="508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FD7C211B-3D09-4455-A62B-8AB14027A999}"/>
              </a:ext>
            </a:extLst>
          </p:cNvPr>
          <p:cNvSpPr/>
          <p:nvPr/>
        </p:nvSpPr>
        <p:spPr>
          <a:xfrm>
            <a:off x="3803870" y="4160022"/>
            <a:ext cx="8068397" cy="2250390"/>
          </a:xfrm>
          <a:prstGeom prst="rect">
            <a:avLst/>
          </a:prstGeom>
          <a:solidFill>
            <a:srgbClr val="F2F2F2"/>
          </a:solidFill>
          <a:ln w="0" cap="rnd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1848A9A-66E2-47D2-BA85-1909D78781E7}"/>
              </a:ext>
            </a:extLst>
          </p:cNvPr>
          <p:cNvSpPr txBox="1"/>
          <p:nvPr/>
        </p:nvSpPr>
        <p:spPr>
          <a:xfrm>
            <a:off x="4635500" y="4274570"/>
            <a:ext cx="67185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초대장         참석 </a:t>
            </a:r>
            <a:r>
              <a:rPr lang="en-US" altLang="ko-KR" sz="2800" b="1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</a:t>
            </a:r>
            <a:r>
              <a:rPr lang="ja-JP" altLang="ko-KR" sz="2800" b="1" dirty="0">
                <a:latin typeface="나눔스퀘어 Bold" panose="020B0600000101010101" pitchFamily="50" charset="-127"/>
              </a:rPr>
              <a:t>出席</a:t>
            </a:r>
            <a:r>
              <a:rPr lang="en-US" altLang="ja-JP" sz="2800" b="1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  </a:t>
            </a:r>
            <a:r>
              <a:rPr lang="en-US" altLang="ko-KR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or   </a:t>
            </a:r>
            <a:r>
              <a:rPr lang="ko-KR" altLang="en-US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결석 </a:t>
            </a:r>
            <a:r>
              <a:rPr lang="en-US" altLang="ko-KR" sz="2800" b="1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</a:t>
            </a:r>
            <a:r>
              <a:rPr lang="ja-JP" altLang="ko-KR" sz="2800" b="1" dirty="0">
                <a:latin typeface="나눔스퀘어 Bold" panose="020B0600000101010101" pitchFamily="50" charset="-127"/>
              </a:rPr>
              <a:t>欠席</a:t>
            </a:r>
            <a:r>
              <a:rPr lang="en-US" altLang="ja-JP" sz="2800" b="1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</a:t>
            </a:r>
          </a:p>
          <a:p>
            <a:endParaRPr lang="en-US" altLang="ja-JP" sz="1600" b="1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ko-KR" altLang="en-US" sz="2800" b="1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축의금         홀수 금액 </a:t>
            </a:r>
            <a:r>
              <a:rPr lang="en-US" altLang="ko-KR" sz="2800" b="1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</a:t>
            </a:r>
            <a:r>
              <a:rPr lang="ko-KR" altLang="en-US" sz="2800" b="1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보통 </a:t>
            </a:r>
            <a:r>
              <a:rPr lang="en-US" altLang="ko-KR" sz="2800" b="1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3</a:t>
            </a:r>
            <a:r>
              <a:rPr lang="ko-KR" altLang="en-US" sz="2800" b="1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만엔</a:t>
            </a:r>
            <a:r>
              <a:rPr lang="en-US" altLang="ko-KR" sz="2800" b="1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</a:t>
            </a:r>
          </a:p>
          <a:p>
            <a:endParaRPr lang="en-US" altLang="ko-KR" sz="1600" b="1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ko-KR" altLang="en-US" sz="2800" b="1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평균 세시간 정도 진행        축사와 댄스타임</a:t>
            </a:r>
            <a:endParaRPr lang="en-US" altLang="ko-KR" sz="2800" b="1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endParaRPr lang="en-US" altLang="ko-KR" sz="2800" b="1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50" name="화살표: 오른쪽 49">
            <a:extLst>
              <a:ext uri="{FF2B5EF4-FFF2-40B4-BE49-F238E27FC236}">
                <a16:creationId xmlns:a16="http://schemas.microsoft.com/office/drawing/2014/main" id="{59BD8BCF-EA0F-4842-88CB-55A25F5E56A5}"/>
              </a:ext>
            </a:extLst>
          </p:cNvPr>
          <p:cNvSpPr/>
          <p:nvPr/>
        </p:nvSpPr>
        <p:spPr>
          <a:xfrm>
            <a:off x="5830016" y="4387104"/>
            <a:ext cx="457091" cy="223158"/>
          </a:xfrm>
          <a:prstGeom prst="rightArrow">
            <a:avLst/>
          </a:prstGeom>
          <a:solidFill>
            <a:srgbClr val="F07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3" name="원형: 비어 있음 52">
            <a:extLst>
              <a:ext uri="{FF2B5EF4-FFF2-40B4-BE49-F238E27FC236}">
                <a16:creationId xmlns:a16="http://schemas.microsoft.com/office/drawing/2014/main" id="{40A28F8B-23E4-4AC2-89A6-00A3262F1293}"/>
              </a:ext>
            </a:extLst>
          </p:cNvPr>
          <p:cNvSpPr/>
          <p:nvPr/>
        </p:nvSpPr>
        <p:spPr>
          <a:xfrm>
            <a:off x="6363838" y="4230866"/>
            <a:ext cx="921609" cy="568866"/>
          </a:xfrm>
          <a:prstGeom prst="donut">
            <a:avLst>
              <a:gd name="adj" fmla="val 6686"/>
            </a:avLst>
          </a:prstGeom>
          <a:solidFill>
            <a:srgbClr val="F07680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5" name="직사각형 54">
            <a:extLst>
              <a:ext uri="{FF2B5EF4-FFF2-40B4-BE49-F238E27FC236}">
                <a16:creationId xmlns:a16="http://schemas.microsoft.com/office/drawing/2014/main" id="{A6FBC3CF-C847-4D0C-82C3-F3934A856B81}"/>
              </a:ext>
            </a:extLst>
          </p:cNvPr>
          <p:cNvSpPr/>
          <p:nvPr/>
        </p:nvSpPr>
        <p:spPr>
          <a:xfrm>
            <a:off x="8881939" y="4435860"/>
            <a:ext cx="901392" cy="53527"/>
          </a:xfrm>
          <a:prstGeom prst="rect">
            <a:avLst/>
          </a:prstGeom>
          <a:solidFill>
            <a:srgbClr val="F07680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6" name="직사각형 55">
            <a:extLst>
              <a:ext uri="{FF2B5EF4-FFF2-40B4-BE49-F238E27FC236}">
                <a16:creationId xmlns:a16="http://schemas.microsoft.com/office/drawing/2014/main" id="{D74922A3-5326-4F0B-9250-44E1A51A67A9}"/>
              </a:ext>
            </a:extLst>
          </p:cNvPr>
          <p:cNvSpPr/>
          <p:nvPr/>
        </p:nvSpPr>
        <p:spPr>
          <a:xfrm>
            <a:off x="8881939" y="4556886"/>
            <a:ext cx="901392" cy="53527"/>
          </a:xfrm>
          <a:prstGeom prst="rect">
            <a:avLst/>
          </a:prstGeom>
          <a:solidFill>
            <a:srgbClr val="F07680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9" name="화살표: 오른쪽 58">
            <a:extLst>
              <a:ext uri="{FF2B5EF4-FFF2-40B4-BE49-F238E27FC236}">
                <a16:creationId xmlns:a16="http://schemas.microsoft.com/office/drawing/2014/main" id="{59151AAF-D1E3-46E0-89AF-E6AD16A119D2}"/>
              </a:ext>
            </a:extLst>
          </p:cNvPr>
          <p:cNvSpPr/>
          <p:nvPr/>
        </p:nvSpPr>
        <p:spPr>
          <a:xfrm>
            <a:off x="5851754" y="5060961"/>
            <a:ext cx="457091" cy="223158"/>
          </a:xfrm>
          <a:prstGeom prst="rightArrow">
            <a:avLst/>
          </a:prstGeom>
          <a:solidFill>
            <a:srgbClr val="F07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1" name="화살표: 오른쪽 60">
            <a:extLst>
              <a:ext uri="{FF2B5EF4-FFF2-40B4-BE49-F238E27FC236}">
                <a16:creationId xmlns:a16="http://schemas.microsoft.com/office/drawing/2014/main" id="{C002E17B-C7D8-42F0-82E6-214C96ABCD23}"/>
              </a:ext>
            </a:extLst>
          </p:cNvPr>
          <p:cNvSpPr/>
          <p:nvPr/>
        </p:nvSpPr>
        <p:spPr>
          <a:xfrm>
            <a:off x="8041380" y="5721566"/>
            <a:ext cx="457091" cy="223158"/>
          </a:xfrm>
          <a:prstGeom prst="rightArrow">
            <a:avLst/>
          </a:prstGeom>
          <a:solidFill>
            <a:srgbClr val="F07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181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 animBg="1"/>
      <p:bldP spid="21" grpId="0" animBg="1"/>
      <p:bldP spid="22" grpId="0" animBg="1"/>
      <p:bldP spid="25" grpId="0"/>
      <p:bldP spid="26" grpId="0" animBg="1"/>
      <p:bldP spid="27" grpId="0"/>
      <p:bldP spid="28" grpId="0" animBg="1"/>
      <p:bldP spid="30" grpId="0"/>
      <p:bldP spid="33" grpId="0" animBg="1"/>
      <p:bldP spid="34" grpId="0"/>
      <p:bldP spid="38" grpId="0" animBg="1"/>
      <p:bldP spid="41" grpId="0" animBg="1"/>
      <p:bldP spid="47" grpId="0" uiExpand="1" build="p"/>
      <p:bldP spid="50" grpId="0" animBg="1"/>
      <p:bldP spid="53" grpId="0" animBg="1"/>
      <p:bldP spid="55" grpId="0" animBg="1"/>
      <p:bldP spid="56" grpId="0" animBg="1"/>
      <p:bldP spid="59" grpId="0" animBg="1"/>
      <p:bldP spid="6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244102E-C84F-4C94-9F4F-0D7A308CAE13}"/>
              </a:ext>
            </a:extLst>
          </p:cNvPr>
          <p:cNvSpPr txBox="1"/>
          <p:nvPr/>
        </p:nvSpPr>
        <p:spPr>
          <a:xfrm>
            <a:off x="319733" y="222861"/>
            <a:ext cx="5347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>
                <a:solidFill>
                  <a:srgbClr val="F07680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가정교육</a:t>
            </a:r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5346D820-D4E4-486F-A777-F8DB1ADD29F5}"/>
              </a:ext>
            </a:extLst>
          </p:cNvPr>
          <p:cNvCxnSpPr>
            <a:cxnSpLocks/>
          </p:cNvCxnSpPr>
          <p:nvPr/>
        </p:nvCxnSpPr>
        <p:spPr>
          <a:xfrm>
            <a:off x="0" y="1035957"/>
            <a:ext cx="12192000" cy="0"/>
          </a:xfrm>
          <a:prstGeom prst="line">
            <a:avLst/>
          </a:prstGeom>
          <a:ln w="57150">
            <a:solidFill>
              <a:srgbClr val="EDED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화살표: 오각형 3">
            <a:extLst>
              <a:ext uri="{FF2B5EF4-FFF2-40B4-BE49-F238E27FC236}">
                <a16:creationId xmlns:a16="http://schemas.microsoft.com/office/drawing/2014/main" id="{0F019EB2-10CB-424B-B665-A0D65C663951}"/>
              </a:ext>
            </a:extLst>
          </p:cNvPr>
          <p:cNvSpPr/>
          <p:nvPr/>
        </p:nvSpPr>
        <p:spPr>
          <a:xfrm>
            <a:off x="954732" y="1405919"/>
            <a:ext cx="6677968" cy="838193"/>
          </a:xfrm>
          <a:prstGeom prst="homePlate">
            <a:avLst/>
          </a:prstGeom>
          <a:solidFill>
            <a:srgbClr val="F07982"/>
          </a:solidFill>
          <a:ln>
            <a:noFill/>
          </a:ln>
          <a:effectLst>
            <a:outerShdw blurRad="50800" dist="50800" dir="5400000" sx="101000" sy="101000" algn="ctr" rotWithShape="0">
              <a:schemeClr val="tx1">
                <a:lumMod val="65000"/>
                <a:lumOff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0</a:t>
            </a:r>
            <a:r>
              <a:rPr lang="ko-KR" altLang="en-US" sz="2400" dirty="0">
                <a:solidFill>
                  <a:schemeClr val="bg1"/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세부터 시작하는 일본의 재난대피 훈련</a:t>
            </a:r>
          </a:p>
        </p:txBody>
      </p:sp>
      <p:sp>
        <p:nvSpPr>
          <p:cNvPr id="5" name="화살표: 오각형 4">
            <a:extLst>
              <a:ext uri="{FF2B5EF4-FFF2-40B4-BE49-F238E27FC236}">
                <a16:creationId xmlns:a16="http://schemas.microsoft.com/office/drawing/2014/main" id="{008FB1E7-CCDC-43A6-9FE9-6B5E9C60E250}"/>
              </a:ext>
            </a:extLst>
          </p:cNvPr>
          <p:cNvSpPr/>
          <p:nvPr/>
        </p:nvSpPr>
        <p:spPr>
          <a:xfrm>
            <a:off x="1704032" y="2485419"/>
            <a:ext cx="6677968" cy="838193"/>
          </a:xfrm>
          <a:prstGeom prst="homePlate">
            <a:avLst/>
          </a:prstGeom>
          <a:solidFill>
            <a:srgbClr val="F07982"/>
          </a:solidFill>
          <a:ln>
            <a:noFill/>
          </a:ln>
          <a:effectLst>
            <a:outerShdw blurRad="50800" dist="50800" dir="5400000" sx="101000" sy="101000" algn="ctr" rotWithShape="0">
              <a:schemeClr val="tx1">
                <a:lumMod val="65000"/>
                <a:lumOff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altLang="ko-KR" sz="2400" dirty="0">
              <a:solidFill>
                <a:schemeClr val="bg1"/>
              </a:solidFill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  <a:p>
            <a:pPr algn="ctr"/>
            <a:r>
              <a:rPr lang="ko-KR" altLang="en-US" sz="2400" dirty="0">
                <a:solidFill>
                  <a:schemeClr val="bg1"/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사과와 책임을 강조하는 일본의 교육 문화</a:t>
            </a:r>
          </a:p>
          <a:p>
            <a:pPr algn="ctr"/>
            <a:endParaRPr lang="ko-KR" altLang="en-US" dirty="0">
              <a:solidFill>
                <a:schemeClr val="bg1"/>
              </a:solidFill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sp>
        <p:nvSpPr>
          <p:cNvPr id="6" name="화살표: 오각형 5">
            <a:extLst>
              <a:ext uri="{FF2B5EF4-FFF2-40B4-BE49-F238E27FC236}">
                <a16:creationId xmlns:a16="http://schemas.microsoft.com/office/drawing/2014/main" id="{13CE2CAF-8514-4236-9AB5-D77ACC7FAAF2}"/>
              </a:ext>
            </a:extLst>
          </p:cNvPr>
          <p:cNvSpPr/>
          <p:nvPr/>
        </p:nvSpPr>
        <p:spPr>
          <a:xfrm>
            <a:off x="2504132" y="3534389"/>
            <a:ext cx="6677968" cy="838193"/>
          </a:xfrm>
          <a:prstGeom prst="homePlate">
            <a:avLst/>
          </a:prstGeom>
          <a:solidFill>
            <a:srgbClr val="F07982"/>
          </a:solidFill>
          <a:ln>
            <a:noFill/>
          </a:ln>
          <a:effectLst>
            <a:outerShdw blurRad="50800" dist="50800" dir="5400000" sx="101000" sy="101000" algn="ctr" rotWithShape="0">
              <a:schemeClr val="tx1">
                <a:lumMod val="65000"/>
                <a:lumOff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altLang="ko-KR" sz="1600" dirty="0">
              <a:solidFill>
                <a:schemeClr val="bg1"/>
              </a:solidFill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  <a:p>
            <a:pPr algn="ctr"/>
            <a:r>
              <a:rPr lang="ko-KR" altLang="en-US" sz="2400" dirty="0">
                <a:solidFill>
                  <a:schemeClr val="bg1"/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목욕 문화에서 다져지는 일본의 가정교육</a:t>
            </a:r>
          </a:p>
          <a:p>
            <a:pPr algn="ctr"/>
            <a:endParaRPr lang="ko-KR" altLang="en-US" dirty="0">
              <a:solidFill>
                <a:schemeClr val="bg1"/>
              </a:solidFill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sp>
        <p:nvSpPr>
          <p:cNvPr id="7" name="화살표: 오각형 6">
            <a:extLst>
              <a:ext uri="{FF2B5EF4-FFF2-40B4-BE49-F238E27FC236}">
                <a16:creationId xmlns:a16="http://schemas.microsoft.com/office/drawing/2014/main" id="{0572BEB8-6B08-4669-8660-BC333A022533}"/>
              </a:ext>
            </a:extLst>
          </p:cNvPr>
          <p:cNvSpPr/>
          <p:nvPr/>
        </p:nvSpPr>
        <p:spPr>
          <a:xfrm>
            <a:off x="3215332" y="4613888"/>
            <a:ext cx="6677968" cy="838193"/>
          </a:xfrm>
          <a:prstGeom prst="homePlate">
            <a:avLst/>
          </a:prstGeom>
          <a:solidFill>
            <a:srgbClr val="F07982"/>
          </a:solidFill>
          <a:ln>
            <a:noFill/>
          </a:ln>
          <a:effectLst>
            <a:outerShdw blurRad="50800" dist="50800" dir="5400000" sx="101000" sy="101000" algn="ctr" rotWithShape="0">
              <a:schemeClr val="tx1">
                <a:lumMod val="65000"/>
                <a:lumOff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ko-KR" altLang="en-US" sz="2400" dirty="0">
                <a:solidFill>
                  <a:schemeClr val="bg1"/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어릴 때부터 배우는 인내와 절제 </a:t>
            </a:r>
          </a:p>
        </p:txBody>
      </p:sp>
      <p:sp>
        <p:nvSpPr>
          <p:cNvPr id="8" name="화살표: 오각형 7">
            <a:extLst>
              <a:ext uri="{FF2B5EF4-FFF2-40B4-BE49-F238E27FC236}">
                <a16:creationId xmlns:a16="http://schemas.microsoft.com/office/drawing/2014/main" id="{FBF7FF5A-B3CA-4292-93B9-F43A4B0BFB7D}"/>
              </a:ext>
            </a:extLst>
          </p:cNvPr>
          <p:cNvSpPr/>
          <p:nvPr/>
        </p:nvSpPr>
        <p:spPr>
          <a:xfrm>
            <a:off x="4053532" y="5693387"/>
            <a:ext cx="6677968" cy="838193"/>
          </a:xfrm>
          <a:prstGeom prst="homePlate">
            <a:avLst/>
          </a:prstGeom>
          <a:solidFill>
            <a:srgbClr val="F07982"/>
          </a:solidFill>
          <a:ln>
            <a:noFill/>
          </a:ln>
          <a:effectLst>
            <a:outerShdw blurRad="50800" dist="50800" dir="5400000" sx="101000" sy="101000" algn="ctr" rotWithShape="0">
              <a:schemeClr val="tx1">
                <a:lumMod val="65000"/>
                <a:lumOff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2400" dirty="0">
                <a:solidFill>
                  <a:schemeClr val="bg1"/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귀에 못이 박이게 듣는 ‘ 남에게 폐를 끼치지 마라 ’</a:t>
            </a:r>
          </a:p>
          <a:p>
            <a:pPr algn="ctr"/>
            <a:endParaRPr lang="ko-KR" altLang="en-US" sz="800" dirty="0">
              <a:solidFill>
                <a:schemeClr val="bg1"/>
              </a:solidFill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864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allAtOnce" animBg="1"/>
      <p:bldP spid="5" grpId="0" build="allAtOnce" animBg="1"/>
      <p:bldP spid="6" grpId="0" build="allAtOnce" animBg="1"/>
      <p:bldP spid="7" grpId="0" build="allAtOnce" animBg="1"/>
      <p:bldP spid="8" grpId="0" build="allAtOnce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stretch>
            <a:fillRect/>
          </a:stretch>
        </a:blip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8366</TotalTime>
  <Words>109</Words>
  <Application>Microsoft Office PowerPoint</Application>
  <PresentationFormat>와이드스크린</PresentationFormat>
  <Paragraphs>40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3" baseType="lpstr">
      <vt:lpstr>游ゴシック</vt:lpstr>
      <vt:lpstr>나눔스퀘어 Bold</vt:lpstr>
      <vt:lpstr>나눔스퀘어 ExtraBold</vt:lpstr>
      <vt:lpstr>나눔스퀘어라운드 ExtraBold</vt:lpstr>
      <vt:lpstr>맑은 고딕</vt:lpstr>
      <vt:lpstr>배달의민족 도현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최유진</dc:creator>
  <cp:lastModifiedBy>USER</cp:lastModifiedBy>
  <cp:revision>163</cp:revision>
  <dcterms:created xsi:type="dcterms:W3CDTF">2018-03-20T14:40:19Z</dcterms:created>
  <dcterms:modified xsi:type="dcterms:W3CDTF">2018-03-31T14:54:43Z</dcterms:modified>
</cp:coreProperties>
</file>