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9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16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7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86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0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71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7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38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29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1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DC08-D812-4B87-B68B-04CF3FA3E808}" type="datetimeFigureOut">
              <a:rPr lang="ko-KR" altLang="en-US" smtClean="0"/>
              <a:t>2018-04-20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40E4-BEEB-4CE5-99EB-C0C83050E5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7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104&amp;oid=422&amp;aid=000006654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xCcBOALL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lMgt7IGumKM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0wsEphfKU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pa-V3uFI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81033"/>
            <a:ext cx="2917773" cy="14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그림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104" y="2209428"/>
            <a:ext cx="2812856" cy="1584175"/>
          </a:xfrm>
          <a:prstGeom prst="rect">
            <a:avLst/>
          </a:prstGeom>
        </p:spPr>
      </p:pic>
      <p:pic>
        <p:nvPicPr>
          <p:cNvPr id="5" name="그림 4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67" y="2209427"/>
            <a:ext cx="2808311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777381"/>
            <a:ext cx="43204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763479"/>
            <a:ext cx="4320480" cy="18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쇼(16:10)</PresentationFormat>
  <Paragraphs>0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X-NOTE</dc:creator>
  <cp:lastModifiedBy>X-NOTE</cp:lastModifiedBy>
  <cp:revision>2</cp:revision>
  <dcterms:created xsi:type="dcterms:W3CDTF">2018-04-20T13:25:15Z</dcterms:created>
  <dcterms:modified xsi:type="dcterms:W3CDTF">2018-04-20T13:27:22Z</dcterms:modified>
</cp:coreProperties>
</file>