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8" r:id="rId3"/>
    <p:sldId id="273" r:id="rId4"/>
    <p:sldId id="261" r:id="rId5"/>
    <p:sldId id="274" r:id="rId6"/>
    <p:sldId id="262" r:id="rId7"/>
    <p:sldId id="263" r:id="rId8"/>
    <p:sldId id="271" r:id="rId9"/>
    <p:sldId id="275" r:id="rId10"/>
    <p:sldId id="265" r:id="rId11"/>
    <p:sldId id="264" r:id="rId12"/>
    <p:sldId id="267" r:id="rId13"/>
    <p:sldId id="268" r:id="rId14"/>
    <p:sldId id="272" r:id="rId15"/>
    <p:sldId id="277" r:id="rId16"/>
    <p:sldId id="269" r:id="rId17"/>
    <p:sldId id="276" r:id="rId18"/>
    <p:sldId id="270" r:id="rId19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91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C4A15-3F05-43AD-8DA6-5B65EBEC3B6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84458203-B9FE-4EB2-AA2D-0BF99B008826}">
      <dgm:prSet/>
      <dgm:spPr/>
      <dgm:t>
        <a:bodyPr/>
        <a:lstStyle/>
        <a:p>
          <a:pPr latinLnBrk="1"/>
          <a:r>
            <a:rPr lang="ko-KR"/>
            <a:t>에도막부 시대 탄생</a:t>
          </a:r>
        </a:p>
      </dgm:t>
    </dgm:pt>
    <dgm:pt modelId="{CD747441-9C6B-466F-9FC0-79F8F1800E83}" type="parTrans" cxnId="{01BFAF05-3D0C-4D10-8AFF-B43258B40733}">
      <dgm:prSet/>
      <dgm:spPr/>
      <dgm:t>
        <a:bodyPr/>
        <a:lstStyle/>
        <a:p>
          <a:pPr latinLnBrk="1"/>
          <a:endParaRPr lang="ko-KR" altLang="en-US"/>
        </a:p>
      </dgm:t>
    </dgm:pt>
    <dgm:pt modelId="{81CDB3D6-A6C8-4E31-B946-6A1FBC1CE25D}" type="sibTrans" cxnId="{01BFAF05-3D0C-4D10-8AFF-B43258B40733}">
      <dgm:prSet/>
      <dgm:spPr/>
      <dgm:t>
        <a:bodyPr/>
        <a:lstStyle/>
        <a:p>
          <a:pPr latinLnBrk="1"/>
          <a:endParaRPr lang="ko-KR" altLang="en-US"/>
        </a:p>
      </dgm:t>
    </dgm:pt>
    <dgm:pt modelId="{A6E92CC6-3029-41A1-8259-6A56A3B134F1}">
      <dgm:prSet/>
      <dgm:spPr/>
      <dgm:t>
        <a:bodyPr/>
        <a:lstStyle/>
        <a:p>
          <a:pPr latinLnBrk="1"/>
          <a:r>
            <a:rPr lang="ko-KR"/>
            <a:t>에도시대의 조직구조</a:t>
          </a:r>
        </a:p>
      </dgm:t>
    </dgm:pt>
    <dgm:pt modelId="{0959389E-4E13-4520-823C-367E758A04C5}" type="parTrans" cxnId="{CEAB6E8D-6C71-4E39-84F9-FD7797688957}">
      <dgm:prSet/>
      <dgm:spPr/>
      <dgm:t>
        <a:bodyPr/>
        <a:lstStyle/>
        <a:p>
          <a:pPr latinLnBrk="1"/>
          <a:endParaRPr lang="ko-KR" altLang="en-US"/>
        </a:p>
      </dgm:t>
    </dgm:pt>
    <dgm:pt modelId="{CAAD4FE7-95A7-48C7-894C-FB8AB9AA6153}" type="sibTrans" cxnId="{CEAB6E8D-6C71-4E39-84F9-FD7797688957}">
      <dgm:prSet/>
      <dgm:spPr/>
      <dgm:t>
        <a:bodyPr/>
        <a:lstStyle/>
        <a:p>
          <a:pPr latinLnBrk="1"/>
          <a:endParaRPr lang="ko-KR" altLang="en-US"/>
        </a:p>
      </dgm:t>
    </dgm:pt>
    <dgm:pt modelId="{10400E5C-3B2E-448F-85AF-5F7A28B8B978}">
      <dgm:prSet/>
      <dgm:spPr/>
      <dgm:t>
        <a:bodyPr/>
        <a:lstStyle/>
        <a:p>
          <a:pPr latinLnBrk="1"/>
          <a:r>
            <a:rPr lang="ko-KR"/>
            <a:t>막부의 구조</a:t>
          </a:r>
        </a:p>
      </dgm:t>
    </dgm:pt>
    <dgm:pt modelId="{6ECBDA7A-C0F7-42DD-B48C-39558BBB4A11}" type="parTrans" cxnId="{89D56413-BB1F-4EE7-B4D3-18BFF9F730DC}">
      <dgm:prSet/>
      <dgm:spPr/>
      <dgm:t>
        <a:bodyPr/>
        <a:lstStyle/>
        <a:p>
          <a:pPr latinLnBrk="1"/>
          <a:endParaRPr lang="ko-KR" altLang="en-US"/>
        </a:p>
      </dgm:t>
    </dgm:pt>
    <dgm:pt modelId="{F28AB30E-584C-42DE-A03D-64C3FBA8B6E4}" type="sibTrans" cxnId="{89D56413-BB1F-4EE7-B4D3-18BFF9F730DC}">
      <dgm:prSet/>
      <dgm:spPr/>
      <dgm:t>
        <a:bodyPr/>
        <a:lstStyle/>
        <a:p>
          <a:pPr latinLnBrk="1"/>
          <a:endParaRPr lang="ko-KR" altLang="en-US"/>
        </a:p>
      </dgm:t>
    </dgm:pt>
    <dgm:pt modelId="{274FB4BF-AD38-46D3-92E0-7511E23B75B2}">
      <dgm:prSet/>
      <dgm:spPr/>
      <dgm:t>
        <a:bodyPr/>
        <a:lstStyle/>
        <a:p>
          <a:pPr latinLnBrk="1"/>
          <a:r>
            <a:rPr lang="ko-KR" dirty="0" err="1"/>
            <a:t>막번체제와</a:t>
          </a:r>
          <a:r>
            <a:rPr lang="ko-KR" dirty="0"/>
            <a:t> 신분</a:t>
          </a:r>
        </a:p>
      </dgm:t>
    </dgm:pt>
    <dgm:pt modelId="{0B62B822-BBC2-4077-90DC-F685D6D85EC7}" type="parTrans" cxnId="{A25F75A5-44C7-4383-8EFD-BA25557F981A}">
      <dgm:prSet/>
      <dgm:spPr/>
      <dgm:t>
        <a:bodyPr/>
        <a:lstStyle/>
        <a:p>
          <a:pPr latinLnBrk="1"/>
          <a:endParaRPr lang="ko-KR" altLang="en-US"/>
        </a:p>
      </dgm:t>
    </dgm:pt>
    <dgm:pt modelId="{BB2C4A50-3BDA-4E0A-91F6-125964DBAFD4}" type="sibTrans" cxnId="{A25F75A5-44C7-4383-8EFD-BA25557F981A}">
      <dgm:prSet/>
      <dgm:spPr/>
      <dgm:t>
        <a:bodyPr/>
        <a:lstStyle/>
        <a:p>
          <a:pPr latinLnBrk="1"/>
          <a:endParaRPr lang="ko-KR" altLang="en-US"/>
        </a:p>
      </dgm:t>
    </dgm:pt>
    <dgm:pt modelId="{D2B6D18E-5610-4BBB-9F57-F8541C40E368}">
      <dgm:prSet/>
      <dgm:spPr/>
      <dgm:t>
        <a:bodyPr/>
        <a:lstStyle/>
        <a:p>
          <a:pPr latinLnBrk="1"/>
          <a:r>
            <a:rPr lang="ko-KR" dirty="0"/>
            <a:t>다이묘의 </a:t>
          </a:r>
          <a:r>
            <a:rPr lang="ko-KR" altLang="en-US" dirty="0"/>
            <a:t>신분</a:t>
          </a:r>
          <a:endParaRPr lang="ko-KR" dirty="0"/>
        </a:p>
      </dgm:t>
    </dgm:pt>
    <dgm:pt modelId="{F60AD209-A26B-4858-A474-CE14641F667D}" type="parTrans" cxnId="{F89E11B6-0C29-462E-85C3-6F5ACD17DA6C}">
      <dgm:prSet/>
      <dgm:spPr/>
      <dgm:t>
        <a:bodyPr/>
        <a:lstStyle/>
        <a:p>
          <a:pPr latinLnBrk="1"/>
          <a:endParaRPr lang="ko-KR" altLang="en-US"/>
        </a:p>
      </dgm:t>
    </dgm:pt>
    <dgm:pt modelId="{B7CF889E-0A8C-461B-97ED-51DE37DC2869}" type="sibTrans" cxnId="{F89E11B6-0C29-462E-85C3-6F5ACD17DA6C}">
      <dgm:prSet/>
      <dgm:spPr/>
      <dgm:t>
        <a:bodyPr/>
        <a:lstStyle/>
        <a:p>
          <a:pPr latinLnBrk="1"/>
          <a:endParaRPr lang="ko-KR" altLang="en-US"/>
        </a:p>
      </dgm:t>
    </dgm:pt>
    <dgm:pt modelId="{8DFEE545-B079-4B87-8292-CE1CCE1BFBCF}">
      <dgm:prSet/>
      <dgm:spPr/>
      <dgm:t>
        <a:bodyPr/>
        <a:lstStyle/>
        <a:p>
          <a:pPr latinLnBrk="1"/>
          <a:r>
            <a:rPr lang="ko-KR"/>
            <a:t>에도 시대의 정책과 개혁</a:t>
          </a:r>
        </a:p>
      </dgm:t>
    </dgm:pt>
    <dgm:pt modelId="{0B618438-2A96-4600-9873-06E711C81689}" type="parTrans" cxnId="{716C3423-1BB3-4E73-9E5B-776DC965F4C0}">
      <dgm:prSet/>
      <dgm:spPr/>
      <dgm:t>
        <a:bodyPr/>
        <a:lstStyle/>
        <a:p>
          <a:pPr latinLnBrk="1"/>
          <a:endParaRPr lang="ko-KR" altLang="en-US"/>
        </a:p>
      </dgm:t>
    </dgm:pt>
    <dgm:pt modelId="{BEA26A81-03C2-4A27-8C4B-780F2279D8ED}" type="sibTrans" cxnId="{716C3423-1BB3-4E73-9E5B-776DC965F4C0}">
      <dgm:prSet/>
      <dgm:spPr/>
      <dgm:t>
        <a:bodyPr/>
        <a:lstStyle/>
        <a:p>
          <a:pPr latinLnBrk="1"/>
          <a:endParaRPr lang="ko-KR" altLang="en-US"/>
        </a:p>
      </dgm:t>
    </dgm:pt>
    <dgm:pt modelId="{F07D9360-A8D8-4187-9524-48972B5A8FCA}">
      <dgm:prSet/>
      <dgm:spPr/>
      <dgm:t>
        <a:bodyPr/>
        <a:lstStyle/>
        <a:p>
          <a:pPr latinLnBrk="1">
            <a:buFont typeface="Arial" panose="020B0604020202020204" pitchFamily="34" charset="0"/>
            <a:buChar char="•"/>
          </a:pPr>
          <a:r>
            <a:rPr lang="ko-KR" dirty="0"/>
            <a:t>쇼군중심의 개혁</a:t>
          </a:r>
        </a:p>
      </dgm:t>
    </dgm:pt>
    <dgm:pt modelId="{470DAC68-685A-4A9F-A94C-F904B3AB812F}" type="parTrans" cxnId="{E589C9B4-9A3D-406F-8E0D-57680EAEEC2A}">
      <dgm:prSet/>
      <dgm:spPr/>
      <dgm:t>
        <a:bodyPr/>
        <a:lstStyle/>
        <a:p>
          <a:pPr latinLnBrk="1"/>
          <a:endParaRPr lang="ko-KR" altLang="en-US"/>
        </a:p>
      </dgm:t>
    </dgm:pt>
    <dgm:pt modelId="{2A056FEE-A928-4C47-B938-76FF54238807}" type="sibTrans" cxnId="{E589C9B4-9A3D-406F-8E0D-57680EAEEC2A}">
      <dgm:prSet/>
      <dgm:spPr/>
      <dgm:t>
        <a:bodyPr/>
        <a:lstStyle/>
        <a:p>
          <a:pPr latinLnBrk="1"/>
          <a:endParaRPr lang="ko-KR" altLang="en-US"/>
        </a:p>
      </dgm:t>
    </dgm:pt>
    <dgm:pt modelId="{37BE031F-88C1-468A-99A0-DE16907DCDD1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/>
            <a:t>무가제법도</a:t>
          </a:r>
        </a:p>
      </dgm:t>
    </dgm:pt>
    <dgm:pt modelId="{A39B4A41-EE4F-4215-8449-6D4A9B8DAE55}" type="parTrans" cxnId="{DB08F6BE-D213-45A7-9503-72C1EDBA3572}">
      <dgm:prSet/>
      <dgm:spPr/>
      <dgm:t>
        <a:bodyPr/>
        <a:lstStyle/>
        <a:p>
          <a:pPr latinLnBrk="1"/>
          <a:endParaRPr lang="ko-KR" altLang="en-US"/>
        </a:p>
      </dgm:t>
    </dgm:pt>
    <dgm:pt modelId="{B557243A-025C-473B-B8E4-DCE5BC48B176}" type="sibTrans" cxnId="{DB08F6BE-D213-45A7-9503-72C1EDBA3572}">
      <dgm:prSet/>
      <dgm:spPr/>
      <dgm:t>
        <a:bodyPr/>
        <a:lstStyle/>
        <a:p>
          <a:pPr latinLnBrk="1"/>
          <a:endParaRPr lang="ko-KR" altLang="en-US"/>
        </a:p>
      </dgm:t>
    </dgm:pt>
    <dgm:pt modelId="{C1685ECC-32D6-40F8-A6BF-BA8320212C77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 err="1"/>
            <a:t>산킨고타이</a:t>
          </a:r>
          <a:endParaRPr lang="ko-KR" dirty="0"/>
        </a:p>
      </dgm:t>
    </dgm:pt>
    <dgm:pt modelId="{1916FB0A-B308-4672-B620-8C1FFA22EDCB}" type="parTrans" cxnId="{2103EE90-0AE5-40B0-BCBA-65E629384166}">
      <dgm:prSet/>
      <dgm:spPr/>
      <dgm:t>
        <a:bodyPr/>
        <a:lstStyle/>
        <a:p>
          <a:pPr latinLnBrk="1"/>
          <a:endParaRPr lang="ko-KR" altLang="en-US"/>
        </a:p>
      </dgm:t>
    </dgm:pt>
    <dgm:pt modelId="{942891E9-66B8-4901-B433-947C3936D4B1}" type="sibTrans" cxnId="{2103EE90-0AE5-40B0-BCBA-65E629384166}">
      <dgm:prSet/>
      <dgm:spPr/>
      <dgm:t>
        <a:bodyPr/>
        <a:lstStyle/>
        <a:p>
          <a:pPr latinLnBrk="1"/>
          <a:endParaRPr lang="ko-KR" altLang="en-US"/>
        </a:p>
      </dgm:t>
    </dgm:pt>
    <dgm:pt modelId="{5CEB75BF-D3A8-4FC3-A6B5-4DF592251BF0}">
      <dgm:prSet/>
      <dgm:spPr/>
      <dgm:t>
        <a:bodyPr/>
        <a:lstStyle/>
        <a:p>
          <a:pPr latinLnBrk="1"/>
          <a:r>
            <a:rPr lang="ko-KR" dirty="0"/>
            <a:t>에도시대의 </a:t>
          </a:r>
          <a:r>
            <a:rPr lang="en-US" dirty="0"/>
            <a:t>3</a:t>
          </a:r>
          <a:r>
            <a:rPr lang="ko-KR" dirty="0"/>
            <a:t>대 개혁</a:t>
          </a:r>
        </a:p>
      </dgm:t>
    </dgm:pt>
    <dgm:pt modelId="{4A53349A-1B52-4AE5-824F-8A43E44C4598}" type="parTrans" cxnId="{CFA3EAB4-5901-481B-9DCF-C516444D93B6}">
      <dgm:prSet/>
      <dgm:spPr/>
      <dgm:t>
        <a:bodyPr/>
        <a:lstStyle/>
        <a:p>
          <a:pPr latinLnBrk="1"/>
          <a:endParaRPr lang="ko-KR" altLang="en-US"/>
        </a:p>
      </dgm:t>
    </dgm:pt>
    <dgm:pt modelId="{7E3A8B20-77B0-4DFF-BDDD-71059C73227D}" type="sibTrans" cxnId="{CFA3EAB4-5901-481B-9DCF-C516444D93B6}">
      <dgm:prSet/>
      <dgm:spPr/>
      <dgm:t>
        <a:bodyPr/>
        <a:lstStyle/>
        <a:p>
          <a:pPr latinLnBrk="1"/>
          <a:endParaRPr lang="ko-KR" altLang="en-US"/>
        </a:p>
      </dgm:t>
    </dgm:pt>
    <dgm:pt modelId="{5134E6F6-D5FD-4EB8-871B-92D2B320945A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en-US" dirty="0"/>
            <a:t>-</a:t>
          </a:r>
          <a:r>
            <a:rPr lang="ko-KR" dirty="0" err="1"/>
            <a:t>쿄호의</a:t>
          </a:r>
          <a:r>
            <a:rPr lang="ko-KR" dirty="0"/>
            <a:t> 개혁</a:t>
          </a:r>
        </a:p>
      </dgm:t>
    </dgm:pt>
    <dgm:pt modelId="{437C7296-46F9-4833-8285-142462DAB16B}" type="parTrans" cxnId="{2A52F534-2DBA-4C25-ACA3-93C12B01530D}">
      <dgm:prSet/>
      <dgm:spPr/>
      <dgm:t>
        <a:bodyPr/>
        <a:lstStyle/>
        <a:p>
          <a:pPr latinLnBrk="1"/>
          <a:endParaRPr lang="ko-KR" altLang="en-US"/>
        </a:p>
      </dgm:t>
    </dgm:pt>
    <dgm:pt modelId="{87792385-EBA1-42A4-9164-C4197C9CADCD}" type="sibTrans" cxnId="{2A52F534-2DBA-4C25-ACA3-93C12B01530D}">
      <dgm:prSet/>
      <dgm:spPr/>
      <dgm:t>
        <a:bodyPr/>
        <a:lstStyle/>
        <a:p>
          <a:pPr latinLnBrk="1"/>
          <a:endParaRPr lang="ko-KR" altLang="en-US"/>
        </a:p>
      </dgm:t>
    </dgm:pt>
    <dgm:pt modelId="{7508D55E-35DF-4D9A-A2DD-C6D9AC41FEFC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 err="1"/>
            <a:t>칸세이</a:t>
          </a:r>
          <a:r>
            <a:rPr lang="ko-KR" dirty="0"/>
            <a:t> 개혁</a:t>
          </a:r>
        </a:p>
      </dgm:t>
    </dgm:pt>
    <dgm:pt modelId="{3E0E1F84-0AEE-4A61-A846-88F1D03A5F81}" type="parTrans" cxnId="{9E06F39E-0EEF-44D7-8D36-30AAAF0CD13B}">
      <dgm:prSet/>
      <dgm:spPr/>
      <dgm:t>
        <a:bodyPr/>
        <a:lstStyle/>
        <a:p>
          <a:pPr latinLnBrk="1"/>
          <a:endParaRPr lang="ko-KR" altLang="en-US"/>
        </a:p>
      </dgm:t>
    </dgm:pt>
    <dgm:pt modelId="{47036BD6-46F1-49C2-A949-9C1D24E8210D}" type="sibTrans" cxnId="{9E06F39E-0EEF-44D7-8D36-30AAAF0CD13B}">
      <dgm:prSet/>
      <dgm:spPr/>
      <dgm:t>
        <a:bodyPr/>
        <a:lstStyle/>
        <a:p>
          <a:pPr latinLnBrk="1"/>
          <a:endParaRPr lang="ko-KR" altLang="en-US"/>
        </a:p>
      </dgm:t>
    </dgm:pt>
    <dgm:pt modelId="{65C5F626-CF76-46D7-B965-F1160EABC85D}">
      <dgm:prSet/>
      <dgm:spPr/>
      <dgm:t>
        <a:bodyPr/>
        <a:lstStyle/>
        <a:p>
          <a:pPr latinLnBrk="1">
            <a:buFont typeface="+mj-lt"/>
            <a:buAutoNum type="arabicPeriod"/>
          </a:pPr>
          <a:r>
            <a:rPr lang="ko-KR" dirty="0" err="1"/>
            <a:t>텐포의</a:t>
          </a:r>
          <a:r>
            <a:rPr lang="ko-KR" dirty="0"/>
            <a:t> 개혁</a:t>
          </a:r>
        </a:p>
      </dgm:t>
    </dgm:pt>
    <dgm:pt modelId="{391F2C5B-F11D-48FD-8693-F0516DE547B3}" type="parTrans" cxnId="{A2730D98-A32E-4176-993A-684E091CD3F5}">
      <dgm:prSet/>
      <dgm:spPr/>
      <dgm:t>
        <a:bodyPr/>
        <a:lstStyle/>
        <a:p>
          <a:pPr latinLnBrk="1"/>
          <a:endParaRPr lang="ko-KR" altLang="en-US"/>
        </a:p>
      </dgm:t>
    </dgm:pt>
    <dgm:pt modelId="{5E8ACE80-EEAD-49CD-B6E4-2E2BB9341B5A}" type="sibTrans" cxnId="{A2730D98-A32E-4176-993A-684E091CD3F5}">
      <dgm:prSet/>
      <dgm:spPr/>
      <dgm:t>
        <a:bodyPr/>
        <a:lstStyle/>
        <a:p>
          <a:pPr latinLnBrk="1"/>
          <a:endParaRPr lang="ko-KR" altLang="en-US"/>
        </a:p>
      </dgm:t>
    </dgm:pt>
    <dgm:pt modelId="{E673B6A1-3C0E-489F-8AA1-8606EC1BE4BD}">
      <dgm:prSet/>
      <dgm:spPr/>
      <dgm:t>
        <a:bodyPr/>
        <a:lstStyle/>
        <a:p>
          <a:pPr latinLnBrk="1"/>
          <a:r>
            <a:rPr lang="ko-KR" dirty="0"/>
            <a:t>에도 시대의 개항과 멸망</a:t>
          </a:r>
        </a:p>
      </dgm:t>
    </dgm:pt>
    <dgm:pt modelId="{C6A3F822-500E-476D-92FF-1BAC5123F3B2}" type="parTrans" cxnId="{F8A82113-DC09-4FE4-839C-BA30747187E4}">
      <dgm:prSet/>
      <dgm:spPr/>
      <dgm:t>
        <a:bodyPr/>
        <a:lstStyle/>
        <a:p>
          <a:pPr latinLnBrk="1"/>
          <a:endParaRPr lang="ko-KR" altLang="en-US"/>
        </a:p>
      </dgm:t>
    </dgm:pt>
    <dgm:pt modelId="{1981F5FA-B917-44F0-9234-23B80A1A623B}" type="sibTrans" cxnId="{F8A82113-DC09-4FE4-839C-BA30747187E4}">
      <dgm:prSet/>
      <dgm:spPr/>
      <dgm:t>
        <a:bodyPr/>
        <a:lstStyle/>
        <a:p>
          <a:pPr latinLnBrk="1"/>
          <a:endParaRPr lang="ko-KR" altLang="en-US"/>
        </a:p>
      </dgm:t>
    </dgm:pt>
    <dgm:pt modelId="{2E7194C2-ADBB-45F5-9445-F7AC4AE45241}">
      <dgm:prSet/>
      <dgm:spPr/>
      <dgm:t>
        <a:bodyPr/>
        <a:lstStyle/>
        <a:p>
          <a:pPr latinLnBrk="1"/>
          <a:r>
            <a:rPr lang="ko-KR" altLang="en-US" dirty="0"/>
            <a:t>에도시대의 개항</a:t>
          </a:r>
          <a:endParaRPr lang="ko-KR" dirty="0"/>
        </a:p>
      </dgm:t>
    </dgm:pt>
    <dgm:pt modelId="{3179AACF-90FD-41D8-B405-461157FF9C98}" type="parTrans" cxnId="{16DE9C6F-F071-4748-92A8-4E65259B20B1}">
      <dgm:prSet/>
      <dgm:spPr/>
      <dgm:t>
        <a:bodyPr/>
        <a:lstStyle/>
        <a:p>
          <a:pPr latinLnBrk="1"/>
          <a:endParaRPr lang="ko-KR" altLang="en-US"/>
        </a:p>
      </dgm:t>
    </dgm:pt>
    <dgm:pt modelId="{5409F2A3-67C0-4BF3-9276-BABDE62D82F5}" type="sibTrans" cxnId="{16DE9C6F-F071-4748-92A8-4E65259B20B1}">
      <dgm:prSet/>
      <dgm:spPr/>
      <dgm:t>
        <a:bodyPr/>
        <a:lstStyle/>
        <a:p>
          <a:pPr latinLnBrk="1"/>
          <a:endParaRPr lang="ko-KR" altLang="en-US"/>
        </a:p>
      </dgm:t>
    </dgm:pt>
    <dgm:pt modelId="{D46F9B76-AAF9-4952-9ED8-BE789EB1C19F}">
      <dgm:prSet/>
      <dgm:spPr/>
      <dgm:t>
        <a:bodyPr/>
        <a:lstStyle/>
        <a:p>
          <a:pPr latinLnBrk="1"/>
          <a:r>
            <a:rPr lang="ko-KR" altLang="en-US" dirty="0"/>
            <a:t>에도시대의 멸망</a:t>
          </a:r>
          <a:endParaRPr lang="ko-KR" dirty="0"/>
        </a:p>
      </dgm:t>
    </dgm:pt>
    <dgm:pt modelId="{07972CEA-A39A-4D2B-A3B7-620BA952241D}" type="parTrans" cxnId="{17F5A75C-1117-40A0-8418-0A367E6ED912}">
      <dgm:prSet/>
      <dgm:spPr/>
      <dgm:t>
        <a:bodyPr/>
        <a:lstStyle/>
        <a:p>
          <a:pPr latinLnBrk="1"/>
          <a:endParaRPr lang="ko-KR" altLang="en-US"/>
        </a:p>
      </dgm:t>
    </dgm:pt>
    <dgm:pt modelId="{A7FD4865-E927-48AF-9D53-42C940ACDC02}" type="sibTrans" cxnId="{17F5A75C-1117-40A0-8418-0A367E6ED912}">
      <dgm:prSet/>
      <dgm:spPr/>
      <dgm:t>
        <a:bodyPr/>
        <a:lstStyle/>
        <a:p>
          <a:pPr latinLnBrk="1"/>
          <a:endParaRPr lang="ko-KR" altLang="en-US"/>
        </a:p>
      </dgm:t>
    </dgm:pt>
    <dgm:pt modelId="{97A9D693-35C4-494F-9C88-2965A590F4CF}" type="pres">
      <dgm:prSet presAssocID="{104C4A15-3F05-43AD-8DA6-5B65EBEC3B67}" presName="Name0" presStyleCnt="0">
        <dgm:presLayoutVars>
          <dgm:dir/>
          <dgm:animLvl val="lvl"/>
          <dgm:resizeHandles val="exact"/>
        </dgm:presLayoutVars>
      </dgm:prSet>
      <dgm:spPr/>
    </dgm:pt>
    <dgm:pt modelId="{595D1574-40DD-4F8A-997D-C842FE282C59}" type="pres">
      <dgm:prSet presAssocID="{84458203-B9FE-4EB2-AA2D-0BF99B008826}" presName="composite" presStyleCnt="0"/>
      <dgm:spPr/>
    </dgm:pt>
    <dgm:pt modelId="{2FEBCB2F-7ECD-433F-8E66-0B2527E7E681}" type="pres">
      <dgm:prSet presAssocID="{84458203-B9FE-4EB2-AA2D-0BF99B00882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A842419-E991-41E1-BFD4-DDC48EE8BF1E}" type="pres">
      <dgm:prSet presAssocID="{84458203-B9FE-4EB2-AA2D-0BF99B008826}" presName="desTx" presStyleLbl="alignAccFollowNode1" presStyleIdx="0" presStyleCnt="4">
        <dgm:presLayoutVars>
          <dgm:bulletEnabled val="1"/>
        </dgm:presLayoutVars>
      </dgm:prSet>
      <dgm:spPr/>
    </dgm:pt>
    <dgm:pt modelId="{139EEBFB-CC0F-41CB-975C-F73D80B2BED2}" type="pres">
      <dgm:prSet presAssocID="{81CDB3D6-A6C8-4E31-B946-6A1FBC1CE25D}" presName="space" presStyleCnt="0"/>
      <dgm:spPr/>
    </dgm:pt>
    <dgm:pt modelId="{8611A294-9D00-48CA-B0D2-9D651BAAECB3}" type="pres">
      <dgm:prSet presAssocID="{A6E92CC6-3029-41A1-8259-6A56A3B134F1}" presName="composite" presStyleCnt="0"/>
      <dgm:spPr/>
    </dgm:pt>
    <dgm:pt modelId="{07BCEB36-EF86-48AC-B167-7E39DB5B9A82}" type="pres">
      <dgm:prSet presAssocID="{A6E92CC6-3029-41A1-8259-6A56A3B134F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51EC2A2-95F0-40B1-99EB-38D8E674E3D4}" type="pres">
      <dgm:prSet presAssocID="{A6E92CC6-3029-41A1-8259-6A56A3B134F1}" presName="desTx" presStyleLbl="alignAccFollowNode1" presStyleIdx="1" presStyleCnt="4">
        <dgm:presLayoutVars>
          <dgm:bulletEnabled val="1"/>
        </dgm:presLayoutVars>
      </dgm:prSet>
      <dgm:spPr/>
    </dgm:pt>
    <dgm:pt modelId="{E4339406-912F-4A7A-B794-37F7B9D43DCB}" type="pres">
      <dgm:prSet presAssocID="{CAAD4FE7-95A7-48C7-894C-FB8AB9AA6153}" presName="space" presStyleCnt="0"/>
      <dgm:spPr/>
    </dgm:pt>
    <dgm:pt modelId="{BCB841B7-87F6-417B-9B5B-286E96A97857}" type="pres">
      <dgm:prSet presAssocID="{8DFEE545-B079-4B87-8292-CE1CCE1BFBCF}" presName="composite" presStyleCnt="0"/>
      <dgm:spPr/>
    </dgm:pt>
    <dgm:pt modelId="{7C433637-A794-49F8-83BA-C3705D3C8D21}" type="pres">
      <dgm:prSet presAssocID="{8DFEE545-B079-4B87-8292-CE1CCE1BFBC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4E12F09-9233-4CB2-82E1-343F6B5D12F3}" type="pres">
      <dgm:prSet presAssocID="{8DFEE545-B079-4B87-8292-CE1CCE1BFBCF}" presName="desTx" presStyleLbl="alignAccFollowNode1" presStyleIdx="2" presStyleCnt="4">
        <dgm:presLayoutVars>
          <dgm:bulletEnabled val="1"/>
        </dgm:presLayoutVars>
      </dgm:prSet>
      <dgm:spPr/>
    </dgm:pt>
    <dgm:pt modelId="{DC8CAB42-1289-43A8-8557-71A4B18F65C5}" type="pres">
      <dgm:prSet presAssocID="{BEA26A81-03C2-4A27-8C4B-780F2279D8ED}" presName="space" presStyleCnt="0"/>
      <dgm:spPr/>
    </dgm:pt>
    <dgm:pt modelId="{DC35B14B-9F58-4F98-9C12-783CD0BE43DE}" type="pres">
      <dgm:prSet presAssocID="{E673B6A1-3C0E-489F-8AA1-8606EC1BE4BD}" presName="composite" presStyleCnt="0"/>
      <dgm:spPr/>
    </dgm:pt>
    <dgm:pt modelId="{1D9FD36C-6E88-4712-982B-1938A9BCC635}" type="pres">
      <dgm:prSet presAssocID="{E673B6A1-3C0E-489F-8AA1-8606EC1BE4B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941267F-DC3E-435D-985A-30DCFAF6307C}" type="pres">
      <dgm:prSet presAssocID="{E673B6A1-3C0E-489F-8AA1-8606EC1BE4B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1BFAF05-3D0C-4D10-8AFF-B43258B40733}" srcId="{104C4A15-3F05-43AD-8DA6-5B65EBEC3B67}" destId="{84458203-B9FE-4EB2-AA2D-0BF99B008826}" srcOrd="0" destOrd="0" parTransId="{CD747441-9C6B-466F-9FC0-79F8F1800E83}" sibTransId="{81CDB3D6-A6C8-4E31-B946-6A1FBC1CE25D}"/>
    <dgm:cxn modelId="{4EB14009-E934-4AA3-9D33-96A795D9911E}" type="presOf" srcId="{84458203-B9FE-4EB2-AA2D-0BF99B008826}" destId="{2FEBCB2F-7ECD-433F-8E66-0B2527E7E681}" srcOrd="0" destOrd="0" presId="urn:microsoft.com/office/officeart/2005/8/layout/hList1"/>
    <dgm:cxn modelId="{F8A82113-DC09-4FE4-839C-BA30747187E4}" srcId="{104C4A15-3F05-43AD-8DA6-5B65EBEC3B67}" destId="{E673B6A1-3C0E-489F-8AA1-8606EC1BE4BD}" srcOrd="3" destOrd="0" parTransId="{C6A3F822-500E-476D-92FF-1BAC5123F3B2}" sibTransId="{1981F5FA-B917-44F0-9234-23B80A1A623B}"/>
    <dgm:cxn modelId="{89D56413-BB1F-4EE7-B4D3-18BFF9F730DC}" srcId="{A6E92CC6-3029-41A1-8259-6A56A3B134F1}" destId="{10400E5C-3B2E-448F-85AF-5F7A28B8B978}" srcOrd="0" destOrd="0" parTransId="{6ECBDA7A-C0F7-42DD-B48C-39558BBB4A11}" sibTransId="{F28AB30E-584C-42DE-A03D-64C3FBA8B6E4}"/>
    <dgm:cxn modelId="{716C3423-1BB3-4E73-9E5B-776DC965F4C0}" srcId="{104C4A15-3F05-43AD-8DA6-5B65EBEC3B67}" destId="{8DFEE545-B079-4B87-8292-CE1CCE1BFBCF}" srcOrd="2" destOrd="0" parTransId="{0B618438-2A96-4600-9873-06E711C81689}" sibTransId="{BEA26A81-03C2-4A27-8C4B-780F2279D8ED}"/>
    <dgm:cxn modelId="{2A52F534-2DBA-4C25-ACA3-93C12B01530D}" srcId="{5CEB75BF-D3A8-4FC3-A6B5-4DF592251BF0}" destId="{5134E6F6-D5FD-4EB8-871B-92D2B320945A}" srcOrd="0" destOrd="0" parTransId="{437C7296-46F9-4833-8285-142462DAB16B}" sibTransId="{87792385-EBA1-42A4-9164-C4197C9CADCD}"/>
    <dgm:cxn modelId="{83A18C36-9B15-47FB-8490-404CF42F44D5}" type="presOf" srcId="{A6E92CC6-3029-41A1-8259-6A56A3B134F1}" destId="{07BCEB36-EF86-48AC-B167-7E39DB5B9A82}" srcOrd="0" destOrd="0" presId="urn:microsoft.com/office/officeart/2005/8/layout/hList1"/>
    <dgm:cxn modelId="{17F5A75C-1117-40A0-8418-0A367E6ED912}" srcId="{E673B6A1-3C0E-489F-8AA1-8606EC1BE4BD}" destId="{D46F9B76-AAF9-4952-9ED8-BE789EB1C19F}" srcOrd="1" destOrd="0" parTransId="{07972CEA-A39A-4D2B-A3B7-620BA952241D}" sibTransId="{A7FD4865-E927-48AF-9D53-42C940ACDC02}"/>
    <dgm:cxn modelId="{BB8DB148-89D3-4BBB-85C9-C09435F3EBC8}" type="presOf" srcId="{2E7194C2-ADBB-45F5-9445-F7AC4AE45241}" destId="{6941267F-DC3E-435D-985A-30DCFAF6307C}" srcOrd="0" destOrd="0" presId="urn:microsoft.com/office/officeart/2005/8/layout/hList1"/>
    <dgm:cxn modelId="{D5F8714D-9B01-4DCE-A297-5F61DA8F019E}" type="presOf" srcId="{5134E6F6-D5FD-4EB8-871B-92D2B320945A}" destId="{D4E12F09-9233-4CB2-82E1-343F6B5D12F3}" srcOrd="0" destOrd="4" presId="urn:microsoft.com/office/officeart/2005/8/layout/hList1"/>
    <dgm:cxn modelId="{16DE9C6F-F071-4748-92A8-4E65259B20B1}" srcId="{E673B6A1-3C0E-489F-8AA1-8606EC1BE4BD}" destId="{2E7194C2-ADBB-45F5-9445-F7AC4AE45241}" srcOrd="0" destOrd="0" parTransId="{3179AACF-90FD-41D8-B405-461157FF9C98}" sibTransId="{5409F2A3-67C0-4BF3-9276-BABDE62D82F5}"/>
    <dgm:cxn modelId="{EA507573-3BCD-43FB-85B2-F890A3A3A744}" type="presOf" srcId="{274FB4BF-AD38-46D3-92E0-7511E23B75B2}" destId="{651EC2A2-95F0-40B1-99EB-38D8E674E3D4}" srcOrd="0" destOrd="1" presId="urn:microsoft.com/office/officeart/2005/8/layout/hList1"/>
    <dgm:cxn modelId="{5EF42A74-D848-4586-A00B-F3112EC7585A}" type="presOf" srcId="{10400E5C-3B2E-448F-85AF-5F7A28B8B978}" destId="{651EC2A2-95F0-40B1-99EB-38D8E674E3D4}" srcOrd="0" destOrd="0" presId="urn:microsoft.com/office/officeart/2005/8/layout/hList1"/>
    <dgm:cxn modelId="{82344183-3262-4E33-AAE4-43FE7B26688F}" type="presOf" srcId="{37BE031F-88C1-468A-99A0-DE16907DCDD1}" destId="{D4E12F09-9233-4CB2-82E1-343F6B5D12F3}" srcOrd="0" destOrd="1" presId="urn:microsoft.com/office/officeart/2005/8/layout/hList1"/>
    <dgm:cxn modelId="{CEAB6E8D-6C71-4E39-84F9-FD7797688957}" srcId="{104C4A15-3F05-43AD-8DA6-5B65EBEC3B67}" destId="{A6E92CC6-3029-41A1-8259-6A56A3B134F1}" srcOrd="1" destOrd="0" parTransId="{0959389E-4E13-4520-823C-367E758A04C5}" sibTransId="{CAAD4FE7-95A7-48C7-894C-FB8AB9AA6153}"/>
    <dgm:cxn modelId="{2103EE90-0AE5-40B0-BCBA-65E629384166}" srcId="{F07D9360-A8D8-4187-9524-48972B5A8FCA}" destId="{C1685ECC-32D6-40F8-A6BF-BA8320212C77}" srcOrd="1" destOrd="0" parTransId="{1916FB0A-B308-4672-B620-8C1FFA22EDCB}" sibTransId="{942891E9-66B8-4901-B433-947C3936D4B1}"/>
    <dgm:cxn modelId="{A2730D98-A32E-4176-993A-684E091CD3F5}" srcId="{5CEB75BF-D3A8-4FC3-A6B5-4DF592251BF0}" destId="{65C5F626-CF76-46D7-B965-F1160EABC85D}" srcOrd="2" destOrd="0" parTransId="{391F2C5B-F11D-48FD-8693-F0516DE547B3}" sibTransId="{5E8ACE80-EEAD-49CD-B6E4-2E2BB9341B5A}"/>
    <dgm:cxn modelId="{9E06F39E-0EEF-44D7-8D36-30AAAF0CD13B}" srcId="{5CEB75BF-D3A8-4FC3-A6B5-4DF592251BF0}" destId="{7508D55E-35DF-4D9A-A2DD-C6D9AC41FEFC}" srcOrd="1" destOrd="0" parTransId="{3E0E1F84-0AEE-4A61-A846-88F1D03A5F81}" sibTransId="{47036BD6-46F1-49C2-A949-9C1D24E8210D}"/>
    <dgm:cxn modelId="{A25F75A5-44C7-4383-8EFD-BA25557F981A}" srcId="{A6E92CC6-3029-41A1-8259-6A56A3B134F1}" destId="{274FB4BF-AD38-46D3-92E0-7511E23B75B2}" srcOrd="1" destOrd="0" parTransId="{0B62B822-BBC2-4077-90DC-F685D6D85EC7}" sibTransId="{BB2C4A50-3BDA-4E0A-91F6-125964DBAFD4}"/>
    <dgm:cxn modelId="{B93E88AE-C4D9-4771-AC09-85069CF4ABB4}" type="presOf" srcId="{65C5F626-CF76-46D7-B965-F1160EABC85D}" destId="{D4E12F09-9233-4CB2-82E1-343F6B5D12F3}" srcOrd="0" destOrd="6" presId="urn:microsoft.com/office/officeart/2005/8/layout/hList1"/>
    <dgm:cxn modelId="{C712B1AF-9079-4D77-82AA-41FB03F5F2AE}" type="presOf" srcId="{5CEB75BF-D3A8-4FC3-A6B5-4DF592251BF0}" destId="{D4E12F09-9233-4CB2-82E1-343F6B5D12F3}" srcOrd="0" destOrd="3" presId="urn:microsoft.com/office/officeart/2005/8/layout/hList1"/>
    <dgm:cxn modelId="{F01212B0-19E1-4ADF-9555-F930432DFB39}" type="presOf" srcId="{D2B6D18E-5610-4BBB-9F57-F8541C40E368}" destId="{651EC2A2-95F0-40B1-99EB-38D8E674E3D4}" srcOrd="0" destOrd="2" presId="urn:microsoft.com/office/officeart/2005/8/layout/hList1"/>
    <dgm:cxn modelId="{E589C9B4-9A3D-406F-8E0D-57680EAEEC2A}" srcId="{8DFEE545-B079-4B87-8292-CE1CCE1BFBCF}" destId="{F07D9360-A8D8-4187-9524-48972B5A8FCA}" srcOrd="0" destOrd="0" parTransId="{470DAC68-685A-4A9F-A94C-F904B3AB812F}" sibTransId="{2A056FEE-A928-4C47-B938-76FF54238807}"/>
    <dgm:cxn modelId="{CFA3EAB4-5901-481B-9DCF-C516444D93B6}" srcId="{8DFEE545-B079-4B87-8292-CE1CCE1BFBCF}" destId="{5CEB75BF-D3A8-4FC3-A6B5-4DF592251BF0}" srcOrd="1" destOrd="0" parTransId="{4A53349A-1B52-4AE5-824F-8A43E44C4598}" sibTransId="{7E3A8B20-77B0-4DFF-BDDD-71059C73227D}"/>
    <dgm:cxn modelId="{F89E11B6-0C29-462E-85C3-6F5ACD17DA6C}" srcId="{A6E92CC6-3029-41A1-8259-6A56A3B134F1}" destId="{D2B6D18E-5610-4BBB-9F57-F8541C40E368}" srcOrd="2" destOrd="0" parTransId="{F60AD209-A26B-4858-A474-CE14641F667D}" sibTransId="{B7CF889E-0A8C-461B-97ED-51DE37DC2869}"/>
    <dgm:cxn modelId="{DC7E56B8-8032-453B-92FA-679C0CBAC3F0}" type="presOf" srcId="{7508D55E-35DF-4D9A-A2DD-C6D9AC41FEFC}" destId="{D4E12F09-9233-4CB2-82E1-343F6B5D12F3}" srcOrd="0" destOrd="5" presId="urn:microsoft.com/office/officeart/2005/8/layout/hList1"/>
    <dgm:cxn modelId="{DB08F6BE-D213-45A7-9503-72C1EDBA3572}" srcId="{F07D9360-A8D8-4187-9524-48972B5A8FCA}" destId="{37BE031F-88C1-468A-99A0-DE16907DCDD1}" srcOrd="0" destOrd="0" parTransId="{A39B4A41-EE4F-4215-8449-6D4A9B8DAE55}" sibTransId="{B557243A-025C-473B-B8E4-DCE5BC48B176}"/>
    <dgm:cxn modelId="{1F490BC3-7B78-47CB-98E1-A273A293F1BD}" type="presOf" srcId="{104C4A15-3F05-43AD-8DA6-5B65EBEC3B67}" destId="{97A9D693-35C4-494F-9C88-2965A590F4CF}" srcOrd="0" destOrd="0" presId="urn:microsoft.com/office/officeart/2005/8/layout/hList1"/>
    <dgm:cxn modelId="{6A2232CB-4A5E-4132-901D-5B4C4638B4DF}" type="presOf" srcId="{F07D9360-A8D8-4187-9524-48972B5A8FCA}" destId="{D4E12F09-9233-4CB2-82E1-343F6B5D12F3}" srcOrd="0" destOrd="0" presId="urn:microsoft.com/office/officeart/2005/8/layout/hList1"/>
    <dgm:cxn modelId="{8351CAD1-E37A-47B0-969F-F215B2086AC5}" type="presOf" srcId="{C1685ECC-32D6-40F8-A6BF-BA8320212C77}" destId="{D4E12F09-9233-4CB2-82E1-343F6B5D12F3}" srcOrd="0" destOrd="2" presId="urn:microsoft.com/office/officeart/2005/8/layout/hList1"/>
    <dgm:cxn modelId="{F89CF2DA-CA3E-4744-AA5D-F89CEBDE41A0}" type="presOf" srcId="{E673B6A1-3C0E-489F-8AA1-8606EC1BE4BD}" destId="{1D9FD36C-6E88-4712-982B-1938A9BCC635}" srcOrd="0" destOrd="0" presId="urn:microsoft.com/office/officeart/2005/8/layout/hList1"/>
    <dgm:cxn modelId="{B632CFE0-ECC2-4BD4-92CD-DF1E9C2218A3}" type="presOf" srcId="{8DFEE545-B079-4B87-8292-CE1CCE1BFBCF}" destId="{7C433637-A794-49F8-83BA-C3705D3C8D21}" srcOrd="0" destOrd="0" presId="urn:microsoft.com/office/officeart/2005/8/layout/hList1"/>
    <dgm:cxn modelId="{020DB6F3-FB40-48AC-9291-78E9961445B6}" type="presOf" srcId="{D46F9B76-AAF9-4952-9ED8-BE789EB1C19F}" destId="{6941267F-DC3E-435D-985A-30DCFAF6307C}" srcOrd="0" destOrd="1" presId="urn:microsoft.com/office/officeart/2005/8/layout/hList1"/>
    <dgm:cxn modelId="{4B5407BD-025E-4717-B8B0-E0A4BFAC73B1}" type="presParOf" srcId="{97A9D693-35C4-494F-9C88-2965A590F4CF}" destId="{595D1574-40DD-4F8A-997D-C842FE282C59}" srcOrd="0" destOrd="0" presId="urn:microsoft.com/office/officeart/2005/8/layout/hList1"/>
    <dgm:cxn modelId="{2DAE9144-14DC-4D7F-8F0E-1C91617AFD6F}" type="presParOf" srcId="{595D1574-40DD-4F8A-997D-C842FE282C59}" destId="{2FEBCB2F-7ECD-433F-8E66-0B2527E7E681}" srcOrd="0" destOrd="0" presId="urn:microsoft.com/office/officeart/2005/8/layout/hList1"/>
    <dgm:cxn modelId="{F3E92B06-3159-4CB8-B86B-65C7163B2CE5}" type="presParOf" srcId="{595D1574-40DD-4F8A-997D-C842FE282C59}" destId="{DA842419-E991-41E1-BFD4-DDC48EE8BF1E}" srcOrd="1" destOrd="0" presId="urn:microsoft.com/office/officeart/2005/8/layout/hList1"/>
    <dgm:cxn modelId="{28F809F1-A33B-4F22-B838-E6F8C1AAB090}" type="presParOf" srcId="{97A9D693-35C4-494F-9C88-2965A590F4CF}" destId="{139EEBFB-CC0F-41CB-975C-F73D80B2BED2}" srcOrd="1" destOrd="0" presId="urn:microsoft.com/office/officeart/2005/8/layout/hList1"/>
    <dgm:cxn modelId="{8E942D7A-93D3-49FB-8699-76EBBD7D684D}" type="presParOf" srcId="{97A9D693-35C4-494F-9C88-2965A590F4CF}" destId="{8611A294-9D00-48CA-B0D2-9D651BAAECB3}" srcOrd="2" destOrd="0" presId="urn:microsoft.com/office/officeart/2005/8/layout/hList1"/>
    <dgm:cxn modelId="{8707B0DC-4FE2-430B-B1C5-682003F20C0C}" type="presParOf" srcId="{8611A294-9D00-48CA-B0D2-9D651BAAECB3}" destId="{07BCEB36-EF86-48AC-B167-7E39DB5B9A82}" srcOrd="0" destOrd="0" presId="urn:microsoft.com/office/officeart/2005/8/layout/hList1"/>
    <dgm:cxn modelId="{A316C3CE-949F-4520-8037-069474EC82AA}" type="presParOf" srcId="{8611A294-9D00-48CA-B0D2-9D651BAAECB3}" destId="{651EC2A2-95F0-40B1-99EB-38D8E674E3D4}" srcOrd="1" destOrd="0" presId="urn:microsoft.com/office/officeart/2005/8/layout/hList1"/>
    <dgm:cxn modelId="{BD102949-5BF5-4A7B-A102-080C918D8052}" type="presParOf" srcId="{97A9D693-35C4-494F-9C88-2965A590F4CF}" destId="{E4339406-912F-4A7A-B794-37F7B9D43DCB}" srcOrd="3" destOrd="0" presId="urn:microsoft.com/office/officeart/2005/8/layout/hList1"/>
    <dgm:cxn modelId="{0708C2A0-36AE-4A40-B0A1-567093B56ACB}" type="presParOf" srcId="{97A9D693-35C4-494F-9C88-2965A590F4CF}" destId="{BCB841B7-87F6-417B-9B5B-286E96A97857}" srcOrd="4" destOrd="0" presId="urn:microsoft.com/office/officeart/2005/8/layout/hList1"/>
    <dgm:cxn modelId="{FAB2295D-4E97-4C9D-9F2C-1E500707E149}" type="presParOf" srcId="{BCB841B7-87F6-417B-9B5B-286E96A97857}" destId="{7C433637-A794-49F8-83BA-C3705D3C8D21}" srcOrd="0" destOrd="0" presId="urn:microsoft.com/office/officeart/2005/8/layout/hList1"/>
    <dgm:cxn modelId="{F313374F-9970-4FBD-905D-D42821D66BBA}" type="presParOf" srcId="{BCB841B7-87F6-417B-9B5B-286E96A97857}" destId="{D4E12F09-9233-4CB2-82E1-343F6B5D12F3}" srcOrd="1" destOrd="0" presId="urn:microsoft.com/office/officeart/2005/8/layout/hList1"/>
    <dgm:cxn modelId="{4A4619AB-A25F-416E-A855-36022C23E443}" type="presParOf" srcId="{97A9D693-35C4-494F-9C88-2965A590F4CF}" destId="{DC8CAB42-1289-43A8-8557-71A4B18F65C5}" srcOrd="5" destOrd="0" presId="urn:microsoft.com/office/officeart/2005/8/layout/hList1"/>
    <dgm:cxn modelId="{68E54BC2-FB89-4E1D-8657-7F2085C9F22C}" type="presParOf" srcId="{97A9D693-35C4-494F-9C88-2965A590F4CF}" destId="{DC35B14B-9F58-4F98-9C12-783CD0BE43DE}" srcOrd="6" destOrd="0" presId="urn:microsoft.com/office/officeart/2005/8/layout/hList1"/>
    <dgm:cxn modelId="{46D0588D-0BC4-49CC-B700-BE9F21DA8659}" type="presParOf" srcId="{DC35B14B-9F58-4F98-9C12-783CD0BE43DE}" destId="{1D9FD36C-6E88-4712-982B-1938A9BCC635}" srcOrd="0" destOrd="0" presId="urn:microsoft.com/office/officeart/2005/8/layout/hList1"/>
    <dgm:cxn modelId="{85F55662-6EAE-4314-8C06-984F49778534}" type="presParOf" srcId="{DC35B14B-9F58-4F98-9C12-783CD0BE43DE}" destId="{6941267F-DC3E-435D-985A-30DCFAF630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6F801C-AFBC-4ACF-A58C-8EF41FF0FCD5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ECF4F19-BD1B-495A-8FFA-2B8D29033DCE}">
      <dgm:prSet/>
      <dgm:spPr/>
      <dgm:t>
        <a:bodyPr/>
        <a:lstStyle/>
        <a:p>
          <a:pPr latinLnBrk="1"/>
          <a:r>
            <a:rPr lang="en-US" dirty="0"/>
            <a:t>19</a:t>
          </a:r>
          <a:r>
            <a:rPr lang="ko-KR" dirty="0"/>
            <a:t>세기 극심한 가뭄과 오시요의</a:t>
          </a:r>
          <a:r>
            <a:rPr lang="en-US" altLang="ko-KR" dirty="0"/>
            <a:t> </a:t>
          </a:r>
          <a:r>
            <a:rPr lang="ko-KR" dirty="0"/>
            <a:t>난</a:t>
          </a:r>
          <a:r>
            <a:rPr lang="en-US" altLang="ko-KR" dirty="0"/>
            <a:t> </a:t>
          </a:r>
          <a:r>
            <a:rPr lang="ko-KR" dirty="0"/>
            <a:t>으로 인해  혼란해진 막부는 </a:t>
          </a:r>
          <a:r>
            <a:rPr lang="ko-KR" dirty="0" err="1"/>
            <a:t>로쥬의</a:t>
          </a:r>
          <a:r>
            <a:rPr lang="ko-KR" dirty="0"/>
            <a:t> 중심이었던 미즈노 </a:t>
          </a:r>
          <a:r>
            <a:rPr lang="ko-KR" dirty="0" err="1"/>
            <a:t>타다쿠니가</a:t>
          </a:r>
          <a:r>
            <a:rPr lang="ko-KR" dirty="0"/>
            <a:t> </a:t>
          </a:r>
          <a:r>
            <a:rPr lang="ko-KR" dirty="0" err="1"/>
            <a:t>텐포의</a:t>
          </a:r>
          <a:r>
            <a:rPr lang="ko-KR" dirty="0"/>
            <a:t> 개혁</a:t>
          </a:r>
          <a:r>
            <a:rPr lang="en-US" altLang="ko-KR" dirty="0"/>
            <a:t>(</a:t>
          </a:r>
          <a:r>
            <a:rPr lang="ko-KR" altLang="en-US" b="0" i="0" dirty="0"/>
            <a:t>天保</a:t>
          </a:r>
          <a:r>
            <a:rPr lang="ja-JP" altLang="en-US" b="0" i="0" dirty="0"/>
            <a:t>の</a:t>
          </a:r>
          <a:r>
            <a:rPr lang="ko-KR" altLang="en-US" b="0" i="0" dirty="0"/>
            <a:t>改革</a:t>
          </a:r>
          <a:r>
            <a:rPr lang="en-US" altLang="ko-KR" b="0" i="0" dirty="0"/>
            <a:t>)</a:t>
          </a:r>
          <a:r>
            <a:rPr lang="ko-KR" dirty="0"/>
            <a:t>을 행함</a:t>
          </a:r>
        </a:p>
      </dgm:t>
    </dgm:pt>
    <dgm:pt modelId="{DB6A6A7A-DB03-4EE8-AE01-156016890B3F}" type="parTrans" cxnId="{85852A0E-4E99-4B88-B3EF-AB18975B7133}">
      <dgm:prSet/>
      <dgm:spPr/>
      <dgm:t>
        <a:bodyPr/>
        <a:lstStyle/>
        <a:p>
          <a:pPr latinLnBrk="1"/>
          <a:endParaRPr lang="ko-KR" altLang="en-US"/>
        </a:p>
      </dgm:t>
    </dgm:pt>
    <dgm:pt modelId="{6A1FB445-7348-4EEE-845A-5CFB77EA1C2D}" type="sibTrans" cxnId="{85852A0E-4E99-4B88-B3EF-AB18975B7133}">
      <dgm:prSet/>
      <dgm:spPr/>
      <dgm:t>
        <a:bodyPr/>
        <a:lstStyle/>
        <a:p>
          <a:pPr latinLnBrk="1"/>
          <a:endParaRPr lang="ko-KR" altLang="en-US"/>
        </a:p>
      </dgm:t>
    </dgm:pt>
    <dgm:pt modelId="{FED13F65-C6F5-4F3D-9B1E-2284971551BB}">
      <dgm:prSet/>
      <dgm:spPr/>
      <dgm:t>
        <a:bodyPr/>
        <a:lstStyle/>
        <a:p>
          <a:pPr latinLnBrk="1"/>
          <a:r>
            <a:rPr lang="ko-KR" dirty="0"/>
            <a:t>백성들의 사치를 금하고 가격의 상승을 위해  도매상이 일종의 자리를 만들어 </a:t>
          </a:r>
          <a:r>
            <a:rPr lang="ko-KR" dirty="0" err="1"/>
            <a:t>카르텔을</a:t>
          </a:r>
          <a:r>
            <a:rPr lang="ko-KR" dirty="0"/>
            <a:t> 형성하는 </a:t>
          </a:r>
          <a:r>
            <a:rPr lang="ko-KR" dirty="0" err="1"/>
            <a:t>카부나카마를</a:t>
          </a:r>
          <a:r>
            <a:rPr lang="ko-KR" dirty="0"/>
            <a:t> 해산시켰다</a:t>
          </a:r>
        </a:p>
      </dgm:t>
    </dgm:pt>
    <dgm:pt modelId="{4A0CEF04-63CA-4CA9-B1AA-96DE48272927}" type="parTrans" cxnId="{9DBC592D-174B-4151-BC25-8E56DBF46020}">
      <dgm:prSet/>
      <dgm:spPr/>
      <dgm:t>
        <a:bodyPr/>
        <a:lstStyle/>
        <a:p>
          <a:pPr latinLnBrk="1"/>
          <a:endParaRPr lang="ko-KR" altLang="en-US"/>
        </a:p>
      </dgm:t>
    </dgm:pt>
    <dgm:pt modelId="{662DEE49-322C-4195-BE55-0C99710BAB45}" type="sibTrans" cxnId="{9DBC592D-174B-4151-BC25-8E56DBF46020}">
      <dgm:prSet/>
      <dgm:spPr/>
      <dgm:t>
        <a:bodyPr/>
        <a:lstStyle/>
        <a:p>
          <a:pPr latinLnBrk="1"/>
          <a:endParaRPr lang="ko-KR" altLang="en-US"/>
        </a:p>
      </dgm:t>
    </dgm:pt>
    <dgm:pt modelId="{5103A324-CE12-4828-9774-DBD5EAD1F035}">
      <dgm:prSet/>
      <dgm:spPr/>
      <dgm:t>
        <a:bodyPr/>
        <a:lstStyle/>
        <a:p>
          <a:pPr latinLnBrk="1"/>
          <a:r>
            <a:rPr lang="ko-KR"/>
            <a:t>에도와 오사카 주변의 영지를 막부의 영지로 하는 아케치 령을 내렸지만 가신들의 반대로 인해 실패로 돌아갔다</a:t>
          </a:r>
          <a:r>
            <a:rPr lang="en-US"/>
            <a:t>.</a:t>
          </a:r>
          <a:r>
            <a:rPr lang="ko-KR"/>
            <a:t> </a:t>
          </a:r>
        </a:p>
      </dgm:t>
    </dgm:pt>
    <dgm:pt modelId="{ABBD2997-E8C6-46B7-9439-227280BEE5B1}" type="parTrans" cxnId="{14CF3A2D-AF93-4B44-AB8C-358D9BEE4262}">
      <dgm:prSet/>
      <dgm:spPr/>
      <dgm:t>
        <a:bodyPr/>
        <a:lstStyle/>
        <a:p>
          <a:pPr latinLnBrk="1"/>
          <a:endParaRPr lang="ko-KR" altLang="en-US"/>
        </a:p>
      </dgm:t>
    </dgm:pt>
    <dgm:pt modelId="{4D4B2E41-0D0A-4D8A-8B77-9DFD4EAF2359}" type="sibTrans" cxnId="{14CF3A2D-AF93-4B44-AB8C-358D9BEE4262}">
      <dgm:prSet/>
      <dgm:spPr/>
      <dgm:t>
        <a:bodyPr/>
        <a:lstStyle/>
        <a:p>
          <a:pPr latinLnBrk="1"/>
          <a:endParaRPr lang="ko-KR" altLang="en-US"/>
        </a:p>
      </dgm:t>
    </dgm:pt>
    <dgm:pt modelId="{03086B92-324F-412B-97BF-B6E679ECA023}" type="pres">
      <dgm:prSet presAssocID="{926F801C-AFBC-4ACF-A58C-8EF41FF0FCD5}" presName="linear" presStyleCnt="0">
        <dgm:presLayoutVars>
          <dgm:animLvl val="lvl"/>
          <dgm:resizeHandles val="exact"/>
        </dgm:presLayoutVars>
      </dgm:prSet>
      <dgm:spPr/>
    </dgm:pt>
    <dgm:pt modelId="{4F245264-B275-49F7-9F3D-3C5A4F9D8299}" type="pres">
      <dgm:prSet presAssocID="{5ECF4F19-BD1B-495A-8FFA-2B8D29033D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CAABD5-F287-48E3-B246-E6D175396C8F}" type="pres">
      <dgm:prSet presAssocID="{6A1FB445-7348-4EEE-845A-5CFB77EA1C2D}" presName="spacer" presStyleCnt="0"/>
      <dgm:spPr/>
    </dgm:pt>
    <dgm:pt modelId="{63797929-8137-4D03-9C8F-8204922CB9B4}" type="pres">
      <dgm:prSet presAssocID="{FED13F65-C6F5-4F3D-9B1E-2284971551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FA3DEB-A491-41EE-BFC4-D5115D3711AE}" type="pres">
      <dgm:prSet presAssocID="{662DEE49-322C-4195-BE55-0C99710BAB45}" presName="spacer" presStyleCnt="0"/>
      <dgm:spPr/>
    </dgm:pt>
    <dgm:pt modelId="{43B596A2-79FD-45EE-BE84-21B191871427}" type="pres">
      <dgm:prSet presAssocID="{5103A324-CE12-4828-9774-DBD5EAD1F0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852A0E-4E99-4B88-B3EF-AB18975B7133}" srcId="{926F801C-AFBC-4ACF-A58C-8EF41FF0FCD5}" destId="{5ECF4F19-BD1B-495A-8FFA-2B8D29033DCE}" srcOrd="0" destOrd="0" parTransId="{DB6A6A7A-DB03-4EE8-AE01-156016890B3F}" sibTransId="{6A1FB445-7348-4EEE-845A-5CFB77EA1C2D}"/>
    <dgm:cxn modelId="{14CF3A2D-AF93-4B44-AB8C-358D9BEE4262}" srcId="{926F801C-AFBC-4ACF-A58C-8EF41FF0FCD5}" destId="{5103A324-CE12-4828-9774-DBD5EAD1F035}" srcOrd="2" destOrd="0" parTransId="{ABBD2997-E8C6-46B7-9439-227280BEE5B1}" sibTransId="{4D4B2E41-0D0A-4D8A-8B77-9DFD4EAF2359}"/>
    <dgm:cxn modelId="{9DBC592D-174B-4151-BC25-8E56DBF46020}" srcId="{926F801C-AFBC-4ACF-A58C-8EF41FF0FCD5}" destId="{FED13F65-C6F5-4F3D-9B1E-2284971551BB}" srcOrd="1" destOrd="0" parTransId="{4A0CEF04-63CA-4CA9-B1AA-96DE48272927}" sibTransId="{662DEE49-322C-4195-BE55-0C99710BAB45}"/>
    <dgm:cxn modelId="{ED78176C-BF57-4A5E-B3A7-5752CBE2A21F}" type="presOf" srcId="{5103A324-CE12-4828-9774-DBD5EAD1F035}" destId="{43B596A2-79FD-45EE-BE84-21B191871427}" srcOrd="0" destOrd="0" presId="urn:microsoft.com/office/officeart/2005/8/layout/vList2"/>
    <dgm:cxn modelId="{6F21DB6C-FB20-4CCA-BE72-EBCB1492C7A2}" type="presOf" srcId="{926F801C-AFBC-4ACF-A58C-8EF41FF0FCD5}" destId="{03086B92-324F-412B-97BF-B6E679ECA023}" srcOrd="0" destOrd="0" presId="urn:microsoft.com/office/officeart/2005/8/layout/vList2"/>
    <dgm:cxn modelId="{2024265A-5B92-4008-B939-5016B80848A3}" type="presOf" srcId="{FED13F65-C6F5-4F3D-9B1E-2284971551BB}" destId="{63797929-8137-4D03-9C8F-8204922CB9B4}" srcOrd="0" destOrd="0" presId="urn:microsoft.com/office/officeart/2005/8/layout/vList2"/>
    <dgm:cxn modelId="{68BFB2F9-A5A2-4325-AA73-7979C4CA620E}" type="presOf" srcId="{5ECF4F19-BD1B-495A-8FFA-2B8D29033DCE}" destId="{4F245264-B275-49F7-9F3D-3C5A4F9D8299}" srcOrd="0" destOrd="0" presId="urn:microsoft.com/office/officeart/2005/8/layout/vList2"/>
    <dgm:cxn modelId="{F95FD619-91C7-4212-AEEA-7F72F4E424CE}" type="presParOf" srcId="{03086B92-324F-412B-97BF-B6E679ECA023}" destId="{4F245264-B275-49F7-9F3D-3C5A4F9D8299}" srcOrd="0" destOrd="0" presId="urn:microsoft.com/office/officeart/2005/8/layout/vList2"/>
    <dgm:cxn modelId="{09414E36-A470-4604-8E9D-5349F097CF36}" type="presParOf" srcId="{03086B92-324F-412B-97BF-B6E679ECA023}" destId="{61CAABD5-F287-48E3-B246-E6D175396C8F}" srcOrd="1" destOrd="0" presId="urn:microsoft.com/office/officeart/2005/8/layout/vList2"/>
    <dgm:cxn modelId="{6E7E7CE5-0ECC-4CA6-A95C-68A78332A536}" type="presParOf" srcId="{03086B92-324F-412B-97BF-B6E679ECA023}" destId="{63797929-8137-4D03-9C8F-8204922CB9B4}" srcOrd="2" destOrd="0" presId="urn:microsoft.com/office/officeart/2005/8/layout/vList2"/>
    <dgm:cxn modelId="{D64B5B96-1155-4A97-B2DE-A6A0F4F02749}" type="presParOf" srcId="{03086B92-324F-412B-97BF-B6E679ECA023}" destId="{A7FA3DEB-A491-41EE-BFC4-D5115D3711AE}" srcOrd="3" destOrd="0" presId="urn:microsoft.com/office/officeart/2005/8/layout/vList2"/>
    <dgm:cxn modelId="{C026E607-F9C6-40BA-8EEF-8732B9E99966}" type="presParOf" srcId="{03086B92-324F-412B-97BF-B6E679ECA023}" destId="{43B596A2-79FD-45EE-BE84-21B1918714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33DCAE-E199-4C89-98FA-01DC42802126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pPr latinLnBrk="1"/>
          <a:endParaRPr lang="ko-KR" altLang="en-US"/>
        </a:p>
      </dgm:t>
    </dgm:pt>
    <dgm:pt modelId="{D7368A86-A125-496D-A85F-801203961D49}">
      <dgm:prSet/>
      <dgm:spPr/>
      <dgm:t>
        <a:bodyPr/>
        <a:lstStyle/>
        <a:p>
          <a:pPr latinLnBrk="1"/>
          <a:r>
            <a:rPr lang="en-US"/>
            <a:t>1853</a:t>
          </a:r>
          <a:r>
            <a:rPr lang="ko-KR"/>
            <a:t>년 미국의 페리 제독이 </a:t>
          </a:r>
          <a:r>
            <a:rPr lang="en-US"/>
            <a:t>4</a:t>
          </a:r>
          <a:r>
            <a:rPr lang="ko-KR"/>
            <a:t>척의 군함을 이끌고 일본의 개항을 요구하자 막부는 거절</a:t>
          </a:r>
        </a:p>
      </dgm:t>
    </dgm:pt>
    <dgm:pt modelId="{6F5D9D7E-E198-4AA8-A4FE-2FE00408B893}" type="parTrans" cxnId="{4B787832-37C7-48C7-8C79-8F9C73EA5CDA}">
      <dgm:prSet/>
      <dgm:spPr/>
      <dgm:t>
        <a:bodyPr/>
        <a:lstStyle/>
        <a:p>
          <a:pPr latinLnBrk="1"/>
          <a:endParaRPr lang="ko-KR" altLang="en-US"/>
        </a:p>
      </dgm:t>
    </dgm:pt>
    <dgm:pt modelId="{FE205AF4-1648-404B-8BC4-BDB549E23E8B}" type="sibTrans" cxnId="{4B787832-37C7-48C7-8C79-8F9C73EA5CDA}">
      <dgm:prSet/>
      <dgm:spPr/>
      <dgm:t>
        <a:bodyPr/>
        <a:lstStyle/>
        <a:p>
          <a:pPr latinLnBrk="1"/>
          <a:endParaRPr lang="ko-KR" altLang="en-US"/>
        </a:p>
      </dgm:t>
    </dgm:pt>
    <dgm:pt modelId="{3321F3FE-31C2-42C7-ABAD-4AA3A342625E}">
      <dgm:prSet/>
      <dgm:spPr/>
      <dgm:t>
        <a:bodyPr/>
        <a:lstStyle/>
        <a:p>
          <a:pPr latinLnBrk="1"/>
          <a:r>
            <a:rPr lang="en-US" dirty="0"/>
            <a:t>2</a:t>
          </a:r>
          <a:r>
            <a:rPr lang="ko-KR" dirty="0"/>
            <a:t>년 뒤 다시 내항한 페리 제독과 미일화친조약을 맺어 </a:t>
          </a:r>
          <a:r>
            <a:rPr lang="ko-KR" dirty="0" err="1"/>
            <a:t>시모다와</a:t>
          </a:r>
          <a:r>
            <a:rPr lang="ko-KR" dirty="0"/>
            <a:t> </a:t>
          </a:r>
          <a:r>
            <a:rPr lang="ko-KR" dirty="0" err="1"/>
            <a:t>하코다테의</a:t>
          </a:r>
          <a:r>
            <a:rPr lang="ko-KR" dirty="0"/>
            <a:t> </a:t>
          </a:r>
          <a:r>
            <a:rPr lang="en-US" dirty="0"/>
            <a:t>2</a:t>
          </a:r>
          <a:r>
            <a:rPr lang="ko-KR" dirty="0"/>
            <a:t>개의 항구개방</a:t>
          </a:r>
        </a:p>
      </dgm:t>
    </dgm:pt>
    <dgm:pt modelId="{E521A71D-A5D7-4B76-82DF-797C0DFBBD7A}" type="parTrans" cxnId="{DB2A2434-75B7-4A9F-82CB-E0BBC5F9E347}">
      <dgm:prSet/>
      <dgm:spPr/>
      <dgm:t>
        <a:bodyPr/>
        <a:lstStyle/>
        <a:p>
          <a:pPr latinLnBrk="1"/>
          <a:endParaRPr lang="ko-KR" altLang="en-US"/>
        </a:p>
      </dgm:t>
    </dgm:pt>
    <dgm:pt modelId="{C21A95CC-08DE-413B-A031-46F1672AF88C}" type="sibTrans" cxnId="{DB2A2434-75B7-4A9F-82CB-E0BBC5F9E347}">
      <dgm:prSet/>
      <dgm:spPr/>
      <dgm:t>
        <a:bodyPr/>
        <a:lstStyle/>
        <a:p>
          <a:pPr latinLnBrk="1"/>
          <a:endParaRPr lang="ko-KR" altLang="en-US"/>
        </a:p>
      </dgm:t>
    </dgm:pt>
    <dgm:pt modelId="{E3FED169-8F70-4200-B140-161E156E2955}">
      <dgm:prSet/>
      <dgm:spPr/>
      <dgm:t>
        <a:bodyPr/>
        <a:lstStyle/>
        <a:p>
          <a:pPr latinLnBrk="1"/>
          <a:r>
            <a:rPr lang="ko-KR"/>
            <a:t>시모다에 착인한 미국총영사인 해리스는 일본과 무역을 행사할 것을 압박 </a:t>
          </a:r>
        </a:p>
      </dgm:t>
    </dgm:pt>
    <dgm:pt modelId="{AADFC796-5487-45AE-B1A6-715377CF6479}" type="parTrans" cxnId="{CF914174-1459-43CA-B16F-301BB9E42DE7}">
      <dgm:prSet/>
      <dgm:spPr/>
      <dgm:t>
        <a:bodyPr/>
        <a:lstStyle/>
        <a:p>
          <a:pPr latinLnBrk="1"/>
          <a:endParaRPr lang="ko-KR" altLang="en-US"/>
        </a:p>
      </dgm:t>
    </dgm:pt>
    <dgm:pt modelId="{06823CBC-3871-48E6-80F7-C33A845794A2}" type="sibTrans" cxnId="{CF914174-1459-43CA-B16F-301BB9E42DE7}">
      <dgm:prSet/>
      <dgm:spPr/>
      <dgm:t>
        <a:bodyPr/>
        <a:lstStyle/>
        <a:p>
          <a:pPr latinLnBrk="1"/>
          <a:endParaRPr lang="ko-KR" altLang="en-US"/>
        </a:p>
      </dgm:t>
    </dgm:pt>
    <dgm:pt modelId="{FD82B51E-F7B4-42AB-99AA-E32127D9897B}">
      <dgm:prSet/>
      <dgm:spPr/>
      <dgm:t>
        <a:bodyPr/>
        <a:lstStyle/>
        <a:p>
          <a:pPr latinLnBrk="1"/>
          <a:r>
            <a:rPr lang="ko-KR"/>
            <a:t>전쟁을 우려한 막부는 </a:t>
          </a:r>
          <a:r>
            <a:rPr lang="en-US"/>
            <a:t>1858</a:t>
          </a:r>
          <a:r>
            <a:rPr lang="ko-KR"/>
            <a:t>년 조정에 허가 없이 미일수호통상조약이라는 불평등한 조약을 맺음</a:t>
          </a:r>
        </a:p>
      </dgm:t>
    </dgm:pt>
    <dgm:pt modelId="{D8B1653F-768F-4ECA-A917-3130334E29F2}" type="parTrans" cxnId="{440ADD45-3B96-4275-8E54-4CF9DB6EF997}">
      <dgm:prSet/>
      <dgm:spPr/>
      <dgm:t>
        <a:bodyPr/>
        <a:lstStyle/>
        <a:p>
          <a:pPr latinLnBrk="1"/>
          <a:endParaRPr lang="ko-KR" altLang="en-US"/>
        </a:p>
      </dgm:t>
    </dgm:pt>
    <dgm:pt modelId="{656A21F6-DB9A-4446-B660-40A8FC9FD0EF}" type="sibTrans" cxnId="{440ADD45-3B96-4275-8E54-4CF9DB6EF997}">
      <dgm:prSet/>
      <dgm:spPr/>
      <dgm:t>
        <a:bodyPr/>
        <a:lstStyle/>
        <a:p>
          <a:pPr latinLnBrk="1"/>
          <a:endParaRPr lang="ko-KR" altLang="en-US"/>
        </a:p>
      </dgm:t>
    </dgm:pt>
    <dgm:pt modelId="{E13AB97B-F784-4E74-9FF6-E69A463D166C}" type="pres">
      <dgm:prSet presAssocID="{9833DCAE-E199-4C89-98FA-01DC42802126}" presName="Name0" presStyleCnt="0">
        <dgm:presLayoutVars>
          <dgm:chMax val="7"/>
          <dgm:chPref val="7"/>
          <dgm:dir/>
        </dgm:presLayoutVars>
      </dgm:prSet>
      <dgm:spPr/>
    </dgm:pt>
    <dgm:pt modelId="{2C8F1A33-69C1-4EA3-9F81-BF0869387637}" type="pres">
      <dgm:prSet presAssocID="{9833DCAE-E199-4C89-98FA-01DC42802126}" presName="Name1" presStyleCnt="0"/>
      <dgm:spPr/>
    </dgm:pt>
    <dgm:pt modelId="{61ACA21B-1502-4D33-9744-489FF7287B34}" type="pres">
      <dgm:prSet presAssocID="{9833DCAE-E199-4C89-98FA-01DC42802126}" presName="cycle" presStyleCnt="0"/>
      <dgm:spPr/>
    </dgm:pt>
    <dgm:pt modelId="{A50B032B-F408-468E-A6EA-675DD58B39BC}" type="pres">
      <dgm:prSet presAssocID="{9833DCAE-E199-4C89-98FA-01DC42802126}" presName="srcNode" presStyleLbl="node1" presStyleIdx="0" presStyleCnt="4"/>
      <dgm:spPr/>
    </dgm:pt>
    <dgm:pt modelId="{FE6A7B6D-E786-499B-93E6-3EF8FECF2524}" type="pres">
      <dgm:prSet presAssocID="{9833DCAE-E199-4C89-98FA-01DC42802126}" presName="conn" presStyleLbl="parChTrans1D2" presStyleIdx="0" presStyleCnt="1"/>
      <dgm:spPr/>
    </dgm:pt>
    <dgm:pt modelId="{D363EA7E-847E-4CFD-B250-A3AE41D1684C}" type="pres">
      <dgm:prSet presAssocID="{9833DCAE-E199-4C89-98FA-01DC42802126}" presName="extraNode" presStyleLbl="node1" presStyleIdx="0" presStyleCnt="4"/>
      <dgm:spPr/>
    </dgm:pt>
    <dgm:pt modelId="{2FE10079-2793-4D08-A4B3-E2D093C48BF8}" type="pres">
      <dgm:prSet presAssocID="{9833DCAE-E199-4C89-98FA-01DC42802126}" presName="dstNode" presStyleLbl="node1" presStyleIdx="0" presStyleCnt="4"/>
      <dgm:spPr/>
    </dgm:pt>
    <dgm:pt modelId="{5605048B-085F-4574-86B3-FC7F1357F2D1}" type="pres">
      <dgm:prSet presAssocID="{D7368A86-A125-496D-A85F-801203961D49}" presName="text_1" presStyleLbl="node1" presStyleIdx="0" presStyleCnt="4">
        <dgm:presLayoutVars>
          <dgm:bulletEnabled val="1"/>
        </dgm:presLayoutVars>
      </dgm:prSet>
      <dgm:spPr/>
    </dgm:pt>
    <dgm:pt modelId="{5F368E55-ECA3-4720-A45A-695A14C49AD8}" type="pres">
      <dgm:prSet presAssocID="{D7368A86-A125-496D-A85F-801203961D49}" presName="accent_1" presStyleCnt="0"/>
      <dgm:spPr/>
    </dgm:pt>
    <dgm:pt modelId="{3D338FB1-A3B5-423D-BB79-6E491269F7E1}" type="pres">
      <dgm:prSet presAssocID="{D7368A86-A125-496D-A85F-801203961D49}" presName="accentRepeatNode" presStyleLbl="solidFgAcc1" presStyleIdx="0" presStyleCnt="4"/>
      <dgm:spPr/>
    </dgm:pt>
    <dgm:pt modelId="{7BF1FEC2-949C-4091-8AE7-F67CB47284AA}" type="pres">
      <dgm:prSet presAssocID="{3321F3FE-31C2-42C7-ABAD-4AA3A342625E}" presName="text_2" presStyleLbl="node1" presStyleIdx="1" presStyleCnt="4">
        <dgm:presLayoutVars>
          <dgm:bulletEnabled val="1"/>
        </dgm:presLayoutVars>
      </dgm:prSet>
      <dgm:spPr/>
    </dgm:pt>
    <dgm:pt modelId="{E7FB8BA6-96D1-4DE4-86AD-15F766EA77E5}" type="pres">
      <dgm:prSet presAssocID="{3321F3FE-31C2-42C7-ABAD-4AA3A342625E}" presName="accent_2" presStyleCnt="0"/>
      <dgm:spPr/>
    </dgm:pt>
    <dgm:pt modelId="{7D6A1132-3A7D-4D4B-95A1-C5B64438D829}" type="pres">
      <dgm:prSet presAssocID="{3321F3FE-31C2-42C7-ABAD-4AA3A342625E}" presName="accentRepeatNode" presStyleLbl="solidFgAcc1" presStyleIdx="1" presStyleCnt="4"/>
      <dgm:spPr/>
    </dgm:pt>
    <dgm:pt modelId="{9A59BF77-93DB-449B-A09B-1BE22DE327F5}" type="pres">
      <dgm:prSet presAssocID="{E3FED169-8F70-4200-B140-161E156E2955}" presName="text_3" presStyleLbl="node1" presStyleIdx="2" presStyleCnt="4">
        <dgm:presLayoutVars>
          <dgm:bulletEnabled val="1"/>
        </dgm:presLayoutVars>
      </dgm:prSet>
      <dgm:spPr/>
    </dgm:pt>
    <dgm:pt modelId="{CF2B261F-36FE-4212-B2E6-BF736ED4D5E2}" type="pres">
      <dgm:prSet presAssocID="{E3FED169-8F70-4200-B140-161E156E2955}" presName="accent_3" presStyleCnt="0"/>
      <dgm:spPr/>
    </dgm:pt>
    <dgm:pt modelId="{906C3DC0-AE76-40A6-8E80-7114C20A02A6}" type="pres">
      <dgm:prSet presAssocID="{E3FED169-8F70-4200-B140-161E156E2955}" presName="accentRepeatNode" presStyleLbl="solidFgAcc1" presStyleIdx="2" presStyleCnt="4"/>
      <dgm:spPr/>
    </dgm:pt>
    <dgm:pt modelId="{A6DD095B-D3E8-46BD-A2AB-4DFEDDDC3D53}" type="pres">
      <dgm:prSet presAssocID="{FD82B51E-F7B4-42AB-99AA-E32127D9897B}" presName="text_4" presStyleLbl="node1" presStyleIdx="3" presStyleCnt="4">
        <dgm:presLayoutVars>
          <dgm:bulletEnabled val="1"/>
        </dgm:presLayoutVars>
      </dgm:prSet>
      <dgm:spPr/>
    </dgm:pt>
    <dgm:pt modelId="{C059EB7F-C04A-450E-AF2B-788AEDF8A10D}" type="pres">
      <dgm:prSet presAssocID="{FD82B51E-F7B4-42AB-99AA-E32127D9897B}" presName="accent_4" presStyleCnt="0"/>
      <dgm:spPr/>
    </dgm:pt>
    <dgm:pt modelId="{00A765F9-5380-41E6-9623-6ECF0A0D54F3}" type="pres">
      <dgm:prSet presAssocID="{FD82B51E-F7B4-42AB-99AA-E32127D9897B}" presName="accentRepeatNode" presStyleLbl="solidFgAcc1" presStyleIdx="3" presStyleCnt="4"/>
      <dgm:spPr/>
    </dgm:pt>
  </dgm:ptLst>
  <dgm:cxnLst>
    <dgm:cxn modelId="{CA1FB90E-20A2-43FD-B369-30E519C5E08A}" type="presOf" srcId="{FD82B51E-F7B4-42AB-99AA-E32127D9897B}" destId="{A6DD095B-D3E8-46BD-A2AB-4DFEDDDC3D53}" srcOrd="0" destOrd="0" presId="urn:microsoft.com/office/officeart/2008/layout/VerticalCurvedList"/>
    <dgm:cxn modelId="{0BB1C323-E95F-4821-BD96-AEA28B92D713}" type="presOf" srcId="{D7368A86-A125-496D-A85F-801203961D49}" destId="{5605048B-085F-4574-86B3-FC7F1357F2D1}" srcOrd="0" destOrd="0" presId="urn:microsoft.com/office/officeart/2008/layout/VerticalCurvedList"/>
    <dgm:cxn modelId="{4B787832-37C7-48C7-8C79-8F9C73EA5CDA}" srcId="{9833DCAE-E199-4C89-98FA-01DC42802126}" destId="{D7368A86-A125-496D-A85F-801203961D49}" srcOrd="0" destOrd="0" parTransId="{6F5D9D7E-E198-4AA8-A4FE-2FE00408B893}" sibTransId="{FE205AF4-1648-404B-8BC4-BDB549E23E8B}"/>
    <dgm:cxn modelId="{DB2A2434-75B7-4A9F-82CB-E0BBC5F9E347}" srcId="{9833DCAE-E199-4C89-98FA-01DC42802126}" destId="{3321F3FE-31C2-42C7-ABAD-4AA3A342625E}" srcOrd="1" destOrd="0" parTransId="{E521A71D-A5D7-4B76-82DF-797C0DFBBD7A}" sibTransId="{C21A95CC-08DE-413B-A031-46F1672AF88C}"/>
    <dgm:cxn modelId="{EC369B41-E709-4543-8EAF-CF9D936F6CCD}" type="presOf" srcId="{FE205AF4-1648-404B-8BC4-BDB549E23E8B}" destId="{FE6A7B6D-E786-499B-93E6-3EF8FECF2524}" srcOrd="0" destOrd="0" presId="urn:microsoft.com/office/officeart/2008/layout/VerticalCurvedList"/>
    <dgm:cxn modelId="{440ADD45-3B96-4275-8E54-4CF9DB6EF997}" srcId="{9833DCAE-E199-4C89-98FA-01DC42802126}" destId="{FD82B51E-F7B4-42AB-99AA-E32127D9897B}" srcOrd="3" destOrd="0" parTransId="{D8B1653F-768F-4ECA-A917-3130334E29F2}" sibTransId="{656A21F6-DB9A-4446-B660-40A8FC9FD0EF}"/>
    <dgm:cxn modelId="{77F0456F-EEA3-4DAB-AB4C-29EA147309D5}" type="presOf" srcId="{3321F3FE-31C2-42C7-ABAD-4AA3A342625E}" destId="{7BF1FEC2-949C-4091-8AE7-F67CB47284AA}" srcOrd="0" destOrd="0" presId="urn:microsoft.com/office/officeart/2008/layout/VerticalCurvedList"/>
    <dgm:cxn modelId="{CF914174-1459-43CA-B16F-301BB9E42DE7}" srcId="{9833DCAE-E199-4C89-98FA-01DC42802126}" destId="{E3FED169-8F70-4200-B140-161E156E2955}" srcOrd="2" destOrd="0" parTransId="{AADFC796-5487-45AE-B1A6-715377CF6479}" sibTransId="{06823CBC-3871-48E6-80F7-C33A845794A2}"/>
    <dgm:cxn modelId="{42CB7CAA-0356-4CFA-A16A-9C3AC50FDD9E}" type="presOf" srcId="{E3FED169-8F70-4200-B140-161E156E2955}" destId="{9A59BF77-93DB-449B-A09B-1BE22DE327F5}" srcOrd="0" destOrd="0" presId="urn:microsoft.com/office/officeart/2008/layout/VerticalCurvedList"/>
    <dgm:cxn modelId="{C48321B1-23F4-43E6-999B-D197FDFE0F5A}" type="presOf" srcId="{9833DCAE-E199-4C89-98FA-01DC42802126}" destId="{E13AB97B-F784-4E74-9FF6-E69A463D166C}" srcOrd="0" destOrd="0" presId="urn:microsoft.com/office/officeart/2008/layout/VerticalCurvedList"/>
    <dgm:cxn modelId="{7B60CD08-B572-4FF1-B741-C90CEDA09509}" type="presParOf" srcId="{E13AB97B-F784-4E74-9FF6-E69A463D166C}" destId="{2C8F1A33-69C1-4EA3-9F81-BF0869387637}" srcOrd="0" destOrd="0" presId="urn:microsoft.com/office/officeart/2008/layout/VerticalCurvedList"/>
    <dgm:cxn modelId="{BF36313F-A4AE-47C9-8B30-4B937CF9D20A}" type="presParOf" srcId="{2C8F1A33-69C1-4EA3-9F81-BF0869387637}" destId="{61ACA21B-1502-4D33-9744-489FF7287B34}" srcOrd="0" destOrd="0" presId="urn:microsoft.com/office/officeart/2008/layout/VerticalCurvedList"/>
    <dgm:cxn modelId="{F3ECE74F-0FB3-4DEA-9EEB-EFF3353B0F9A}" type="presParOf" srcId="{61ACA21B-1502-4D33-9744-489FF7287B34}" destId="{A50B032B-F408-468E-A6EA-675DD58B39BC}" srcOrd="0" destOrd="0" presId="urn:microsoft.com/office/officeart/2008/layout/VerticalCurvedList"/>
    <dgm:cxn modelId="{960C314D-7F3F-423A-83A4-A08AB13E5A5C}" type="presParOf" srcId="{61ACA21B-1502-4D33-9744-489FF7287B34}" destId="{FE6A7B6D-E786-499B-93E6-3EF8FECF2524}" srcOrd="1" destOrd="0" presId="urn:microsoft.com/office/officeart/2008/layout/VerticalCurvedList"/>
    <dgm:cxn modelId="{0AF0F1CA-2EE7-43D8-8267-3EEE540A97F5}" type="presParOf" srcId="{61ACA21B-1502-4D33-9744-489FF7287B34}" destId="{D363EA7E-847E-4CFD-B250-A3AE41D1684C}" srcOrd="2" destOrd="0" presId="urn:microsoft.com/office/officeart/2008/layout/VerticalCurvedList"/>
    <dgm:cxn modelId="{C4692C4C-D92C-4E27-A72A-58659585C469}" type="presParOf" srcId="{61ACA21B-1502-4D33-9744-489FF7287B34}" destId="{2FE10079-2793-4D08-A4B3-E2D093C48BF8}" srcOrd="3" destOrd="0" presId="urn:microsoft.com/office/officeart/2008/layout/VerticalCurvedList"/>
    <dgm:cxn modelId="{B7AABE34-AE54-4A1F-8DA3-341C791427CD}" type="presParOf" srcId="{2C8F1A33-69C1-4EA3-9F81-BF0869387637}" destId="{5605048B-085F-4574-86B3-FC7F1357F2D1}" srcOrd="1" destOrd="0" presId="urn:microsoft.com/office/officeart/2008/layout/VerticalCurvedList"/>
    <dgm:cxn modelId="{6525F85D-478A-4457-8E44-BAC13F965882}" type="presParOf" srcId="{2C8F1A33-69C1-4EA3-9F81-BF0869387637}" destId="{5F368E55-ECA3-4720-A45A-695A14C49AD8}" srcOrd="2" destOrd="0" presId="urn:microsoft.com/office/officeart/2008/layout/VerticalCurvedList"/>
    <dgm:cxn modelId="{A778C0F3-8B57-4AD1-9DE5-5B0DAC709050}" type="presParOf" srcId="{5F368E55-ECA3-4720-A45A-695A14C49AD8}" destId="{3D338FB1-A3B5-423D-BB79-6E491269F7E1}" srcOrd="0" destOrd="0" presId="urn:microsoft.com/office/officeart/2008/layout/VerticalCurvedList"/>
    <dgm:cxn modelId="{A2FDA767-F1C7-4347-8B3E-15097C0DD883}" type="presParOf" srcId="{2C8F1A33-69C1-4EA3-9F81-BF0869387637}" destId="{7BF1FEC2-949C-4091-8AE7-F67CB47284AA}" srcOrd="3" destOrd="0" presId="urn:microsoft.com/office/officeart/2008/layout/VerticalCurvedList"/>
    <dgm:cxn modelId="{A438304B-F064-4868-9D84-1394FD2AF550}" type="presParOf" srcId="{2C8F1A33-69C1-4EA3-9F81-BF0869387637}" destId="{E7FB8BA6-96D1-4DE4-86AD-15F766EA77E5}" srcOrd="4" destOrd="0" presId="urn:microsoft.com/office/officeart/2008/layout/VerticalCurvedList"/>
    <dgm:cxn modelId="{A8EE809E-D143-4290-BD01-FE57EFE77E58}" type="presParOf" srcId="{E7FB8BA6-96D1-4DE4-86AD-15F766EA77E5}" destId="{7D6A1132-3A7D-4D4B-95A1-C5B64438D829}" srcOrd="0" destOrd="0" presId="urn:microsoft.com/office/officeart/2008/layout/VerticalCurvedList"/>
    <dgm:cxn modelId="{A26F6D44-1CC7-41B3-9EC8-210E8EC47902}" type="presParOf" srcId="{2C8F1A33-69C1-4EA3-9F81-BF0869387637}" destId="{9A59BF77-93DB-449B-A09B-1BE22DE327F5}" srcOrd="5" destOrd="0" presId="urn:microsoft.com/office/officeart/2008/layout/VerticalCurvedList"/>
    <dgm:cxn modelId="{51ECFE6A-20CE-4F41-871B-9D1E316AC067}" type="presParOf" srcId="{2C8F1A33-69C1-4EA3-9F81-BF0869387637}" destId="{CF2B261F-36FE-4212-B2E6-BF736ED4D5E2}" srcOrd="6" destOrd="0" presId="urn:microsoft.com/office/officeart/2008/layout/VerticalCurvedList"/>
    <dgm:cxn modelId="{CE3F631E-ED6A-46F3-804F-D266F1368421}" type="presParOf" srcId="{CF2B261F-36FE-4212-B2E6-BF736ED4D5E2}" destId="{906C3DC0-AE76-40A6-8E80-7114C20A02A6}" srcOrd="0" destOrd="0" presId="urn:microsoft.com/office/officeart/2008/layout/VerticalCurvedList"/>
    <dgm:cxn modelId="{B0B89729-939E-419C-A2CB-F63843AFC13B}" type="presParOf" srcId="{2C8F1A33-69C1-4EA3-9F81-BF0869387637}" destId="{A6DD095B-D3E8-46BD-A2AB-4DFEDDDC3D53}" srcOrd="7" destOrd="0" presId="urn:microsoft.com/office/officeart/2008/layout/VerticalCurvedList"/>
    <dgm:cxn modelId="{C41258B6-82E3-4CFB-90B4-2F85820F9A8B}" type="presParOf" srcId="{2C8F1A33-69C1-4EA3-9F81-BF0869387637}" destId="{C059EB7F-C04A-450E-AF2B-788AEDF8A10D}" srcOrd="8" destOrd="0" presId="urn:microsoft.com/office/officeart/2008/layout/VerticalCurvedList"/>
    <dgm:cxn modelId="{5A58B34D-39E5-44B5-9D9A-BB9CCC276DB7}" type="presParOf" srcId="{C059EB7F-C04A-450E-AF2B-788AEDF8A10D}" destId="{00A765F9-5380-41E6-9623-6ECF0A0D54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798088-E504-4A43-8545-56DC89E02D31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265968D-6C18-49AB-B369-BD90C1FA1D77}">
      <dgm:prSet/>
      <dgm:spPr/>
      <dgm:t>
        <a:bodyPr/>
        <a:lstStyle/>
        <a:p>
          <a:pPr latinLnBrk="1"/>
          <a:r>
            <a:rPr lang="ko-KR"/>
            <a:t>조정의 허가없이 조약을 맺은 막부에 전국 각지에서 천황을 지지하는 존왕양이 운동이 일어남</a:t>
          </a:r>
        </a:p>
      </dgm:t>
    </dgm:pt>
    <dgm:pt modelId="{1A79E8E9-2960-460B-A5B6-14AF02B2E339}" type="parTrans" cxnId="{BD4531ED-1BAD-4C7B-973A-26A429541E24}">
      <dgm:prSet/>
      <dgm:spPr/>
      <dgm:t>
        <a:bodyPr/>
        <a:lstStyle/>
        <a:p>
          <a:pPr latinLnBrk="1"/>
          <a:endParaRPr lang="ko-KR" altLang="en-US"/>
        </a:p>
      </dgm:t>
    </dgm:pt>
    <dgm:pt modelId="{67317A99-B88D-43EF-B456-20FC14BF271A}" type="sibTrans" cxnId="{BD4531ED-1BAD-4C7B-973A-26A429541E24}">
      <dgm:prSet/>
      <dgm:spPr/>
      <dgm:t>
        <a:bodyPr/>
        <a:lstStyle/>
        <a:p>
          <a:pPr latinLnBrk="1"/>
          <a:endParaRPr lang="ko-KR" altLang="en-US"/>
        </a:p>
      </dgm:t>
    </dgm:pt>
    <dgm:pt modelId="{A8430CFD-CA2B-401B-AE3B-55C6D39C5479}">
      <dgm:prSet/>
      <dgm:spPr/>
      <dgm:t>
        <a:bodyPr/>
        <a:lstStyle/>
        <a:p>
          <a:pPr latinLnBrk="1"/>
          <a:r>
            <a:rPr lang="ko-KR" dirty="0" err="1"/>
            <a:t>존왕양이</a:t>
          </a:r>
          <a:r>
            <a:rPr lang="ko-KR" dirty="0"/>
            <a:t> 운동의 중심지였던 </a:t>
          </a:r>
          <a:r>
            <a:rPr lang="ko-KR" dirty="0" err="1"/>
            <a:t>사츠마번과</a:t>
          </a:r>
          <a:r>
            <a:rPr lang="ko-KR" dirty="0"/>
            <a:t> </a:t>
          </a:r>
          <a:r>
            <a:rPr lang="ko-KR" dirty="0" err="1"/>
            <a:t>초슈번은</a:t>
          </a:r>
          <a:r>
            <a:rPr lang="ko-KR" dirty="0"/>
            <a:t> </a:t>
          </a:r>
          <a:r>
            <a:rPr lang="en-US" dirty="0"/>
            <a:t>1866</a:t>
          </a:r>
          <a:r>
            <a:rPr lang="ko-KR" dirty="0"/>
            <a:t>년 </a:t>
          </a:r>
          <a:r>
            <a:rPr lang="ko-KR" dirty="0" err="1"/>
            <a:t>삿초동맹을</a:t>
          </a:r>
          <a:r>
            <a:rPr lang="ko-KR" dirty="0"/>
            <a:t> 맺어 </a:t>
          </a:r>
          <a:r>
            <a:rPr lang="ko-KR" dirty="0" err="1"/>
            <a:t>반막부</a:t>
          </a:r>
          <a:r>
            <a:rPr lang="ko-KR" altLang="en-US" dirty="0" err="1"/>
            <a:t>파</a:t>
          </a:r>
          <a:r>
            <a:rPr lang="ko-KR" dirty="0"/>
            <a:t> 결성</a:t>
          </a:r>
        </a:p>
      </dgm:t>
    </dgm:pt>
    <dgm:pt modelId="{A3F0046C-0F47-426F-A8AA-C3DDC908A326}" type="parTrans" cxnId="{A72083C2-2640-4E34-AD5E-B43C698ECEEB}">
      <dgm:prSet/>
      <dgm:spPr/>
      <dgm:t>
        <a:bodyPr/>
        <a:lstStyle/>
        <a:p>
          <a:pPr latinLnBrk="1"/>
          <a:endParaRPr lang="ko-KR" altLang="en-US"/>
        </a:p>
      </dgm:t>
    </dgm:pt>
    <dgm:pt modelId="{FA8D98B7-B659-49EA-B685-1D787A2DD095}" type="sibTrans" cxnId="{A72083C2-2640-4E34-AD5E-B43C698ECEEB}">
      <dgm:prSet/>
      <dgm:spPr/>
      <dgm:t>
        <a:bodyPr/>
        <a:lstStyle/>
        <a:p>
          <a:pPr latinLnBrk="1"/>
          <a:endParaRPr lang="ko-KR" altLang="en-US"/>
        </a:p>
      </dgm:t>
    </dgm:pt>
    <dgm:pt modelId="{5FC4612A-3229-4099-A279-24006F08E56D}">
      <dgm:prSet/>
      <dgm:spPr/>
      <dgm:t>
        <a:bodyPr/>
        <a:lstStyle/>
        <a:p>
          <a:pPr latinLnBrk="1"/>
          <a:r>
            <a:rPr lang="ko-KR" dirty="0"/>
            <a:t>결국 쇼군인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요시노부는</a:t>
          </a:r>
          <a:r>
            <a:rPr lang="ko-KR" dirty="0"/>
            <a:t> 정권을 조정에 반납</a:t>
          </a:r>
          <a:r>
            <a:rPr lang="en-US" dirty="0"/>
            <a:t>(</a:t>
          </a:r>
          <a:r>
            <a:rPr lang="ko-KR" dirty="0" err="1"/>
            <a:t>대정봉합</a:t>
          </a:r>
          <a:r>
            <a:rPr lang="en-US" dirty="0"/>
            <a:t>)</a:t>
          </a:r>
          <a:endParaRPr lang="ko-KR" dirty="0"/>
        </a:p>
      </dgm:t>
    </dgm:pt>
    <dgm:pt modelId="{9523A51E-67F4-4FBA-B209-D7CA9F6F5D07}" type="parTrans" cxnId="{373E4E7E-5DD6-4ED3-A0AC-38405D5E8958}">
      <dgm:prSet/>
      <dgm:spPr/>
      <dgm:t>
        <a:bodyPr/>
        <a:lstStyle/>
        <a:p>
          <a:pPr latinLnBrk="1"/>
          <a:endParaRPr lang="ko-KR" altLang="en-US"/>
        </a:p>
      </dgm:t>
    </dgm:pt>
    <dgm:pt modelId="{477B7F09-5509-4390-8BA3-CB82AE4C3FFD}" type="sibTrans" cxnId="{373E4E7E-5DD6-4ED3-A0AC-38405D5E8958}">
      <dgm:prSet/>
      <dgm:spPr/>
      <dgm:t>
        <a:bodyPr/>
        <a:lstStyle/>
        <a:p>
          <a:pPr latinLnBrk="1"/>
          <a:endParaRPr lang="ko-KR" altLang="en-US"/>
        </a:p>
      </dgm:t>
    </dgm:pt>
    <dgm:pt modelId="{6068C6E5-F107-4021-9B16-031A4CFAB2B1}">
      <dgm:prSet/>
      <dgm:spPr/>
      <dgm:t>
        <a:bodyPr/>
        <a:lstStyle/>
        <a:p>
          <a:pPr latinLnBrk="1"/>
          <a:r>
            <a:rPr lang="ko-KR" altLang="en-US" dirty="0" err="1"/>
            <a:t>삿초동맹을</a:t>
          </a:r>
          <a:r>
            <a:rPr lang="ko-KR" altLang="en-US" dirty="0"/>
            <a:t> 중심으로 한 </a:t>
          </a:r>
          <a:r>
            <a:rPr lang="ko-KR" altLang="en-US" dirty="0" err="1"/>
            <a:t>반막부군은</a:t>
          </a:r>
          <a:r>
            <a:rPr lang="ko-KR" altLang="en-US" dirty="0"/>
            <a:t> 궁정을 장악하여 천황의 이름으로 왕정복고의 대호령을 발표</a:t>
          </a:r>
          <a:endParaRPr lang="ko-KR" dirty="0"/>
        </a:p>
      </dgm:t>
    </dgm:pt>
    <dgm:pt modelId="{7CCB4478-81E7-4837-A998-2CA4213D464E}" type="parTrans" cxnId="{BC43AF4E-0692-413E-8B9C-DB00A391A338}">
      <dgm:prSet/>
      <dgm:spPr/>
    </dgm:pt>
    <dgm:pt modelId="{750499CF-9A4C-41EA-AECC-883EC0767D1C}" type="sibTrans" cxnId="{BC43AF4E-0692-413E-8B9C-DB00A391A338}">
      <dgm:prSet/>
      <dgm:spPr/>
    </dgm:pt>
    <dgm:pt modelId="{CB95089A-A33E-4EED-89ED-14D6B9FA5A7E}">
      <dgm:prSet/>
      <dgm:spPr/>
      <dgm:t>
        <a:bodyPr/>
        <a:lstStyle/>
        <a:p>
          <a:pPr latinLnBrk="1"/>
          <a:r>
            <a:rPr lang="ko-KR" altLang="en-US" dirty="0" err="1"/>
            <a:t>반막부파와</a:t>
          </a:r>
          <a:r>
            <a:rPr lang="ko-KR" altLang="en-US" dirty="0"/>
            <a:t> </a:t>
          </a:r>
          <a:r>
            <a:rPr lang="ko-KR" altLang="en-US" dirty="0" err="1"/>
            <a:t>친막부파의</a:t>
          </a:r>
          <a:r>
            <a:rPr lang="ko-KR" altLang="en-US" dirty="0"/>
            <a:t> 전쟁인 보신전쟁에서 </a:t>
          </a:r>
          <a:r>
            <a:rPr lang="ko-KR" altLang="en-US" dirty="0" err="1"/>
            <a:t>친막부군이</a:t>
          </a:r>
          <a:r>
            <a:rPr lang="ko-KR" altLang="en-US" dirty="0"/>
            <a:t> </a:t>
          </a:r>
          <a:r>
            <a:rPr lang="ko-KR" altLang="en-US" dirty="0" err="1"/>
            <a:t>패함으로서</a:t>
          </a:r>
          <a:r>
            <a:rPr lang="ko-KR" altLang="en-US" dirty="0"/>
            <a:t> 에도시대는 막을 내림  </a:t>
          </a:r>
          <a:endParaRPr lang="ko-KR" dirty="0"/>
        </a:p>
      </dgm:t>
    </dgm:pt>
    <dgm:pt modelId="{4FF23F24-D138-44B9-9AF1-696A5F2D42C2}" type="parTrans" cxnId="{5C5A7EED-71EB-4C36-847D-832CE7938601}">
      <dgm:prSet/>
      <dgm:spPr/>
    </dgm:pt>
    <dgm:pt modelId="{497D3627-55DB-4819-A5A6-FDDD9E24B371}" type="sibTrans" cxnId="{5C5A7EED-71EB-4C36-847D-832CE7938601}">
      <dgm:prSet/>
      <dgm:spPr/>
    </dgm:pt>
    <dgm:pt modelId="{88E3A49B-232A-4A46-A94A-D853B6B62BD2}" type="pres">
      <dgm:prSet presAssocID="{FD798088-E504-4A43-8545-56DC89E02D31}" presName="Name0" presStyleCnt="0">
        <dgm:presLayoutVars>
          <dgm:chMax val="7"/>
          <dgm:chPref val="7"/>
          <dgm:dir/>
        </dgm:presLayoutVars>
      </dgm:prSet>
      <dgm:spPr/>
    </dgm:pt>
    <dgm:pt modelId="{53FBBE1A-81CC-4B62-8583-9E92B2EC790C}" type="pres">
      <dgm:prSet presAssocID="{FD798088-E504-4A43-8545-56DC89E02D31}" presName="Name1" presStyleCnt="0"/>
      <dgm:spPr/>
    </dgm:pt>
    <dgm:pt modelId="{BAAA423B-DD35-4012-9FB9-03083FE5C849}" type="pres">
      <dgm:prSet presAssocID="{FD798088-E504-4A43-8545-56DC89E02D31}" presName="cycle" presStyleCnt="0"/>
      <dgm:spPr/>
    </dgm:pt>
    <dgm:pt modelId="{8B834A57-DE56-4A43-AAB1-EAE2346D4AA6}" type="pres">
      <dgm:prSet presAssocID="{FD798088-E504-4A43-8545-56DC89E02D31}" presName="srcNode" presStyleLbl="node1" presStyleIdx="0" presStyleCnt="5"/>
      <dgm:spPr/>
    </dgm:pt>
    <dgm:pt modelId="{1AEC2214-3349-47EF-A7CB-09AB5C42D82F}" type="pres">
      <dgm:prSet presAssocID="{FD798088-E504-4A43-8545-56DC89E02D31}" presName="conn" presStyleLbl="parChTrans1D2" presStyleIdx="0" presStyleCnt="1"/>
      <dgm:spPr/>
    </dgm:pt>
    <dgm:pt modelId="{051D15ED-5D7F-4274-80D8-5F0BCF140591}" type="pres">
      <dgm:prSet presAssocID="{FD798088-E504-4A43-8545-56DC89E02D31}" presName="extraNode" presStyleLbl="node1" presStyleIdx="0" presStyleCnt="5"/>
      <dgm:spPr/>
    </dgm:pt>
    <dgm:pt modelId="{C878A561-7FFC-4A79-BDF5-12EB41732B0C}" type="pres">
      <dgm:prSet presAssocID="{FD798088-E504-4A43-8545-56DC89E02D31}" presName="dstNode" presStyleLbl="node1" presStyleIdx="0" presStyleCnt="5"/>
      <dgm:spPr/>
    </dgm:pt>
    <dgm:pt modelId="{3816C134-8E6D-4661-8297-10AE5B9E01F6}" type="pres">
      <dgm:prSet presAssocID="{D265968D-6C18-49AB-B369-BD90C1FA1D77}" presName="text_1" presStyleLbl="node1" presStyleIdx="0" presStyleCnt="5">
        <dgm:presLayoutVars>
          <dgm:bulletEnabled val="1"/>
        </dgm:presLayoutVars>
      </dgm:prSet>
      <dgm:spPr/>
    </dgm:pt>
    <dgm:pt modelId="{D22ED7CE-4BD7-4222-BF72-0359C4405C4E}" type="pres">
      <dgm:prSet presAssocID="{D265968D-6C18-49AB-B369-BD90C1FA1D77}" presName="accent_1" presStyleCnt="0"/>
      <dgm:spPr/>
    </dgm:pt>
    <dgm:pt modelId="{A7F34608-2624-4EB5-952B-54F7C475BFA1}" type="pres">
      <dgm:prSet presAssocID="{D265968D-6C18-49AB-B369-BD90C1FA1D77}" presName="accentRepeatNode" presStyleLbl="solidFgAcc1" presStyleIdx="0" presStyleCnt="5"/>
      <dgm:spPr/>
    </dgm:pt>
    <dgm:pt modelId="{9AAA78E1-C417-4CC5-8EB1-F81844F6443E}" type="pres">
      <dgm:prSet presAssocID="{A8430CFD-CA2B-401B-AE3B-55C6D39C5479}" presName="text_2" presStyleLbl="node1" presStyleIdx="1" presStyleCnt="5">
        <dgm:presLayoutVars>
          <dgm:bulletEnabled val="1"/>
        </dgm:presLayoutVars>
      </dgm:prSet>
      <dgm:spPr/>
    </dgm:pt>
    <dgm:pt modelId="{FB48FBA1-04C6-4C2E-A699-C943BF094D0C}" type="pres">
      <dgm:prSet presAssocID="{A8430CFD-CA2B-401B-AE3B-55C6D39C5479}" presName="accent_2" presStyleCnt="0"/>
      <dgm:spPr/>
    </dgm:pt>
    <dgm:pt modelId="{E8CAA1CB-277A-4844-8624-694EB5084CF1}" type="pres">
      <dgm:prSet presAssocID="{A8430CFD-CA2B-401B-AE3B-55C6D39C5479}" presName="accentRepeatNode" presStyleLbl="solidFgAcc1" presStyleIdx="1" presStyleCnt="5"/>
      <dgm:spPr/>
    </dgm:pt>
    <dgm:pt modelId="{60A9B484-C898-4DB2-BFBB-8A05B728CDFD}" type="pres">
      <dgm:prSet presAssocID="{5FC4612A-3229-4099-A279-24006F08E56D}" presName="text_3" presStyleLbl="node1" presStyleIdx="2" presStyleCnt="5">
        <dgm:presLayoutVars>
          <dgm:bulletEnabled val="1"/>
        </dgm:presLayoutVars>
      </dgm:prSet>
      <dgm:spPr/>
    </dgm:pt>
    <dgm:pt modelId="{C651649A-42E3-49AA-9EE5-46D7670D1A45}" type="pres">
      <dgm:prSet presAssocID="{5FC4612A-3229-4099-A279-24006F08E56D}" presName="accent_3" presStyleCnt="0"/>
      <dgm:spPr/>
    </dgm:pt>
    <dgm:pt modelId="{3E0C0A80-0BB4-4C28-9D9D-8607D0F8B71B}" type="pres">
      <dgm:prSet presAssocID="{5FC4612A-3229-4099-A279-24006F08E56D}" presName="accentRepeatNode" presStyleLbl="solidFgAcc1" presStyleIdx="2" presStyleCnt="5"/>
      <dgm:spPr/>
    </dgm:pt>
    <dgm:pt modelId="{8487B36D-E209-4FB5-B547-DDE148C74643}" type="pres">
      <dgm:prSet presAssocID="{6068C6E5-F107-4021-9B16-031A4CFAB2B1}" presName="text_4" presStyleLbl="node1" presStyleIdx="3" presStyleCnt="5">
        <dgm:presLayoutVars>
          <dgm:bulletEnabled val="1"/>
        </dgm:presLayoutVars>
      </dgm:prSet>
      <dgm:spPr/>
    </dgm:pt>
    <dgm:pt modelId="{CA900297-523E-48BD-848F-CE406EC28A8F}" type="pres">
      <dgm:prSet presAssocID="{6068C6E5-F107-4021-9B16-031A4CFAB2B1}" presName="accent_4" presStyleCnt="0"/>
      <dgm:spPr/>
    </dgm:pt>
    <dgm:pt modelId="{588DF983-376E-4A13-8A30-D789C1CCF263}" type="pres">
      <dgm:prSet presAssocID="{6068C6E5-F107-4021-9B16-031A4CFAB2B1}" presName="accentRepeatNode" presStyleLbl="solidFgAcc1" presStyleIdx="3" presStyleCnt="5"/>
      <dgm:spPr/>
    </dgm:pt>
    <dgm:pt modelId="{8862B1BE-4FEC-4273-8417-C23FB0EF7A5C}" type="pres">
      <dgm:prSet presAssocID="{CB95089A-A33E-4EED-89ED-14D6B9FA5A7E}" presName="text_5" presStyleLbl="node1" presStyleIdx="4" presStyleCnt="5">
        <dgm:presLayoutVars>
          <dgm:bulletEnabled val="1"/>
        </dgm:presLayoutVars>
      </dgm:prSet>
      <dgm:spPr/>
    </dgm:pt>
    <dgm:pt modelId="{8B35E773-B5D8-4E50-9899-57A0C515F9F5}" type="pres">
      <dgm:prSet presAssocID="{CB95089A-A33E-4EED-89ED-14D6B9FA5A7E}" presName="accent_5" presStyleCnt="0"/>
      <dgm:spPr/>
    </dgm:pt>
    <dgm:pt modelId="{6F47CAB9-CD37-4092-94C0-CCAC53FCDF0C}" type="pres">
      <dgm:prSet presAssocID="{CB95089A-A33E-4EED-89ED-14D6B9FA5A7E}" presName="accentRepeatNode" presStyleLbl="solidFgAcc1" presStyleIdx="4" presStyleCnt="5"/>
      <dgm:spPr/>
    </dgm:pt>
  </dgm:ptLst>
  <dgm:cxnLst>
    <dgm:cxn modelId="{BF061F10-624D-4869-B59F-84060D3EF5F4}" type="presOf" srcId="{FD798088-E504-4A43-8545-56DC89E02D31}" destId="{88E3A49B-232A-4A46-A94A-D853B6B62BD2}" srcOrd="0" destOrd="0" presId="urn:microsoft.com/office/officeart/2008/layout/VerticalCurvedList"/>
    <dgm:cxn modelId="{2335F544-B427-459B-A2A6-4BE3D0625DB3}" type="presOf" srcId="{A8430CFD-CA2B-401B-AE3B-55C6D39C5479}" destId="{9AAA78E1-C417-4CC5-8EB1-F81844F6443E}" srcOrd="0" destOrd="0" presId="urn:microsoft.com/office/officeart/2008/layout/VerticalCurvedList"/>
    <dgm:cxn modelId="{BC43AF4E-0692-413E-8B9C-DB00A391A338}" srcId="{FD798088-E504-4A43-8545-56DC89E02D31}" destId="{6068C6E5-F107-4021-9B16-031A4CFAB2B1}" srcOrd="3" destOrd="0" parTransId="{7CCB4478-81E7-4837-A998-2CA4213D464E}" sibTransId="{750499CF-9A4C-41EA-AECC-883EC0767D1C}"/>
    <dgm:cxn modelId="{3C3A7258-25CD-4C3A-B3D7-731CDC1F57DF}" type="presOf" srcId="{CB95089A-A33E-4EED-89ED-14D6B9FA5A7E}" destId="{8862B1BE-4FEC-4273-8417-C23FB0EF7A5C}" srcOrd="0" destOrd="0" presId="urn:microsoft.com/office/officeart/2008/layout/VerticalCurvedList"/>
    <dgm:cxn modelId="{B9B6EA78-A327-4CE7-B97E-844E6C3A1A7E}" type="presOf" srcId="{5FC4612A-3229-4099-A279-24006F08E56D}" destId="{60A9B484-C898-4DB2-BFBB-8A05B728CDFD}" srcOrd="0" destOrd="0" presId="urn:microsoft.com/office/officeart/2008/layout/VerticalCurvedList"/>
    <dgm:cxn modelId="{373E4E7E-5DD6-4ED3-A0AC-38405D5E8958}" srcId="{FD798088-E504-4A43-8545-56DC89E02D31}" destId="{5FC4612A-3229-4099-A279-24006F08E56D}" srcOrd="2" destOrd="0" parTransId="{9523A51E-67F4-4FBA-B209-D7CA9F6F5D07}" sibTransId="{477B7F09-5509-4390-8BA3-CB82AE4C3FFD}"/>
    <dgm:cxn modelId="{43024580-92F1-4B27-94BC-3584C41472DB}" type="presOf" srcId="{6068C6E5-F107-4021-9B16-031A4CFAB2B1}" destId="{8487B36D-E209-4FB5-B547-DDE148C74643}" srcOrd="0" destOrd="0" presId="urn:microsoft.com/office/officeart/2008/layout/VerticalCurvedList"/>
    <dgm:cxn modelId="{7E2FE6B9-3840-4C82-94EF-396827A3C65A}" type="presOf" srcId="{67317A99-B88D-43EF-B456-20FC14BF271A}" destId="{1AEC2214-3349-47EF-A7CB-09AB5C42D82F}" srcOrd="0" destOrd="0" presId="urn:microsoft.com/office/officeart/2008/layout/VerticalCurvedList"/>
    <dgm:cxn modelId="{782E4EBE-92D0-4F03-B13D-5B9E0B5BF05A}" type="presOf" srcId="{D265968D-6C18-49AB-B369-BD90C1FA1D77}" destId="{3816C134-8E6D-4661-8297-10AE5B9E01F6}" srcOrd="0" destOrd="0" presId="urn:microsoft.com/office/officeart/2008/layout/VerticalCurvedList"/>
    <dgm:cxn modelId="{A72083C2-2640-4E34-AD5E-B43C698ECEEB}" srcId="{FD798088-E504-4A43-8545-56DC89E02D31}" destId="{A8430CFD-CA2B-401B-AE3B-55C6D39C5479}" srcOrd="1" destOrd="0" parTransId="{A3F0046C-0F47-426F-A8AA-C3DDC908A326}" sibTransId="{FA8D98B7-B659-49EA-B685-1D787A2DD095}"/>
    <dgm:cxn modelId="{BD4531ED-1BAD-4C7B-973A-26A429541E24}" srcId="{FD798088-E504-4A43-8545-56DC89E02D31}" destId="{D265968D-6C18-49AB-B369-BD90C1FA1D77}" srcOrd="0" destOrd="0" parTransId="{1A79E8E9-2960-460B-A5B6-14AF02B2E339}" sibTransId="{67317A99-B88D-43EF-B456-20FC14BF271A}"/>
    <dgm:cxn modelId="{5C5A7EED-71EB-4C36-847D-832CE7938601}" srcId="{FD798088-E504-4A43-8545-56DC89E02D31}" destId="{CB95089A-A33E-4EED-89ED-14D6B9FA5A7E}" srcOrd="4" destOrd="0" parTransId="{4FF23F24-D138-44B9-9AF1-696A5F2D42C2}" sibTransId="{497D3627-55DB-4819-A5A6-FDDD9E24B371}"/>
    <dgm:cxn modelId="{623E5DC1-94C9-4C9C-848C-0D855E754B1C}" type="presParOf" srcId="{88E3A49B-232A-4A46-A94A-D853B6B62BD2}" destId="{53FBBE1A-81CC-4B62-8583-9E92B2EC790C}" srcOrd="0" destOrd="0" presId="urn:microsoft.com/office/officeart/2008/layout/VerticalCurvedList"/>
    <dgm:cxn modelId="{CAEF70D1-12CD-4DAC-B6EC-7B4EDC857AD5}" type="presParOf" srcId="{53FBBE1A-81CC-4B62-8583-9E92B2EC790C}" destId="{BAAA423B-DD35-4012-9FB9-03083FE5C849}" srcOrd="0" destOrd="0" presId="urn:microsoft.com/office/officeart/2008/layout/VerticalCurvedList"/>
    <dgm:cxn modelId="{CDA87979-1AE5-44E7-BE3F-09EECF28994C}" type="presParOf" srcId="{BAAA423B-DD35-4012-9FB9-03083FE5C849}" destId="{8B834A57-DE56-4A43-AAB1-EAE2346D4AA6}" srcOrd="0" destOrd="0" presId="urn:microsoft.com/office/officeart/2008/layout/VerticalCurvedList"/>
    <dgm:cxn modelId="{9645D697-54F0-47F3-AFC0-995A19886526}" type="presParOf" srcId="{BAAA423B-DD35-4012-9FB9-03083FE5C849}" destId="{1AEC2214-3349-47EF-A7CB-09AB5C42D82F}" srcOrd="1" destOrd="0" presId="urn:microsoft.com/office/officeart/2008/layout/VerticalCurvedList"/>
    <dgm:cxn modelId="{BD0AD947-8C3F-447C-8814-84F3245D36BB}" type="presParOf" srcId="{BAAA423B-DD35-4012-9FB9-03083FE5C849}" destId="{051D15ED-5D7F-4274-80D8-5F0BCF140591}" srcOrd="2" destOrd="0" presId="urn:microsoft.com/office/officeart/2008/layout/VerticalCurvedList"/>
    <dgm:cxn modelId="{A960ECE4-3E47-4DDB-B8C7-6878F6A8EA95}" type="presParOf" srcId="{BAAA423B-DD35-4012-9FB9-03083FE5C849}" destId="{C878A561-7FFC-4A79-BDF5-12EB41732B0C}" srcOrd="3" destOrd="0" presId="urn:microsoft.com/office/officeart/2008/layout/VerticalCurvedList"/>
    <dgm:cxn modelId="{7E3561FA-48E4-4730-BAFA-732F3E4EABFF}" type="presParOf" srcId="{53FBBE1A-81CC-4B62-8583-9E92B2EC790C}" destId="{3816C134-8E6D-4661-8297-10AE5B9E01F6}" srcOrd="1" destOrd="0" presId="urn:microsoft.com/office/officeart/2008/layout/VerticalCurvedList"/>
    <dgm:cxn modelId="{F716B43B-E5FD-4822-A68E-76E232C88915}" type="presParOf" srcId="{53FBBE1A-81CC-4B62-8583-9E92B2EC790C}" destId="{D22ED7CE-4BD7-4222-BF72-0359C4405C4E}" srcOrd="2" destOrd="0" presId="urn:microsoft.com/office/officeart/2008/layout/VerticalCurvedList"/>
    <dgm:cxn modelId="{AF3C1905-6EBD-433F-972F-09F68DF40527}" type="presParOf" srcId="{D22ED7CE-4BD7-4222-BF72-0359C4405C4E}" destId="{A7F34608-2624-4EB5-952B-54F7C475BFA1}" srcOrd="0" destOrd="0" presId="urn:microsoft.com/office/officeart/2008/layout/VerticalCurvedList"/>
    <dgm:cxn modelId="{23889ADB-68CD-413D-9D2E-B1DB8E43EEA3}" type="presParOf" srcId="{53FBBE1A-81CC-4B62-8583-9E92B2EC790C}" destId="{9AAA78E1-C417-4CC5-8EB1-F81844F6443E}" srcOrd="3" destOrd="0" presId="urn:microsoft.com/office/officeart/2008/layout/VerticalCurvedList"/>
    <dgm:cxn modelId="{CAF3FC8B-EDF2-443E-BF35-B668BFF8EC6A}" type="presParOf" srcId="{53FBBE1A-81CC-4B62-8583-9E92B2EC790C}" destId="{FB48FBA1-04C6-4C2E-A699-C943BF094D0C}" srcOrd="4" destOrd="0" presId="urn:microsoft.com/office/officeart/2008/layout/VerticalCurvedList"/>
    <dgm:cxn modelId="{2EBB94C1-7B0C-4E66-9F6B-089BBD39B4B5}" type="presParOf" srcId="{FB48FBA1-04C6-4C2E-A699-C943BF094D0C}" destId="{E8CAA1CB-277A-4844-8624-694EB5084CF1}" srcOrd="0" destOrd="0" presId="urn:microsoft.com/office/officeart/2008/layout/VerticalCurvedList"/>
    <dgm:cxn modelId="{9226EE99-0AAF-4F49-A073-4E48DD9443DD}" type="presParOf" srcId="{53FBBE1A-81CC-4B62-8583-9E92B2EC790C}" destId="{60A9B484-C898-4DB2-BFBB-8A05B728CDFD}" srcOrd="5" destOrd="0" presId="urn:microsoft.com/office/officeart/2008/layout/VerticalCurvedList"/>
    <dgm:cxn modelId="{F287A341-5A5A-4605-8A1A-5150F891DBC1}" type="presParOf" srcId="{53FBBE1A-81CC-4B62-8583-9E92B2EC790C}" destId="{C651649A-42E3-49AA-9EE5-46D7670D1A45}" srcOrd="6" destOrd="0" presId="urn:microsoft.com/office/officeart/2008/layout/VerticalCurvedList"/>
    <dgm:cxn modelId="{71D83A46-65A7-4129-AFCF-7B74D5C53647}" type="presParOf" srcId="{C651649A-42E3-49AA-9EE5-46D7670D1A45}" destId="{3E0C0A80-0BB4-4C28-9D9D-8607D0F8B71B}" srcOrd="0" destOrd="0" presId="urn:microsoft.com/office/officeart/2008/layout/VerticalCurvedList"/>
    <dgm:cxn modelId="{5754FE37-1158-4F7E-BACE-51C3CF44B43E}" type="presParOf" srcId="{53FBBE1A-81CC-4B62-8583-9E92B2EC790C}" destId="{8487B36D-E209-4FB5-B547-DDE148C74643}" srcOrd="7" destOrd="0" presId="urn:microsoft.com/office/officeart/2008/layout/VerticalCurvedList"/>
    <dgm:cxn modelId="{D3998C11-F37A-4990-BD95-22CF733FF6BA}" type="presParOf" srcId="{53FBBE1A-81CC-4B62-8583-9E92B2EC790C}" destId="{CA900297-523E-48BD-848F-CE406EC28A8F}" srcOrd="8" destOrd="0" presId="urn:microsoft.com/office/officeart/2008/layout/VerticalCurvedList"/>
    <dgm:cxn modelId="{7EFD6D48-AD73-45B2-8C6C-6E32C71AFB78}" type="presParOf" srcId="{CA900297-523E-48BD-848F-CE406EC28A8F}" destId="{588DF983-376E-4A13-8A30-D789C1CCF263}" srcOrd="0" destOrd="0" presId="urn:microsoft.com/office/officeart/2008/layout/VerticalCurvedList"/>
    <dgm:cxn modelId="{0C689071-FD94-47D1-BB32-1898C0C0D40A}" type="presParOf" srcId="{53FBBE1A-81CC-4B62-8583-9E92B2EC790C}" destId="{8862B1BE-4FEC-4273-8417-C23FB0EF7A5C}" srcOrd="9" destOrd="0" presId="urn:microsoft.com/office/officeart/2008/layout/VerticalCurvedList"/>
    <dgm:cxn modelId="{3CFD583A-B4F4-4CD1-BED6-997B8BDB9046}" type="presParOf" srcId="{53FBBE1A-81CC-4B62-8583-9E92B2EC790C}" destId="{8B35E773-B5D8-4E50-9899-57A0C515F9F5}" srcOrd="10" destOrd="0" presId="urn:microsoft.com/office/officeart/2008/layout/VerticalCurvedList"/>
    <dgm:cxn modelId="{BE6E2A3C-FE96-4858-AD7A-2D098B09481D}" type="presParOf" srcId="{8B35E773-B5D8-4E50-9899-57A0C515F9F5}" destId="{6F47CAB9-CD37-4092-94C0-CCAC53FCDF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FD399-83E6-4786-B6FB-0A092FB6F7F8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BC647EE1-BE6D-4D7D-8906-50CE757F25C1}">
      <dgm:prSet/>
      <dgm:spPr/>
      <dgm:t>
        <a:bodyPr/>
        <a:lstStyle/>
        <a:p>
          <a:pPr latinLnBrk="1"/>
          <a:r>
            <a:rPr lang="en-US"/>
            <a:t>1600</a:t>
          </a:r>
          <a:r>
            <a:rPr lang="ko-KR"/>
            <a:t>년 도요토미 히데요시 시망 </a:t>
          </a:r>
        </a:p>
      </dgm:t>
    </dgm:pt>
    <dgm:pt modelId="{9A9C1949-D3F2-406D-A426-6C6DA4B26FC1}" type="parTrans" cxnId="{BD7B34CB-F1EE-421A-B59E-1782E8EC2456}">
      <dgm:prSet/>
      <dgm:spPr/>
      <dgm:t>
        <a:bodyPr/>
        <a:lstStyle/>
        <a:p>
          <a:pPr latinLnBrk="1"/>
          <a:endParaRPr lang="ko-KR" altLang="en-US"/>
        </a:p>
      </dgm:t>
    </dgm:pt>
    <dgm:pt modelId="{606EE28B-0BC3-4866-8948-4E5447E15E4E}" type="sibTrans" cxnId="{BD7B34CB-F1EE-421A-B59E-1782E8EC2456}">
      <dgm:prSet/>
      <dgm:spPr/>
      <dgm:t>
        <a:bodyPr/>
        <a:lstStyle/>
        <a:p>
          <a:pPr latinLnBrk="1"/>
          <a:endParaRPr lang="ko-KR" altLang="en-US"/>
        </a:p>
      </dgm:t>
    </dgm:pt>
    <dgm:pt modelId="{E4A2D314-7914-4C58-8F52-4F1F6519C969}">
      <dgm:prSet/>
      <dgm:spPr/>
      <dgm:t>
        <a:bodyPr/>
        <a:lstStyle/>
        <a:p>
          <a:pPr latinLnBrk="1"/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이에야스를</a:t>
          </a:r>
          <a:r>
            <a:rPr lang="ko-KR" dirty="0"/>
            <a:t> 중심으로 한 </a:t>
          </a:r>
          <a:r>
            <a:rPr lang="ko-KR" altLang="en-US" dirty="0"/>
            <a:t>동군과 </a:t>
          </a:r>
          <a:r>
            <a:rPr lang="ko-KR" dirty="0"/>
            <a:t>이시다 </a:t>
          </a:r>
          <a:r>
            <a:rPr lang="ko-KR" dirty="0" err="1"/>
            <a:t>미츠나리를</a:t>
          </a:r>
          <a:r>
            <a:rPr lang="ko-KR" dirty="0"/>
            <a:t> 중심으로 한 </a:t>
          </a:r>
          <a:r>
            <a:rPr lang="ko-KR" dirty="0" err="1"/>
            <a:t>서군의</a:t>
          </a:r>
          <a:r>
            <a:rPr lang="ko-KR" dirty="0"/>
            <a:t> </a:t>
          </a:r>
          <a:r>
            <a:rPr lang="ko-KR" dirty="0" err="1"/>
            <a:t>세키가하라</a:t>
          </a:r>
          <a:r>
            <a:rPr lang="ko-KR" dirty="0"/>
            <a:t> 전쟁 발발</a:t>
          </a:r>
        </a:p>
      </dgm:t>
    </dgm:pt>
    <dgm:pt modelId="{A87FBB79-3E1A-4150-9708-F676A6FA59DD}" type="parTrans" cxnId="{D40AEE9B-AD06-4ACA-9751-470E3999140D}">
      <dgm:prSet/>
      <dgm:spPr/>
      <dgm:t>
        <a:bodyPr/>
        <a:lstStyle/>
        <a:p>
          <a:pPr latinLnBrk="1"/>
          <a:endParaRPr lang="ko-KR" altLang="en-US"/>
        </a:p>
      </dgm:t>
    </dgm:pt>
    <dgm:pt modelId="{B5A10DD3-03E3-4ED4-A99E-382E4374E3B2}" type="sibTrans" cxnId="{D40AEE9B-AD06-4ACA-9751-470E3999140D}">
      <dgm:prSet/>
      <dgm:spPr/>
      <dgm:t>
        <a:bodyPr/>
        <a:lstStyle/>
        <a:p>
          <a:pPr latinLnBrk="1"/>
          <a:endParaRPr lang="ko-KR" altLang="en-US"/>
        </a:p>
      </dgm:t>
    </dgm:pt>
    <dgm:pt modelId="{3BB8069B-7498-4B39-B260-8DF2718985F6}">
      <dgm:prSet/>
      <dgm:spPr/>
      <dgm:t>
        <a:bodyPr/>
        <a:lstStyle/>
        <a:p>
          <a:pPr latinLnBrk="1"/>
          <a:r>
            <a:rPr lang="ko-KR"/>
            <a:t>도쿠가와 이에야스 승리 </a:t>
          </a:r>
          <a:r>
            <a:rPr lang="en-US"/>
            <a:t>1603</a:t>
          </a:r>
          <a:r>
            <a:rPr lang="ko-KR"/>
            <a:t>년 오사카의 진</a:t>
          </a:r>
          <a:r>
            <a:rPr lang="en-US"/>
            <a:t>(</a:t>
          </a:r>
          <a:r>
            <a:rPr lang="ja-JP"/>
            <a:t>大坂の陣</a:t>
          </a:r>
          <a:r>
            <a:rPr lang="en-US"/>
            <a:t>)</a:t>
          </a:r>
          <a:r>
            <a:rPr lang="ko-KR"/>
            <a:t>에서 도요토미 가문 몰락뒤 에도막부시대 열림</a:t>
          </a:r>
        </a:p>
      </dgm:t>
    </dgm:pt>
    <dgm:pt modelId="{7CDA1EB0-0AB0-4886-B30E-A884F684618F}" type="parTrans" cxnId="{EFF0070A-FF66-42B0-BACE-CCDCFCAEC016}">
      <dgm:prSet/>
      <dgm:spPr/>
      <dgm:t>
        <a:bodyPr/>
        <a:lstStyle/>
        <a:p>
          <a:pPr latinLnBrk="1"/>
          <a:endParaRPr lang="ko-KR" altLang="en-US"/>
        </a:p>
      </dgm:t>
    </dgm:pt>
    <dgm:pt modelId="{C4832157-DEEC-4CE9-8549-720CB7DAF3C3}" type="sibTrans" cxnId="{EFF0070A-FF66-42B0-BACE-CCDCFCAEC016}">
      <dgm:prSet/>
      <dgm:spPr/>
      <dgm:t>
        <a:bodyPr/>
        <a:lstStyle/>
        <a:p>
          <a:pPr latinLnBrk="1"/>
          <a:endParaRPr lang="ko-KR" altLang="en-US"/>
        </a:p>
      </dgm:t>
    </dgm:pt>
    <dgm:pt modelId="{5B38CD9D-B949-4915-AF17-F2EA8BA6DD5C}" type="pres">
      <dgm:prSet presAssocID="{973FD399-83E6-4786-B6FB-0A092FB6F7F8}" presName="Name0" presStyleCnt="0">
        <dgm:presLayoutVars>
          <dgm:chMax val="7"/>
          <dgm:chPref val="7"/>
          <dgm:dir/>
        </dgm:presLayoutVars>
      </dgm:prSet>
      <dgm:spPr/>
    </dgm:pt>
    <dgm:pt modelId="{8E2BCF77-392A-4E50-9061-C13AA40455E4}" type="pres">
      <dgm:prSet presAssocID="{973FD399-83E6-4786-B6FB-0A092FB6F7F8}" presName="Name1" presStyleCnt="0"/>
      <dgm:spPr/>
    </dgm:pt>
    <dgm:pt modelId="{61AAEF57-EE88-4ECF-BC18-BAE02978AE8D}" type="pres">
      <dgm:prSet presAssocID="{973FD399-83E6-4786-B6FB-0A092FB6F7F8}" presName="cycle" presStyleCnt="0"/>
      <dgm:spPr/>
    </dgm:pt>
    <dgm:pt modelId="{E1C5CD43-245A-4EC2-8326-F1835EA0A966}" type="pres">
      <dgm:prSet presAssocID="{973FD399-83E6-4786-B6FB-0A092FB6F7F8}" presName="srcNode" presStyleLbl="node1" presStyleIdx="0" presStyleCnt="3"/>
      <dgm:spPr/>
    </dgm:pt>
    <dgm:pt modelId="{85E88B66-5DDF-4C7F-ABCB-2A9396EC5070}" type="pres">
      <dgm:prSet presAssocID="{973FD399-83E6-4786-B6FB-0A092FB6F7F8}" presName="conn" presStyleLbl="parChTrans1D2" presStyleIdx="0" presStyleCnt="1"/>
      <dgm:spPr/>
    </dgm:pt>
    <dgm:pt modelId="{3ED8AF5A-FD9B-4241-BB42-923F3D37560D}" type="pres">
      <dgm:prSet presAssocID="{973FD399-83E6-4786-B6FB-0A092FB6F7F8}" presName="extraNode" presStyleLbl="node1" presStyleIdx="0" presStyleCnt="3"/>
      <dgm:spPr/>
    </dgm:pt>
    <dgm:pt modelId="{DBA097A1-E8BB-4ED2-8E65-4BFE564E9253}" type="pres">
      <dgm:prSet presAssocID="{973FD399-83E6-4786-B6FB-0A092FB6F7F8}" presName="dstNode" presStyleLbl="node1" presStyleIdx="0" presStyleCnt="3"/>
      <dgm:spPr/>
    </dgm:pt>
    <dgm:pt modelId="{1980DCBF-A855-4543-8B29-5C70F6301066}" type="pres">
      <dgm:prSet presAssocID="{BC647EE1-BE6D-4D7D-8906-50CE757F25C1}" presName="text_1" presStyleLbl="node1" presStyleIdx="0" presStyleCnt="3">
        <dgm:presLayoutVars>
          <dgm:bulletEnabled val="1"/>
        </dgm:presLayoutVars>
      </dgm:prSet>
      <dgm:spPr/>
    </dgm:pt>
    <dgm:pt modelId="{9186BA9E-D6AA-4F57-9E40-F1820D267E08}" type="pres">
      <dgm:prSet presAssocID="{BC647EE1-BE6D-4D7D-8906-50CE757F25C1}" presName="accent_1" presStyleCnt="0"/>
      <dgm:spPr/>
    </dgm:pt>
    <dgm:pt modelId="{E6EE2B14-2AFA-4A27-9664-F2C2CA46C628}" type="pres">
      <dgm:prSet presAssocID="{BC647EE1-BE6D-4D7D-8906-50CE757F25C1}" presName="accentRepeatNode" presStyleLbl="solidFgAcc1" presStyleIdx="0" presStyleCnt="3"/>
      <dgm:spPr/>
    </dgm:pt>
    <dgm:pt modelId="{A9C70B62-AA15-4C2F-9362-E2C138DE14FD}" type="pres">
      <dgm:prSet presAssocID="{E4A2D314-7914-4C58-8F52-4F1F6519C969}" presName="text_2" presStyleLbl="node1" presStyleIdx="1" presStyleCnt="3">
        <dgm:presLayoutVars>
          <dgm:bulletEnabled val="1"/>
        </dgm:presLayoutVars>
      </dgm:prSet>
      <dgm:spPr/>
    </dgm:pt>
    <dgm:pt modelId="{53AFDEB9-8F46-441B-ACFD-28DD5D280F11}" type="pres">
      <dgm:prSet presAssocID="{E4A2D314-7914-4C58-8F52-4F1F6519C969}" presName="accent_2" presStyleCnt="0"/>
      <dgm:spPr/>
    </dgm:pt>
    <dgm:pt modelId="{05AE2D5F-C056-4F88-B4D5-F984EFE35BE9}" type="pres">
      <dgm:prSet presAssocID="{E4A2D314-7914-4C58-8F52-4F1F6519C969}" presName="accentRepeatNode" presStyleLbl="solidFgAcc1" presStyleIdx="1" presStyleCnt="3"/>
      <dgm:spPr/>
    </dgm:pt>
    <dgm:pt modelId="{6D14FFD8-E47C-4BC8-A798-0D5CB3D89FAF}" type="pres">
      <dgm:prSet presAssocID="{3BB8069B-7498-4B39-B260-8DF2718985F6}" presName="text_3" presStyleLbl="node1" presStyleIdx="2" presStyleCnt="3">
        <dgm:presLayoutVars>
          <dgm:bulletEnabled val="1"/>
        </dgm:presLayoutVars>
      </dgm:prSet>
      <dgm:spPr/>
    </dgm:pt>
    <dgm:pt modelId="{1E6984B9-EA50-4A97-AD12-B057066CD7D6}" type="pres">
      <dgm:prSet presAssocID="{3BB8069B-7498-4B39-B260-8DF2718985F6}" presName="accent_3" presStyleCnt="0"/>
      <dgm:spPr/>
    </dgm:pt>
    <dgm:pt modelId="{BF7B9D61-C9D8-436D-B1E8-C2D6E8A356A9}" type="pres">
      <dgm:prSet presAssocID="{3BB8069B-7498-4B39-B260-8DF2718985F6}" presName="accentRepeatNode" presStyleLbl="solidFgAcc1" presStyleIdx="2" presStyleCnt="3"/>
      <dgm:spPr/>
    </dgm:pt>
  </dgm:ptLst>
  <dgm:cxnLst>
    <dgm:cxn modelId="{EFF0070A-FF66-42B0-BACE-CCDCFCAEC016}" srcId="{973FD399-83E6-4786-B6FB-0A092FB6F7F8}" destId="{3BB8069B-7498-4B39-B260-8DF2718985F6}" srcOrd="2" destOrd="0" parTransId="{7CDA1EB0-0AB0-4886-B30E-A884F684618F}" sibTransId="{C4832157-DEEC-4CE9-8549-720CB7DAF3C3}"/>
    <dgm:cxn modelId="{3BCBEF14-CC3E-4D7E-8F07-D1DE6F32E313}" type="presOf" srcId="{606EE28B-0BC3-4866-8948-4E5447E15E4E}" destId="{85E88B66-5DDF-4C7F-ABCB-2A9396EC5070}" srcOrd="0" destOrd="0" presId="urn:microsoft.com/office/officeart/2008/layout/VerticalCurvedList"/>
    <dgm:cxn modelId="{34270444-BBE9-4172-974F-0162F8A3768A}" type="presOf" srcId="{973FD399-83E6-4786-B6FB-0A092FB6F7F8}" destId="{5B38CD9D-B949-4915-AF17-F2EA8BA6DD5C}" srcOrd="0" destOrd="0" presId="urn:microsoft.com/office/officeart/2008/layout/VerticalCurvedList"/>
    <dgm:cxn modelId="{16140066-F2A0-4E38-B895-AA502FA1410F}" type="presOf" srcId="{BC647EE1-BE6D-4D7D-8906-50CE757F25C1}" destId="{1980DCBF-A855-4543-8B29-5C70F6301066}" srcOrd="0" destOrd="0" presId="urn:microsoft.com/office/officeart/2008/layout/VerticalCurvedList"/>
    <dgm:cxn modelId="{EE3FEB55-75B0-488B-A7EF-A29A086C9C3F}" type="presOf" srcId="{3BB8069B-7498-4B39-B260-8DF2718985F6}" destId="{6D14FFD8-E47C-4BC8-A798-0D5CB3D89FAF}" srcOrd="0" destOrd="0" presId="urn:microsoft.com/office/officeart/2008/layout/VerticalCurvedList"/>
    <dgm:cxn modelId="{D40AEE9B-AD06-4ACA-9751-470E3999140D}" srcId="{973FD399-83E6-4786-B6FB-0A092FB6F7F8}" destId="{E4A2D314-7914-4C58-8F52-4F1F6519C969}" srcOrd="1" destOrd="0" parTransId="{A87FBB79-3E1A-4150-9708-F676A6FA59DD}" sibTransId="{B5A10DD3-03E3-4ED4-A99E-382E4374E3B2}"/>
    <dgm:cxn modelId="{BD7B34CB-F1EE-421A-B59E-1782E8EC2456}" srcId="{973FD399-83E6-4786-B6FB-0A092FB6F7F8}" destId="{BC647EE1-BE6D-4D7D-8906-50CE757F25C1}" srcOrd="0" destOrd="0" parTransId="{9A9C1949-D3F2-406D-A426-6C6DA4B26FC1}" sibTransId="{606EE28B-0BC3-4866-8948-4E5447E15E4E}"/>
    <dgm:cxn modelId="{47BFAAFA-C6C9-49E0-A0D7-743F6A8C32D3}" type="presOf" srcId="{E4A2D314-7914-4C58-8F52-4F1F6519C969}" destId="{A9C70B62-AA15-4C2F-9362-E2C138DE14FD}" srcOrd="0" destOrd="0" presId="urn:microsoft.com/office/officeart/2008/layout/VerticalCurvedList"/>
    <dgm:cxn modelId="{8434661F-B4C1-416C-8E60-F635FB671F48}" type="presParOf" srcId="{5B38CD9D-B949-4915-AF17-F2EA8BA6DD5C}" destId="{8E2BCF77-392A-4E50-9061-C13AA40455E4}" srcOrd="0" destOrd="0" presId="urn:microsoft.com/office/officeart/2008/layout/VerticalCurvedList"/>
    <dgm:cxn modelId="{B0425B44-4338-44B1-8E88-63B9082EF6E5}" type="presParOf" srcId="{8E2BCF77-392A-4E50-9061-C13AA40455E4}" destId="{61AAEF57-EE88-4ECF-BC18-BAE02978AE8D}" srcOrd="0" destOrd="0" presId="urn:microsoft.com/office/officeart/2008/layout/VerticalCurvedList"/>
    <dgm:cxn modelId="{2DF1715B-C250-4F4F-9EA4-E2308AF06ED6}" type="presParOf" srcId="{61AAEF57-EE88-4ECF-BC18-BAE02978AE8D}" destId="{E1C5CD43-245A-4EC2-8326-F1835EA0A966}" srcOrd="0" destOrd="0" presId="urn:microsoft.com/office/officeart/2008/layout/VerticalCurvedList"/>
    <dgm:cxn modelId="{0C995F22-71C3-4955-BECB-670833C61E98}" type="presParOf" srcId="{61AAEF57-EE88-4ECF-BC18-BAE02978AE8D}" destId="{85E88B66-5DDF-4C7F-ABCB-2A9396EC5070}" srcOrd="1" destOrd="0" presId="urn:microsoft.com/office/officeart/2008/layout/VerticalCurvedList"/>
    <dgm:cxn modelId="{F953DACA-E441-4BE2-90C0-485F121DC7F4}" type="presParOf" srcId="{61AAEF57-EE88-4ECF-BC18-BAE02978AE8D}" destId="{3ED8AF5A-FD9B-4241-BB42-923F3D37560D}" srcOrd="2" destOrd="0" presId="urn:microsoft.com/office/officeart/2008/layout/VerticalCurvedList"/>
    <dgm:cxn modelId="{A406BABF-79E4-4FE4-9A0C-59A6F36173F6}" type="presParOf" srcId="{61AAEF57-EE88-4ECF-BC18-BAE02978AE8D}" destId="{DBA097A1-E8BB-4ED2-8E65-4BFE564E9253}" srcOrd="3" destOrd="0" presId="urn:microsoft.com/office/officeart/2008/layout/VerticalCurvedList"/>
    <dgm:cxn modelId="{2108FE5C-8387-4101-BA00-3B9E727AB1A1}" type="presParOf" srcId="{8E2BCF77-392A-4E50-9061-C13AA40455E4}" destId="{1980DCBF-A855-4543-8B29-5C70F6301066}" srcOrd="1" destOrd="0" presId="urn:microsoft.com/office/officeart/2008/layout/VerticalCurvedList"/>
    <dgm:cxn modelId="{1668A14E-3BE3-47B9-ABE9-4A354DEB6C29}" type="presParOf" srcId="{8E2BCF77-392A-4E50-9061-C13AA40455E4}" destId="{9186BA9E-D6AA-4F57-9E40-F1820D267E08}" srcOrd="2" destOrd="0" presId="urn:microsoft.com/office/officeart/2008/layout/VerticalCurvedList"/>
    <dgm:cxn modelId="{B5227AF2-EAE5-4D1D-9CB2-78E2E50ED57E}" type="presParOf" srcId="{9186BA9E-D6AA-4F57-9E40-F1820D267E08}" destId="{E6EE2B14-2AFA-4A27-9664-F2C2CA46C628}" srcOrd="0" destOrd="0" presId="urn:microsoft.com/office/officeart/2008/layout/VerticalCurvedList"/>
    <dgm:cxn modelId="{D61B5250-0CE8-49E9-AB2A-D8039AB6AE67}" type="presParOf" srcId="{8E2BCF77-392A-4E50-9061-C13AA40455E4}" destId="{A9C70B62-AA15-4C2F-9362-E2C138DE14FD}" srcOrd="3" destOrd="0" presId="urn:microsoft.com/office/officeart/2008/layout/VerticalCurvedList"/>
    <dgm:cxn modelId="{AFF53381-82DE-4799-A3E0-9D9F44EB6224}" type="presParOf" srcId="{8E2BCF77-392A-4E50-9061-C13AA40455E4}" destId="{53AFDEB9-8F46-441B-ACFD-28DD5D280F11}" srcOrd="4" destOrd="0" presId="urn:microsoft.com/office/officeart/2008/layout/VerticalCurvedList"/>
    <dgm:cxn modelId="{8B5F2FC1-5C39-4F4D-A613-962722A68EA1}" type="presParOf" srcId="{53AFDEB9-8F46-441B-ACFD-28DD5D280F11}" destId="{05AE2D5F-C056-4F88-B4D5-F984EFE35BE9}" srcOrd="0" destOrd="0" presId="urn:microsoft.com/office/officeart/2008/layout/VerticalCurvedList"/>
    <dgm:cxn modelId="{A4F36C3F-7C83-4F2F-AB77-F2F549BF63BF}" type="presParOf" srcId="{8E2BCF77-392A-4E50-9061-C13AA40455E4}" destId="{6D14FFD8-E47C-4BC8-A798-0D5CB3D89FAF}" srcOrd="5" destOrd="0" presId="urn:microsoft.com/office/officeart/2008/layout/VerticalCurvedList"/>
    <dgm:cxn modelId="{16268BD3-FCC3-4194-902F-C8ED3ABB4527}" type="presParOf" srcId="{8E2BCF77-392A-4E50-9061-C13AA40455E4}" destId="{1E6984B9-EA50-4A97-AD12-B057066CD7D6}" srcOrd="6" destOrd="0" presId="urn:microsoft.com/office/officeart/2008/layout/VerticalCurvedList"/>
    <dgm:cxn modelId="{F4DCC546-D6ED-4EEF-8071-56B8F7369660}" type="presParOf" srcId="{1E6984B9-EA50-4A97-AD12-B057066CD7D6}" destId="{BF7B9D61-C9D8-436D-B1E8-C2D6E8A356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1C0C1-F585-4DC0-8883-2ACA13B81EE2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pPr latinLnBrk="1"/>
          <a:endParaRPr lang="ko-KR" altLang="en-US"/>
        </a:p>
      </dgm:t>
    </dgm:pt>
    <dgm:pt modelId="{3DF32BFC-0885-4A16-937F-BDE7A892F7F6}">
      <dgm:prSet phldrT="[텍스트]"/>
      <dgm:spPr/>
      <dgm:t>
        <a:bodyPr/>
        <a:lstStyle/>
        <a:p>
          <a:pPr latinLnBrk="1"/>
          <a:r>
            <a:rPr lang="ko-KR" altLang="en-US"/>
            <a:t>쇼군</a:t>
          </a:r>
          <a:r>
            <a:rPr lang="en-US" altLang="ko-KR"/>
            <a:t>(</a:t>
          </a:r>
          <a:r>
            <a:rPr lang="ja-JP" altLang="en-US"/>
            <a:t>将軍</a:t>
          </a:r>
          <a:r>
            <a:rPr lang="en-US" altLang="ja-JP"/>
            <a:t>)</a:t>
          </a:r>
          <a:endParaRPr lang="ko-KR" altLang="en-US" dirty="0"/>
        </a:p>
      </dgm:t>
    </dgm:pt>
    <dgm:pt modelId="{55246D95-3ED3-47A2-944D-43D6ED449100}" type="parTrans" cxnId="{4B61DF16-6200-47FF-A95D-8C6CA948989F}">
      <dgm:prSet/>
      <dgm:spPr/>
      <dgm:t>
        <a:bodyPr/>
        <a:lstStyle/>
        <a:p>
          <a:pPr latinLnBrk="1"/>
          <a:endParaRPr lang="ko-KR" altLang="en-US"/>
        </a:p>
      </dgm:t>
    </dgm:pt>
    <dgm:pt modelId="{715837D7-290F-49AE-9BC5-B37774CABB37}" type="sibTrans" cxnId="{4B61DF16-6200-47FF-A95D-8C6CA948989F}">
      <dgm:prSet/>
      <dgm:spPr/>
      <dgm:t>
        <a:bodyPr/>
        <a:lstStyle/>
        <a:p>
          <a:pPr latinLnBrk="1"/>
          <a:r>
            <a:rPr lang="ko-KR" altLang="en-US" dirty="0"/>
            <a:t>막부의 최고 통치권자</a:t>
          </a:r>
        </a:p>
      </dgm:t>
    </dgm:pt>
    <dgm:pt modelId="{3F856024-F5D0-4773-A403-2581081617FA}">
      <dgm:prSet phldrT="[텍스트]"/>
      <dgm:spPr/>
      <dgm:t>
        <a:bodyPr/>
        <a:lstStyle/>
        <a:p>
          <a:pPr latinLnBrk="1"/>
          <a:r>
            <a:rPr lang="ko-KR" altLang="en-US" dirty="0" err="1"/>
            <a:t>오오메츠케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大目付</a:t>
          </a:r>
          <a:r>
            <a:rPr lang="en-US" altLang="ja-JP" dirty="0"/>
            <a:t>)</a:t>
          </a:r>
          <a:endParaRPr lang="ko-KR" altLang="en-US" dirty="0"/>
        </a:p>
      </dgm:t>
    </dgm:pt>
    <dgm:pt modelId="{59C742F2-7190-41E8-B439-43707B0D08D1}" type="parTrans" cxnId="{3F303E03-335F-43B9-ACA0-CE0F7BD40134}">
      <dgm:prSet/>
      <dgm:spPr/>
      <dgm:t>
        <a:bodyPr/>
        <a:lstStyle/>
        <a:p>
          <a:pPr latinLnBrk="1"/>
          <a:endParaRPr lang="ko-KR" altLang="en-US"/>
        </a:p>
      </dgm:t>
    </dgm:pt>
    <dgm:pt modelId="{05BEC5D5-CBA0-41F8-8E49-2E4CE826DAB9}" type="sibTrans" cxnId="{3F303E03-335F-43B9-ACA0-CE0F7BD40134}">
      <dgm:prSet/>
      <dgm:spPr/>
      <dgm:t>
        <a:bodyPr/>
        <a:lstStyle/>
        <a:p>
          <a:pPr algn="ctr" latinLnBrk="1"/>
          <a:r>
            <a:rPr lang="ko-KR" altLang="en-US" dirty="0"/>
            <a:t>다이묘의 감시</a:t>
          </a:r>
        </a:p>
      </dgm:t>
    </dgm:pt>
    <dgm:pt modelId="{F26E6B32-C2F2-4B71-907E-3C820DCD9A10}">
      <dgm:prSet phldrT="[텍스트]"/>
      <dgm:spPr/>
      <dgm:t>
        <a:bodyPr/>
        <a:lstStyle/>
        <a:p>
          <a:pPr latinLnBrk="1"/>
          <a:r>
            <a:rPr lang="ko-KR" altLang="en-US" dirty="0" err="1"/>
            <a:t>마치부교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町奉行</a:t>
          </a:r>
          <a:r>
            <a:rPr lang="en-US" altLang="ja-JP" dirty="0"/>
            <a:t>)</a:t>
          </a:r>
          <a:endParaRPr lang="ko-KR" altLang="en-US" dirty="0"/>
        </a:p>
      </dgm:t>
    </dgm:pt>
    <dgm:pt modelId="{E4096B9F-FCF4-464F-9D4B-ADAE8B2FDE08}" type="parTrans" cxnId="{E5FA367A-2FEB-4C5B-BF4C-0FD216D03A07}">
      <dgm:prSet/>
      <dgm:spPr/>
      <dgm:t>
        <a:bodyPr/>
        <a:lstStyle/>
        <a:p>
          <a:pPr latinLnBrk="1"/>
          <a:endParaRPr lang="ko-KR" altLang="en-US"/>
        </a:p>
      </dgm:t>
    </dgm:pt>
    <dgm:pt modelId="{89EC2327-C328-4040-B9C0-F1A37812B3FE}" type="sibTrans" cxnId="{E5FA367A-2FEB-4C5B-BF4C-0FD216D03A07}">
      <dgm:prSet/>
      <dgm:spPr/>
      <dgm:t>
        <a:bodyPr/>
        <a:lstStyle/>
        <a:p>
          <a:pPr algn="ctr" latinLnBrk="1"/>
          <a:r>
            <a:rPr lang="ko-KR" altLang="en-US" dirty="0"/>
            <a:t>마을을 관리</a:t>
          </a:r>
        </a:p>
      </dgm:t>
    </dgm:pt>
    <dgm:pt modelId="{CAE536F4-C099-46AE-91CE-CA8E444DCDFE}">
      <dgm:prSet phldrT="[텍스트]"/>
      <dgm:spPr/>
      <dgm:t>
        <a:bodyPr/>
        <a:lstStyle/>
        <a:p>
          <a:pPr latinLnBrk="1"/>
          <a:r>
            <a:rPr lang="ko-KR" altLang="en-US" dirty="0" err="1"/>
            <a:t>칸죠부교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勘定奉行</a:t>
          </a:r>
          <a:r>
            <a:rPr lang="en-US" altLang="ja-JP" dirty="0"/>
            <a:t>)</a:t>
          </a:r>
          <a:endParaRPr lang="ko-KR" altLang="en-US" dirty="0"/>
        </a:p>
      </dgm:t>
    </dgm:pt>
    <dgm:pt modelId="{C5199419-6B10-4CD1-B3FA-D09A6CF9DE81}" type="parTrans" cxnId="{AF3C2441-34B4-4A2D-A348-2014D2FCA883}">
      <dgm:prSet/>
      <dgm:spPr/>
      <dgm:t>
        <a:bodyPr/>
        <a:lstStyle/>
        <a:p>
          <a:pPr latinLnBrk="1"/>
          <a:endParaRPr lang="ko-KR" altLang="en-US"/>
        </a:p>
      </dgm:t>
    </dgm:pt>
    <dgm:pt modelId="{52570D7A-9D4F-441F-AEED-81439DA09D15}" type="sibTrans" cxnId="{AF3C2441-34B4-4A2D-A348-2014D2FCA883}">
      <dgm:prSet/>
      <dgm:spPr/>
      <dgm:t>
        <a:bodyPr/>
        <a:lstStyle/>
        <a:p>
          <a:pPr algn="ctr" latinLnBrk="1"/>
          <a:r>
            <a:rPr lang="ko-KR" altLang="en-US" dirty="0"/>
            <a:t>막부 재정 관리</a:t>
          </a:r>
        </a:p>
      </dgm:t>
    </dgm:pt>
    <dgm:pt modelId="{6553F72B-AC20-4CBA-81E6-77C51C9869DF}">
      <dgm:prSet phldrT="[텍스트]"/>
      <dgm:spPr/>
      <dgm:t>
        <a:bodyPr/>
        <a:lstStyle/>
        <a:p>
          <a:pPr latinLnBrk="1"/>
          <a:r>
            <a:rPr lang="ko-KR" altLang="en-US" dirty="0" err="1"/>
            <a:t>카쿠치노부교</a:t>
          </a:r>
          <a:r>
            <a:rPr lang="en-US" altLang="ko-KR" dirty="0"/>
            <a:t>(</a:t>
          </a:r>
          <a:r>
            <a:rPr lang="ja-JP" altLang="en-US" dirty="0"/>
            <a:t>各地の奉行</a:t>
          </a:r>
          <a:r>
            <a:rPr lang="en-US" altLang="ja-JP" dirty="0"/>
            <a:t>)</a:t>
          </a:r>
          <a:endParaRPr lang="ko-KR" altLang="en-US" dirty="0"/>
        </a:p>
      </dgm:t>
    </dgm:pt>
    <dgm:pt modelId="{EC127616-F294-48F5-A5F2-FD7581E2E803}" type="parTrans" cxnId="{5EFE1CFE-9EAD-44AD-B795-E3CD11BB0914}">
      <dgm:prSet/>
      <dgm:spPr/>
      <dgm:t>
        <a:bodyPr/>
        <a:lstStyle/>
        <a:p>
          <a:pPr latinLnBrk="1"/>
          <a:endParaRPr lang="ko-KR" altLang="en-US"/>
        </a:p>
      </dgm:t>
    </dgm:pt>
    <dgm:pt modelId="{C1812C3D-E08F-4201-B2A3-60E30A1491B2}" type="sibTrans" cxnId="{5EFE1CFE-9EAD-44AD-B795-E3CD11BB0914}">
      <dgm:prSet/>
      <dgm:spPr/>
      <dgm:t>
        <a:bodyPr/>
        <a:lstStyle/>
        <a:p>
          <a:pPr algn="ctr" latinLnBrk="1"/>
          <a:r>
            <a:rPr lang="ko-KR" altLang="en-US" dirty="0" err="1"/>
            <a:t>에도영토의</a:t>
          </a:r>
          <a:r>
            <a:rPr lang="ko-KR" altLang="en-US" dirty="0"/>
            <a:t> 행정</a:t>
          </a:r>
          <a:r>
            <a:rPr lang="en-US" altLang="ko-KR" dirty="0"/>
            <a:t>, </a:t>
          </a:r>
          <a:r>
            <a:rPr lang="ko-KR" altLang="en-US" dirty="0"/>
            <a:t>재판 감시</a:t>
          </a:r>
          <a:endParaRPr lang="en-US" altLang="ko-KR" dirty="0"/>
        </a:p>
      </dgm:t>
    </dgm:pt>
    <dgm:pt modelId="{EAE692E3-312B-4390-8B60-E50459386DF0}">
      <dgm:prSet phldrT="[텍스트]"/>
      <dgm:spPr/>
      <dgm:t>
        <a:bodyPr/>
        <a:lstStyle/>
        <a:p>
          <a:pPr latinLnBrk="1"/>
          <a:r>
            <a:rPr lang="ko-KR" altLang="en-US" dirty="0" err="1"/>
            <a:t>쿄토쇼시다이</a:t>
          </a:r>
          <a:endParaRPr lang="en-US" altLang="ko-KR" dirty="0"/>
        </a:p>
        <a:p>
          <a:pPr latinLnBrk="1"/>
          <a:r>
            <a:rPr lang="en-US" altLang="ko-KR" dirty="0"/>
            <a:t>(</a:t>
          </a:r>
          <a:r>
            <a:rPr lang="ja-JP" altLang="en-US" dirty="0"/>
            <a:t>京都所司代</a:t>
          </a:r>
          <a:r>
            <a:rPr lang="en-US" altLang="ja-JP" dirty="0"/>
            <a:t>)</a:t>
          </a:r>
          <a:endParaRPr lang="ko-KR" altLang="en-US" dirty="0"/>
        </a:p>
      </dgm:t>
    </dgm:pt>
    <dgm:pt modelId="{477390E8-0A21-4F60-8C4B-C914571A6F16}" type="parTrans" cxnId="{2CE29287-7C3F-4819-9690-B7C1D8AB82BB}">
      <dgm:prSet/>
      <dgm:spPr/>
      <dgm:t>
        <a:bodyPr/>
        <a:lstStyle/>
        <a:p>
          <a:pPr latinLnBrk="1"/>
          <a:endParaRPr lang="ko-KR" altLang="en-US"/>
        </a:p>
      </dgm:t>
    </dgm:pt>
    <dgm:pt modelId="{F67EF18A-3C37-43D5-824A-A0B95647EF32}" type="sibTrans" cxnId="{2CE29287-7C3F-4819-9690-B7C1D8AB82BB}">
      <dgm:prSet/>
      <dgm:spPr/>
      <dgm:t>
        <a:bodyPr/>
        <a:lstStyle/>
        <a:p>
          <a:pPr latinLnBrk="1"/>
          <a:r>
            <a:rPr lang="ko-KR" altLang="en-US" dirty="0"/>
            <a:t>조정과 </a:t>
          </a:r>
          <a:r>
            <a:rPr lang="ko-KR" altLang="en-US" dirty="0" err="1"/>
            <a:t>킨키지방</a:t>
          </a:r>
          <a:r>
            <a:rPr lang="ko-KR" altLang="en-US" dirty="0"/>
            <a:t> 감시</a:t>
          </a:r>
          <a:endParaRPr lang="en-US" altLang="ko-KR" dirty="0"/>
        </a:p>
      </dgm:t>
    </dgm:pt>
    <dgm:pt modelId="{FF3516B2-4B9C-4BDF-BA52-9A1172BC23E8}">
      <dgm:prSet phldrT="[텍스트]"/>
      <dgm:spPr/>
      <dgm:t>
        <a:bodyPr/>
        <a:lstStyle/>
        <a:p>
          <a:pPr latinLnBrk="1"/>
          <a:r>
            <a:rPr lang="ko-KR" altLang="en-US" dirty="0" err="1"/>
            <a:t>와카토시요리</a:t>
          </a:r>
          <a:endParaRPr lang="en-US" altLang="ja-JP" dirty="0"/>
        </a:p>
        <a:p>
          <a:pPr latinLnBrk="1"/>
          <a:r>
            <a:rPr lang="en-US" altLang="ja-JP" dirty="0"/>
            <a:t>(</a:t>
          </a:r>
          <a:r>
            <a:rPr lang="ja-JP" altLang="en-US" dirty="0"/>
            <a:t>若年寄</a:t>
          </a:r>
          <a:r>
            <a:rPr lang="en-US" altLang="ja-JP" dirty="0"/>
            <a:t>)</a:t>
          </a:r>
          <a:endParaRPr lang="ko-KR" altLang="en-US" dirty="0"/>
        </a:p>
      </dgm:t>
    </dgm:pt>
    <dgm:pt modelId="{408C4694-FD7B-465D-9CD3-31EDCDE50502}" type="parTrans" cxnId="{A68E9710-0F20-4174-B1DD-793D8FD658F1}">
      <dgm:prSet/>
      <dgm:spPr/>
      <dgm:t>
        <a:bodyPr/>
        <a:lstStyle/>
        <a:p>
          <a:pPr latinLnBrk="1"/>
          <a:endParaRPr lang="ko-KR" altLang="en-US"/>
        </a:p>
      </dgm:t>
    </dgm:pt>
    <dgm:pt modelId="{BEEFBC10-CF38-4F3D-A518-0054A84F99AE}" type="sibTrans" cxnId="{A68E9710-0F20-4174-B1DD-793D8FD658F1}">
      <dgm:prSet/>
      <dgm:spPr/>
      <dgm:t>
        <a:bodyPr/>
        <a:lstStyle/>
        <a:p>
          <a:pPr algn="ctr" latinLnBrk="1"/>
          <a:r>
            <a:rPr lang="ko-KR" altLang="en-US" dirty="0" err="1"/>
            <a:t>로츄를</a:t>
          </a:r>
          <a:r>
            <a:rPr lang="ko-KR" altLang="en-US" dirty="0"/>
            <a:t> 보좌</a:t>
          </a:r>
          <a:endParaRPr lang="en-US" altLang="ko-KR" dirty="0"/>
        </a:p>
      </dgm:t>
    </dgm:pt>
    <dgm:pt modelId="{0C5DD53A-1420-43A3-B674-597A4D345F62}">
      <dgm:prSet phldrT="[텍스트]"/>
      <dgm:spPr/>
      <dgm:t>
        <a:bodyPr/>
        <a:lstStyle/>
        <a:p>
          <a:pPr latinLnBrk="1"/>
          <a:r>
            <a:rPr lang="ko-KR" altLang="en-US" dirty="0" err="1"/>
            <a:t>지샤부교</a:t>
          </a:r>
          <a:endParaRPr lang="en-US" altLang="ja-JP" dirty="0"/>
        </a:p>
        <a:p>
          <a:pPr latinLnBrk="1"/>
          <a:r>
            <a:rPr lang="en-US" altLang="ja-JP" dirty="0"/>
            <a:t>(</a:t>
          </a:r>
          <a:r>
            <a:rPr lang="ja-JP" altLang="en-US" dirty="0"/>
            <a:t>寺社奉行</a:t>
          </a:r>
          <a:r>
            <a:rPr lang="en-US" altLang="ja-JP" dirty="0"/>
            <a:t>)</a:t>
          </a:r>
          <a:endParaRPr lang="ko-KR" altLang="en-US" dirty="0"/>
        </a:p>
      </dgm:t>
    </dgm:pt>
    <dgm:pt modelId="{299851DA-451B-4629-B6A3-BB7EF468FE11}" type="parTrans" cxnId="{CC35C2DB-6D44-42E6-A8CB-645FC57D95F2}">
      <dgm:prSet/>
      <dgm:spPr/>
      <dgm:t>
        <a:bodyPr/>
        <a:lstStyle/>
        <a:p>
          <a:pPr latinLnBrk="1"/>
          <a:endParaRPr lang="ko-KR" altLang="en-US"/>
        </a:p>
      </dgm:t>
    </dgm:pt>
    <dgm:pt modelId="{25D9BE4F-BCDE-4328-91A7-C4F1423F4802}" type="sibTrans" cxnId="{CC35C2DB-6D44-42E6-A8CB-645FC57D95F2}">
      <dgm:prSet/>
      <dgm:spPr/>
      <dgm:t>
        <a:bodyPr/>
        <a:lstStyle/>
        <a:p>
          <a:pPr algn="ctr" latinLnBrk="1"/>
          <a:r>
            <a:rPr lang="ko-KR" altLang="en-US" dirty="0"/>
            <a:t>절을 관리하는 관리</a:t>
          </a:r>
          <a:endParaRPr lang="en-US" altLang="ko-KR" dirty="0"/>
        </a:p>
      </dgm:t>
    </dgm:pt>
    <dgm:pt modelId="{E135BE05-612A-4A01-939C-AAF8C40A3809}">
      <dgm:prSet phldrT="[텍스트]"/>
      <dgm:spPr/>
      <dgm:t>
        <a:bodyPr/>
        <a:lstStyle/>
        <a:p>
          <a:pPr latinLnBrk="1"/>
          <a:r>
            <a:rPr lang="ko-KR" altLang="en-US" dirty="0" err="1"/>
            <a:t>로츄</a:t>
          </a:r>
          <a:r>
            <a:rPr lang="en-US" altLang="ja-JP" dirty="0"/>
            <a:t>(</a:t>
          </a:r>
          <a:r>
            <a:rPr lang="ja-JP" altLang="en-US" dirty="0"/>
            <a:t>老中</a:t>
          </a:r>
          <a:r>
            <a:rPr lang="en-US" altLang="ja-JP" dirty="0"/>
            <a:t>)</a:t>
          </a:r>
          <a:endParaRPr lang="ko-KR" altLang="en-US" dirty="0"/>
        </a:p>
      </dgm:t>
    </dgm:pt>
    <dgm:pt modelId="{24AADCF3-D444-43DA-ABFE-EAFE7B6D002C}" type="sibTrans" cxnId="{D6230226-92B0-4717-84E2-6F8A73E85EBF}">
      <dgm:prSet/>
      <dgm:spPr/>
      <dgm:t>
        <a:bodyPr/>
        <a:lstStyle/>
        <a:p>
          <a:pPr algn="ctr" latinLnBrk="1"/>
          <a:r>
            <a:rPr lang="ko-KR" altLang="en-US" dirty="0"/>
            <a:t>쇼군이 임명한 정치인</a:t>
          </a:r>
        </a:p>
      </dgm:t>
    </dgm:pt>
    <dgm:pt modelId="{FA127A15-DD95-4C3B-A3F7-804A58B389A1}" type="parTrans" cxnId="{D6230226-92B0-4717-84E2-6F8A73E85EBF}">
      <dgm:prSet/>
      <dgm:spPr/>
      <dgm:t>
        <a:bodyPr/>
        <a:lstStyle/>
        <a:p>
          <a:pPr latinLnBrk="1"/>
          <a:endParaRPr lang="ko-KR" altLang="en-US"/>
        </a:p>
      </dgm:t>
    </dgm:pt>
    <dgm:pt modelId="{64163D94-3D86-4742-8654-CF981C3EB00D}" type="pres">
      <dgm:prSet presAssocID="{7471C0C1-F585-4DC0-8883-2ACA13B81E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D8A869-E9BB-4A59-A004-44D830BF189D}" type="pres">
      <dgm:prSet presAssocID="{3DF32BFC-0885-4A16-937F-BDE7A892F7F6}" presName="hierRoot1" presStyleCnt="0">
        <dgm:presLayoutVars>
          <dgm:hierBranch val="init"/>
        </dgm:presLayoutVars>
      </dgm:prSet>
      <dgm:spPr/>
    </dgm:pt>
    <dgm:pt modelId="{04DE1901-02C2-49BD-A8CB-A89BEC809207}" type="pres">
      <dgm:prSet presAssocID="{3DF32BFC-0885-4A16-937F-BDE7A892F7F6}" presName="rootComposite1" presStyleCnt="0"/>
      <dgm:spPr/>
    </dgm:pt>
    <dgm:pt modelId="{9AD83EB1-18BB-4201-AD1F-50A5B423F8D7}" type="pres">
      <dgm:prSet presAssocID="{3DF32BFC-0885-4A16-937F-BDE7A892F7F6}" presName="rootText1" presStyleLbl="node0" presStyleIdx="0" presStyleCnt="1">
        <dgm:presLayoutVars>
          <dgm:chMax/>
          <dgm:chPref val="3"/>
        </dgm:presLayoutVars>
      </dgm:prSet>
      <dgm:spPr/>
    </dgm:pt>
    <dgm:pt modelId="{77F54967-10A4-4E31-B914-C2D095F14D30}" type="pres">
      <dgm:prSet presAssocID="{3DF32BFC-0885-4A16-937F-BDE7A892F7F6}" presName="titleText1" presStyleLbl="fgAcc0" presStyleIdx="0" presStyleCnt="1">
        <dgm:presLayoutVars>
          <dgm:chMax val="0"/>
          <dgm:chPref val="0"/>
        </dgm:presLayoutVars>
      </dgm:prSet>
      <dgm:spPr/>
    </dgm:pt>
    <dgm:pt modelId="{9BAEB26D-6616-44C8-A1C3-76208DB30220}" type="pres">
      <dgm:prSet presAssocID="{3DF32BFC-0885-4A16-937F-BDE7A892F7F6}" presName="rootConnector1" presStyleLbl="node1" presStyleIdx="0" presStyleCnt="8"/>
      <dgm:spPr/>
    </dgm:pt>
    <dgm:pt modelId="{537DC0E6-AF7E-4DA9-8CD5-4E1E5E29B2DD}" type="pres">
      <dgm:prSet presAssocID="{3DF32BFC-0885-4A16-937F-BDE7A892F7F6}" presName="hierChild2" presStyleCnt="0"/>
      <dgm:spPr/>
    </dgm:pt>
    <dgm:pt modelId="{D218111C-8559-438B-B45D-C6E837D9B62C}" type="pres">
      <dgm:prSet presAssocID="{FA127A15-DD95-4C3B-A3F7-804A58B389A1}" presName="Name37" presStyleLbl="parChTrans1D2" presStyleIdx="0" presStyleCnt="4"/>
      <dgm:spPr/>
    </dgm:pt>
    <dgm:pt modelId="{4B592014-4803-4631-88CC-B033D879D735}" type="pres">
      <dgm:prSet presAssocID="{E135BE05-612A-4A01-939C-AAF8C40A3809}" presName="hierRoot2" presStyleCnt="0">
        <dgm:presLayoutVars>
          <dgm:hierBranch val="init"/>
        </dgm:presLayoutVars>
      </dgm:prSet>
      <dgm:spPr/>
    </dgm:pt>
    <dgm:pt modelId="{EF6AF913-3D68-442F-883A-09D355B71C81}" type="pres">
      <dgm:prSet presAssocID="{E135BE05-612A-4A01-939C-AAF8C40A3809}" presName="rootComposite" presStyleCnt="0"/>
      <dgm:spPr/>
    </dgm:pt>
    <dgm:pt modelId="{2951F27B-671C-4C0D-9E90-0C6E0B85EBF7}" type="pres">
      <dgm:prSet presAssocID="{E135BE05-612A-4A01-939C-AAF8C40A3809}" presName="rootText" presStyleLbl="node1" presStyleIdx="0" presStyleCnt="8">
        <dgm:presLayoutVars>
          <dgm:chMax/>
          <dgm:chPref val="3"/>
        </dgm:presLayoutVars>
      </dgm:prSet>
      <dgm:spPr/>
    </dgm:pt>
    <dgm:pt modelId="{C0390A07-21AC-4680-A70C-EF857F1BCD3B}" type="pres">
      <dgm:prSet presAssocID="{E135BE05-612A-4A01-939C-AAF8C40A3809}" presName="titleText2" presStyleLbl="fgAcc1" presStyleIdx="0" presStyleCnt="8">
        <dgm:presLayoutVars>
          <dgm:chMax val="0"/>
          <dgm:chPref val="0"/>
        </dgm:presLayoutVars>
      </dgm:prSet>
      <dgm:spPr/>
    </dgm:pt>
    <dgm:pt modelId="{C3A8B09E-2CFF-41DF-B386-50CC26FDEE46}" type="pres">
      <dgm:prSet presAssocID="{E135BE05-612A-4A01-939C-AAF8C40A3809}" presName="rootConnector" presStyleLbl="node2" presStyleIdx="0" presStyleCnt="0"/>
      <dgm:spPr/>
    </dgm:pt>
    <dgm:pt modelId="{87ACB134-8174-4EF8-97A5-8E25D2ABDF3B}" type="pres">
      <dgm:prSet presAssocID="{E135BE05-612A-4A01-939C-AAF8C40A3809}" presName="hierChild4" presStyleCnt="0"/>
      <dgm:spPr/>
    </dgm:pt>
    <dgm:pt modelId="{7F301849-B3F5-4338-B43B-6B45B8D7A9CB}" type="pres">
      <dgm:prSet presAssocID="{59C742F2-7190-41E8-B439-43707B0D08D1}" presName="Name37" presStyleLbl="parChTrans1D3" presStyleIdx="0" presStyleCnt="4"/>
      <dgm:spPr/>
    </dgm:pt>
    <dgm:pt modelId="{0911B82C-5650-43AA-B999-BBDBEB857952}" type="pres">
      <dgm:prSet presAssocID="{3F856024-F5D0-4773-A403-2581081617FA}" presName="hierRoot2" presStyleCnt="0">
        <dgm:presLayoutVars>
          <dgm:hierBranch val="init"/>
        </dgm:presLayoutVars>
      </dgm:prSet>
      <dgm:spPr/>
    </dgm:pt>
    <dgm:pt modelId="{F821C763-6B5D-43F3-994A-AEF9DC37776B}" type="pres">
      <dgm:prSet presAssocID="{3F856024-F5D0-4773-A403-2581081617FA}" presName="rootComposite" presStyleCnt="0"/>
      <dgm:spPr/>
    </dgm:pt>
    <dgm:pt modelId="{A48303EF-0145-493A-B481-1D3236131FC2}" type="pres">
      <dgm:prSet presAssocID="{3F856024-F5D0-4773-A403-2581081617FA}" presName="rootText" presStyleLbl="node1" presStyleIdx="1" presStyleCnt="8">
        <dgm:presLayoutVars>
          <dgm:chMax/>
          <dgm:chPref val="3"/>
        </dgm:presLayoutVars>
      </dgm:prSet>
      <dgm:spPr/>
    </dgm:pt>
    <dgm:pt modelId="{7D95E6D9-AB58-44BB-8ECA-85AD16673D34}" type="pres">
      <dgm:prSet presAssocID="{3F856024-F5D0-4773-A403-2581081617FA}" presName="titleText2" presStyleLbl="fgAcc1" presStyleIdx="1" presStyleCnt="8">
        <dgm:presLayoutVars>
          <dgm:chMax val="0"/>
          <dgm:chPref val="0"/>
        </dgm:presLayoutVars>
      </dgm:prSet>
      <dgm:spPr/>
    </dgm:pt>
    <dgm:pt modelId="{1AF5813B-0593-4C59-A535-41F679003A8B}" type="pres">
      <dgm:prSet presAssocID="{3F856024-F5D0-4773-A403-2581081617FA}" presName="rootConnector" presStyleLbl="node3" presStyleIdx="0" presStyleCnt="0"/>
      <dgm:spPr/>
    </dgm:pt>
    <dgm:pt modelId="{D35647D5-3AA7-4BBB-89BE-E3FAB0614346}" type="pres">
      <dgm:prSet presAssocID="{3F856024-F5D0-4773-A403-2581081617FA}" presName="hierChild4" presStyleCnt="0"/>
      <dgm:spPr/>
    </dgm:pt>
    <dgm:pt modelId="{E02FED41-31DE-4EC7-94E1-1B90FB3A1DAC}" type="pres">
      <dgm:prSet presAssocID="{3F856024-F5D0-4773-A403-2581081617FA}" presName="hierChild5" presStyleCnt="0"/>
      <dgm:spPr/>
    </dgm:pt>
    <dgm:pt modelId="{D7EB17F9-F823-4424-A1F9-8A5091FE3FD1}" type="pres">
      <dgm:prSet presAssocID="{E4096B9F-FCF4-464F-9D4B-ADAE8B2FDE08}" presName="Name37" presStyleLbl="parChTrans1D3" presStyleIdx="1" presStyleCnt="4"/>
      <dgm:spPr/>
    </dgm:pt>
    <dgm:pt modelId="{9B85C70E-847B-422E-A02D-04A39FEB6312}" type="pres">
      <dgm:prSet presAssocID="{F26E6B32-C2F2-4B71-907E-3C820DCD9A10}" presName="hierRoot2" presStyleCnt="0">
        <dgm:presLayoutVars>
          <dgm:hierBranch val="init"/>
        </dgm:presLayoutVars>
      </dgm:prSet>
      <dgm:spPr/>
    </dgm:pt>
    <dgm:pt modelId="{D6D948F8-197E-4954-8A41-0E1F22AD18AC}" type="pres">
      <dgm:prSet presAssocID="{F26E6B32-C2F2-4B71-907E-3C820DCD9A10}" presName="rootComposite" presStyleCnt="0"/>
      <dgm:spPr/>
    </dgm:pt>
    <dgm:pt modelId="{30DA8513-54A3-4225-82BE-93A65A9BED8E}" type="pres">
      <dgm:prSet presAssocID="{F26E6B32-C2F2-4B71-907E-3C820DCD9A10}" presName="rootText" presStyleLbl="node1" presStyleIdx="2" presStyleCnt="8">
        <dgm:presLayoutVars>
          <dgm:chMax/>
          <dgm:chPref val="3"/>
        </dgm:presLayoutVars>
      </dgm:prSet>
      <dgm:spPr/>
    </dgm:pt>
    <dgm:pt modelId="{2D9460F6-B5E3-4EBD-8135-C5CBD61BB49F}" type="pres">
      <dgm:prSet presAssocID="{F26E6B32-C2F2-4B71-907E-3C820DCD9A10}" presName="titleText2" presStyleLbl="fgAcc1" presStyleIdx="2" presStyleCnt="8">
        <dgm:presLayoutVars>
          <dgm:chMax val="0"/>
          <dgm:chPref val="0"/>
        </dgm:presLayoutVars>
      </dgm:prSet>
      <dgm:spPr/>
    </dgm:pt>
    <dgm:pt modelId="{8A5B2D57-D802-4F11-A7D7-67B6D2BE700B}" type="pres">
      <dgm:prSet presAssocID="{F26E6B32-C2F2-4B71-907E-3C820DCD9A10}" presName="rootConnector" presStyleLbl="node3" presStyleIdx="0" presStyleCnt="0"/>
      <dgm:spPr/>
    </dgm:pt>
    <dgm:pt modelId="{06401234-4ABE-45B2-BF61-D8CB81ECE73D}" type="pres">
      <dgm:prSet presAssocID="{F26E6B32-C2F2-4B71-907E-3C820DCD9A10}" presName="hierChild4" presStyleCnt="0"/>
      <dgm:spPr/>
    </dgm:pt>
    <dgm:pt modelId="{855B5216-7EDE-4713-BAD7-F14D74E39253}" type="pres">
      <dgm:prSet presAssocID="{F26E6B32-C2F2-4B71-907E-3C820DCD9A10}" presName="hierChild5" presStyleCnt="0"/>
      <dgm:spPr/>
    </dgm:pt>
    <dgm:pt modelId="{0001D310-C7C7-4F5D-85CA-4218CBC640E3}" type="pres">
      <dgm:prSet presAssocID="{C5199419-6B10-4CD1-B3FA-D09A6CF9DE81}" presName="Name37" presStyleLbl="parChTrans1D3" presStyleIdx="2" presStyleCnt="4"/>
      <dgm:spPr/>
    </dgm:pt>
    <dgm:pt modelId="{642C138A-C810-4728-BCA3-4F6F15BB8FE0}" type="pres">
      <dgm:prSet presAssocID="{CAE536F4-C099-46AE-91CE-CA8E444DCDFE}" presName="hierRoot2" presStyleCnt="0">
        <dgm:presLayoutVars>
          <dgm:hierBranch val="init"/>
        </dgm:presLayoutVars>
      </dgm:prSet>
      <dgm:spPr/>
    </dgm:pt>
    <dgm:pt modelId="{C591CAC5-4AC1-48A2-AB19-A9362666068D}" type="pres">
      <dgm:prSet presAssocID="{CAE536F4-C099-46AE-91CE-CA8E444DCDFE}" presName="rootComposite" presStyleCnt="0"/>
      <dgm:spPr/>
    </dgm:pt>
    <dgm:pt modelId="{ADD90B48-EF1E-44EF-B1D1-3963BEAB3AF5}" type="pres">
      <dgm:prSet presAssocID="{CAE536F4-C099-46AE-91CE-CA8E444DCDFE}" presName="rootText" presStyleLbl="node1" presStyleIdx="3" presStyleCnt="8">
        <dgm:presLayoutVars>
          <dgm:chMax/>
          <dgm:chPref val="3"/>
        </dgm:presLayoutVars>
      </dgm:prSet>
      <dgm:spPr/>
    </dgm:pt>
    <dgm:pt modelId="{E48DCE70-C5AC-4D13-B13B-68BE5364749D}" type="pres">
      <dgm:prSet presAssocID="{CAE536F4-C099-46AE-91CE-CA8E444DCDFE}" presName="titleText2" presStyleLbl="fgAcc1" presStyleIdx="3" presStyleCnt="8">
        <dgm:presLayoutVars>
          <dgm:chMax val="0"/>
          <dgm:chPref val="0"/>
        </dgm:presLayoutVars>
      </dgm:prSet>
      <dgm:spPr/>
    </dgm:pt>
    <dgm:pt modelId="{7D0989AD-76C3-4281-AA53-509D23530238}" type="pres">
      <dgm:prSet presAssocID="{CAE536F4-C099-46AE-91CE-CA8E444DCDFE}" presName="rootConnector" presStyleLbl="node3" presStyleIdx="0" presStyleCnt="0"/>
      <dgm:spPr/>
    </dgm:pt>
    <dgm:pt modelId="{AC97D07D-A01C-448C-ABB7-7F8B84ACE65E}" type="pres">
      <dgm:prSet presAssocID="{CAE536F4-C099-46AE-91CE-CA8E444DCDFE}" presName="hierChild4" presStyleCnt="0"/>
      <dgm:spPr/>
    </dgm:pt>
    <dgm:pt modelId="{05231AD3-4710-4ACE-B7CA-0941ECEF2FE0}" type="pres">
      <dgm:prSet presAssocID="{CAE536F4-C099-46AE-91CE-CA8E444DCDFE}" presName="hierChild5" presStyleCnt="0"/>
      <dgm:spPr/>
    </dgm:pt>
    <dgm:pt modelId="{03A360DF-FA51-4EC0-8297-91852B34B7DB}" type="pres">
      <dgm:prSet presAssocID="{EC127616-F294-48F5-A5F2-FD7581E2E803}" presName="Name37" presStyleLbl="parChTrans1D3" presStyleIdx="3" presStyleCnt="4"/>
      <dgm:spPr/>
    </dgm:pt>
    <dgm:pt modelId="{F13FF5E9-96EB-4EFB-A9F9-127D2D9C794D}" type="pres">
      <dgm:prSet presAssocID="{6553F72B-AC20-4CBA-81E6-77C51C9869DF}" presName="hierRoot2" presStyleCnt="0">
        <dgm:presLayoutVars>
          <dgm:hierBranch val="init"/>
        </dgm:presLayoutVars>
      </dgm:prSet>
      <dgm:spPr/>
    </dgm:pt>
    <dgm:pt modelId="{2B0568A7-8F3B-4527-AA23-41B3CA34165C}" type="pres">
      <dgm:prSet presAssocID="{6553F72B-AC20-4CBA-81E6-77C51C9869DF}" presName="rootComposite" presStyleCnt="0"/>
      <dgm:spPr/>
    </dgm:pt>
    <dgm:pt modelId="{EA919232-9F12-40C2-AE16-93B94E8F4A1F}" type="pres">
      <dgm:prSet presAssocID="{6553F72B-AC20-4CBA-81E6-77C51C9869DF}" presName="rootText" presStyleLbl="node1" presStyleIdx="4" presStyleCnt="8">
        <dgm:presLayoutVars>
          <dgm:chMax/>
          <dgm:chPref val="3"/>
        </dgm:presLayoutVars>
      </dgm:prSet>
      <dgm:spPr/>
    </dgm:pt>
    <dgm:pt modelId="{672941AA-C8B3-41A5-8AB9-B2967CEDD5B6}" type="pres">
      <dgm:prSet presAssocID="{6553F72B-AC20-4CBA-81E6-77C51C9869DF}" presName="titleText2" presStyleLbl="fgAcc1" presStyleIdx="4" presStyleCnt="8">
        <dgm:presLayoutVars>
          <dgm:chMax val="0"/>
          <dgm:chPref val="0"/>
        </dgm:presLayoutVars>
      </dgm:prSet>
      <dgm:spPr/>
    </dgm:pt>
    <dgm:pt modelId="{D17CD815-BB71-487B-A553-5BB807CFF60B}" type="pres">
      <dgm:prSet presAssocID="{6553F72B-AC20-4CBA-81E6-77C51C9869DF}" presName="rootConnector" presStyleLbl="node3" presStyleIdx="0" presStyleCnt="0"/>
      <dgm:spPr/>
    </dgm:pt>
    <dgm:pt modelId="{3B95D93E-58A4-45D8-B055-E733CA1F58FB}" type="pres">
      <dgm:prSet presAssocID="{6553F72B-AC20-4CBA-81E6-77C51C9869DF}" presName="hierChild4" presStyleCnt="0"/>
      <dgm:spPr/>
    </dgm:pt>
    <dgm:pt modelId="{E519440B-6A54-4B82-A030-7194F8550966}" type="pres">
      <dgm:prSet presAssocID="{6553F72B-AC20-4CBA-81E6-77C51C9869DF}" presName="hierChild5" presStyleCnt="0"/>
      <dgm:spPr/>
    </dgm:pt>
    <dgm:pt modelId="{3054E35A-2280-44D2-810C-4D5985A93A6B}" type="pres">
      <dgm:prSet presAssocID="{E135BE05-612A-4A01-939C-AAF8C40A3809}" presName="hierChild5" presStyleCnt="0"/>
      <dgm:spPr/>
    </dgm:pt>
    <dgm:pt modelId="{A699C831-8A3E-4DB0-B7A0-B68DF4D00E3C}" type="pres">
      <dgm:prSet presAssocID="{477390E8-0A21-4F60-8C4B-C914571A6F16}" presName="Name37" presStyleLbl="parChTrans1D2" presStyleIdx="1" presStyleCnt="4"/>
      <dgm:spPr/>
    </dgm:pt>
    <dgm:pt modelId="{DC14F53E-282F-4B27-82F8-8FCE38EE5EA0}" type="pres">
      <dgm:prSet presAssocID="{EAE692E3-312B-4390-8B60-E50459386DF0}" presName="hierRoot2" presStyleCnt="0">
        <dgm:presLayoutVars>
          <dgm:hierBranch val="init"/>
        </dgm:presLayoutVars>
      </dgm:prSet>
      <dgm:spPr/>
    </dgm:pt>
    <dgm:pt modelId="{02EDFE70-4052-45A2-89B0-A2D595F9D452}" type="pres">
      <dgm:prSet presAssocID="{EAE692E3-312B-4390-8B60-E50459386DF0}" presName="rootComposite" presStyleCnt="0"/>
      <dgm:spPr/>
    </dgm:pt>
    <dgm:pt modelId="{0846F5B9-3071-4AC0-8D5B-CFE665831944}" type="pres">
      <dgm:prSet presAssocID="{EAE692E3-312B-4390-8B60-E50459386DF0}" presName="rootText" presStyleLbl="node1" presStyleIdx="5" presStyleCnt="8">
        <dgm:presLayoutVars>
          <dgm:chMax/>
          <dgm:chPref val="3"/>
        </dgm:presLayoutVars>
      </dgm:prSet>
      <dgm:spPr/>
    </dgm:pt>
    <dgm:pt modelId="{F7E46FCB-753E-44D9-821C-25D035E0CDD6}" type="pres">
      <dgm:prSet presAssocID="{EAE692E3-312B-4390-8B60-E50459386DF0}" presName="titleText2" presStyleLbl="fgAcc1" presStyleIdx="5" presStyleCnt="8">
        <dgm:presLayoutVars>
          <dgm:chMax val="0"/>
          <dgm:chPref val="0"/>
        </dgm:presLayoutVars>
      </dgm:prSet>
      <dgm:spPr/>
    </dgm:pt>
    <dgm:pt modelId="{BCCBD9AE-7AB7-4DF3-98A5-D105D5395678}" type="pres">
      <dgm:prSet presAssocID="{EAE692E3-312B-4390-8B60-E50459386DF0}" presName="rootConnector" presStyleLbl="node2" presStyleIdx="0" presStyleCnt="0"/>
      <dgm:spPr/>
    </dgm:pt>
    <dgm:pt modelId="{87E2B1CA-BBD3-4E10-A816-82DBA867E861}" type="pres">
      <dgm:prSet presAssocID="{EAE692E3-312B-4390-8B60-E50459386DF0}" presName="hierChild4" presStyleCnt="0"/>
      <dgm:spPr/>
    </dgm:pt>
    <dgm:pt modelId="{91B2B808-53F6-4A28-A325-57C69F4377A5}" type="pres">
      <dgm:prSet presAssocID="{EAE692E3-312B-4390-8B60-E50459386DF0}" presName="hierChild5" presStyleCnt="0"/>
      <dgm:spPr/>
    </dgm:pt>
    <dgm:pt modelId="{9BA8504A-BD13-4D1A-93E4-F35DDC579666}" type="pres">
      <dgm:prSet presAssocID="{408C4694-FD7B-465D-9CD3-31EDCDE50502}" presName="Name37" presStyleLbl="parChTrans1D2" presStyleIdx="2" presStyleCnt="4"/>
      <dgm:spPr/>
    </dgm:pt>
    <dgm:pt modelId="{AAC3EA08-AD96-4FA2-92A3-DB5178FFD386}" type="pres">
      <dgm:prSet presAssocID="{FF3516B2-4B9C-4BDF-BA52-9A1172BC23E8}" presName="hierRoot2" presStyleCnt="0">
        <dgm:presLayoutVars>
          <dgm:hierBranch val="init"/>
        </dgm:presLayoutVars>
      </dgm:prSet>
      <dgm:spPr/>
    </dgm:pt>
    <dgm:pt modelId="{C9022BEC-FD9D-4F58-B608-44A917513571}" type="pres">
      <dgm:prSet presAssocID="{FF3516B2-4B9C-4BDF-BA52-9A1172BC23E8}" presName="rootComposite" presStyleCnt="0"/>
      <dgm:spPr/>
    </dgm:pt>
    <dgm:pt modelId="{67C40163-AD1F-49E0-B428-53DF9349A35F}" type="pres">
      <dgm:prSet presAssocID="{FF3516B2-4B9C-4BDF-BA52-9A1172BC23E8}" presName="rootText" presStyleLbl="node1" presStyleIdx="6" presStyleCnt="8">
        <dgm:presLayoutVars>
          <dgm:chMax/>
          <dgm:chPref val="3"/>
        </dgm:presLayoutVars>
      </dgm:prSet>
      <dgm:spPr/>
    </dgm:pt>
    <dgm:pt modelId="{9828B31B-F278-46B0-8AB6-E89CBD1D4A41}" type="pres">
      <dgm:prSet presAssocID="{FF3516B2-4B9C-4BDF-BA52-9A1172BC23E8}" presName="titleText2" presStyleLbl="fgAcc1" presStyleIdx="6" presStyleCnt="8">
        <dgm:presLayoutVars>
          <dgm:chMax val="0"/>
          <dgm:chPref val="0"/>
        </dgm:presLayoutVars>
      </dgm:prSet>
      <dgm:spPr/>
    </dgm:pt>
    <dgm:pt modelId="{3E020627-59C1-4D7F-80E4-8BA2F41B2C94}" type="pres">
      <dgm:prSet presAssocID="{FF3516B2-4B9C-4BDF-BA52-9A1172BC23E8}" presName="rootConnector" presStyleLbl="node2" presStyleIdx="0" presStyleCnt="0"/>
      <dgm:spPr/>
    </dgm:pt>
    <dgm:pt modelId="{37F9FBBA-1770-4107-B793-C6DA189D936D}" type="pres">
      <dgm:prSet presAssocID="{FF3516B2-4B9C-4BDF-BA52-9A1172BC23E8}" presName="hierChild4" presStyleCnt="0"/>
      <dgm:spPr/>
    </dgm:pt>
    <dgm:pt modelId="{E08C4A1B-AA88-4E1A-99E4-C5B0E3D85298}" type="pres">
      <dgm:prSet presAssocID="{FF3516B2-4B9C-4BDF-BA52-9A1172BC23E8}" presName="hierChild5" presStyleCnt="0"/>
      <dgm:spPr/>
    </dgm:pt>
    <dgm:pt modelId="{44F65F2E-DF71-4A64-AC41-41B627EBA7C1}" type="pres">
      <dgm:prSet presAssocID="{299851DA-451B-4629-B6A3-BB7EF468FE11}" presName="Name37" presStyleLbl="parChTrans1D2" presStyleIdx="3" presStyleCnt="4"/>
      <dgm:spPr/>
    </dgm:pt>
    <dgm:pt modelId="{67CD4988-E3BB-4494-8BE4-5A4F37540D02}" type="pres">
      <dgm:prSet presAssocID="{0C5DD53A-1420-43A3-B674-597A4D345F62}" presName="hierRoot2" presStyleCnt="0">
        <dgm:presLayoutVars>
          <dgm:hierBranch val="init"/>
        </dgm:presLayoutVars>
      </dgm:prSet>
      <dgm:spPr/>
    </dgm:pt>
    <dgm:pt modelId="{607E0736-1D58-42F8-88F3-F977C81E2E33}" type="pres">
      <dgm:prSet presAssocID="{0C5DD53A-1420-43A3-B674-597A4D345F62}" presName="rootComposite" presStyleCnt="0"/>
      <dgm:spPr/>
    </dgm:pt>
    <dgm:pt modelId="{30A191C0-6039-429D-A8FE-0D3CE0067F73}" type="pres">
      <dgm:prSet presAssocID="{0C5DD53A-1420-43A3-B674-597A4D345F62}" presName="rootText" presStyleLbl="node1" presStyleIdx="7" presStyleCnt="8">
        <dgm:presLayoutVars>
          <dgm:chMax/>
          <dgm:chPref val="3"/>
        </dgm:presLayoutVars>
      </dgm:prSet>
      <dgm:spPr/>
    </dgm:pt>
    <dgm:pt modelId="{73FB650D-C96F-4023-AF90-DDF76094F9AE}" type="pres">
      <dgm:prSet presAssocID="{0C5DD53A-1420-43A3-B674-597A4D345F62}" presName="titleText2" presStyleLbl="fgAcc1" presStyleIdx="7" presStyleCnt="8">
        <dgm:presLayoutVars>
          <dgm:chMax val="0"/>
          <dgm:chPref val="0"/>
        </dgm:presLayoutVars>
      </dgm:prSet>
      <dgm:spPr/>
    </dgm:pt>
    <dgm:pt modelId="{1088EE39-E4BF-406D-B172-D058C559CE1E}" type="pres">
      <dgm:prSet presAssocID="{0C5DD53A-1420-43A3-B674-597A4D345F62}" presName="rootConnector" presStyleLbl="node2" presStyleIdx="0" presStyleCnt="0"/>
      <dgm:spPr/>
    </dgm:pt>
    <dgm:pt modelId="{CF5CB4C2-2796-4FCA-BB65-15FDCFC357C6}" type="pres">
      <dgm:prSet presAssocID="{0C5DD53A-1420-43A3-B674-597A4D345F62}" presName="hierChild4" presStyleCnt="0"/>
      <dgm:spPr/>
    </dgm:pt>
    <dgm:pt modelId="{1C942B11-807F-4F34-AA00-DB323A95DA02}" type="pres">
      <dgm:prSet presAssocID="{0C5DD53A-1420-43A3-B674-597A4D345F62}" presName="hierChild5" presStyleCnt="0"/>
      <dgm:spPr/>
    </dgm:pt>
    <dgm:pt modelId="{47464ACD-00DC-4B4E-A861-D482EF33AD55}" type="pres">
      <dgm:prSet presAssocID="{3DF32BFC-0885-4A16-937F-BDE7A892F7F6}" presName="hierChild3" presStyleCnt="0"/>
      <dgm:spPr/>
    </dgm:pt>
  </dgm:ptLst>
  <dgm:cxnLst>
    <dgm:cxn modelId="{3F303E03-335F-43B9-ACA0-CE0F7BD40134}" srcId="{E135BE05-612A-4A01-939C-AAF8C40A3809}" destId="{3F856024-F5D0-4773-A403-2581081617FA}" srcOrd="0" destOrd="0" parTransId="{59C742F2-7190-41E8-B439-43707B0D08D1}" sibTransId="{05BEC5D5-CBA0-41F8-8E49-2E4CE826DAB9}"/>
    <dgm:cxn modelId="{CB78620B-3230-4102-B31F-9AA10A02597C}" type="presOf" srcId="{299851DA-451B-4629-B6A3-BB7EF468FE11}" destId="{44F65F2E-DF71-4A64-AC41-41B627EBA7C1}" srcOrd="0" destOrd="0" presId="urn:microsoft.com/office/officeart/2008/layout/NameandTitleOrganizationalChart"/>
    <dgm:cxn modelId="{A68E9710-0F20-4174-B1DD-793D8FD658F1}" srcId="{3DF32BFC-0885-4A16-937F-BDE7A892F7F6}" destId="{FF3516B2-4B9C-4BDF-BA52-9A1172BC23E8}" srcOrd="2" destOrd="0" parTransId="{408C4694-FD7B-465D-9CD3-31EDCDE50502}" sibTransId="{BEEFBC10-CF38-4F3D-A518-0054A84F99AE}"/>
    <dgm:cxn modelId="{8239EE12-A8D9-4AD6-8350-D033E20ECC7E}" type="presOf" srcId="{6553F72B-AC20-4CBA-81E6-77C51C9869DF}" destId="{D17CD815-BB71-487B-A553-5BB807CFF60B}" srcOrd="1" destOrd="0" presId="urn:microsoft.com/office/officeart/2008/layout/NameandTitleOrganizationalChart"/>
    <dgm:cxn modelId="{13E73B13-1D8B-4782-9BFD-5CCE9133042D}" type="presOf" srcId="{FF3516B2-4B9C-4BDF-BA52-9A1172BC23E8}" destId="{67C40163-AD1F-49E0-B428-53DF9349A35F}" srcOrd="0" destOrd="0" presId="urn:microsoft.com/office/officeart/2008/layout/NameandTitleOrganizationalChart"/>
    <dgm:cxn modelId="{C81F3214-4254-4872-A92B-FBC6B07BA22A}" type="presOf" srcId="{C5199419-6B10-4CD1-B3FA-D09A6CF9DE81}" destId="{0001D310-C7C7-4F5D-85CA-4218CBC640E3}" srcOrd="0" destOrd="0" presId="urn:microsoft.com/office/officeart/2008/layout/NameandTitleOrganizationalChart"/>
    <dgm:cxn modelId="{4B61DF16-6200-47FF-A95D-8C6CA948989F}" srcId="{7471C0C1-F585-4DC0-8883-2ACA13B81EE2}" destId="{3DF32BFC-0885-4A16-937F-BDE7A892F7F6}" srcOrd="0" destOrd="0" parTransId="{55246D95-3ED3-47A2-944D-43D6ED449100}" sibTransId="{715837D7-290F-49AE-9BC5-B37774CABB37}"/>
    <dgm:cxn modelId="{44FB7C18-59DF-4C36-B146-1E0349A219AA}" type="presOf" srcId="{3DF32BFC-0885-4A16-937F-BDE7A892F7F6}" destId="{9AD83EB1-18BB-4201-AD1F-50A5B423F8D7}" srcOrd="0" destOrd="0" presId="urn:microsoft.com/office/officeart/2008/layout/NameandTitleOrganizationalChart"/>
    <dgm:cxn modelId="{9F0ED818-3685-454B-AC22-48B13353B648}" type="presOf" srcId="{3F856024-F5D0-4773-A403-2581081617FA}" destId="{1AF5813B-0593-4C59-A535-41F679003A8B}" srcOrd="1" destOrd="0" presId="urn:microsoft.com/office/officeart/2008/layout/NameandTitleOrganizationalChart"/>
    <dgm:cxn modelId="{AB0FF523-9E2A-4453-8AA4-3BB2068D95F3}" type="presOf" srcId="{FA127A15-DD95-4C3B-A3F7-804A58B389A1}" destId="{D218111C-8559-438B-B45D-C6E837D9B62C}" srcOrd="0" destOrd="0" presId="urn:microsoft.com/office/officeart/2008/layout/NameandTitleOrganizationalChart"/>
    <dgm:cxn modelId="{D6230226-92B0-4717-84E2-6F8A73E85EBF}" srcId="{3DF32BFC-0885-4A16-937F-BDE7A892F7F6}" destId="{E135BE05-612A-4A01-939C-AAF8C40A3809}" srcOrd="0" destOrd="0" parTransId="{FA127A15-DD95-4C3B-A3F7-804A58B389A1}" sibTransId="{24AADCF3-D444-43DA-ABFE-EAFE7B6D002C}"/>
    <dgm:cxn modelId="{D1107126-BF74-469E-8D91-836486C5C930}" type="presOf" srcId="{F26E6B32-C2F2-4B71-907E-3C820DCD9A10}" destId="{8A5B2D57-D802-4F11-A7D7-67B6D2BE700B}" srcOrd="1" destOrd="0" presId="urn:microsoft.com/office/officeart/2008/layout/NameandTitleOrganizationalChart"/>
    <dgm:cxn modelId="{BE178428-DFEA-4951-90DB-86BB0DFFC7C9}" type="presOf" srcId="{3F856024-F5D0-4773-A403-2581081617FA}" destId="{A48303EF-0145-493A-B481-1D3236131FC2}" srcOrd="0" destOrd="0" presId="urn:microsoft.com/office/officeart/2008/layout/NameandTitleOrganizationalChart"/>
    <dgm:cxn modelId="{18D2812F-3EA3-4F43-9A02-8E27C5D72F61}" type="presOf" srcId="{F26E6B32-C2F2-4B71-907E-3C820DCD9A10}" destId="{30DA8513-54A3-4225-82BE-93A65A9BED8E}" srcOrd="0" destOrd="0" presId="urn:microsoft.com/office/officeart/2008/layout/NameandTitleOrganizationalChart"/>
    <dgm:cxn modelId="{602E9530-C77E-4D51-AC89-AA35B1002D1B}" type="presOf" srcId="{EC127616-F294-48F5-A5F2-FD7581E2E803}" destId="{03A360DF-FA51-4EC0-8297-91852B34B7DB}" srcOrd="0" destOrd="0" presId="urn:microsoft.com/office/officeart/2008/layout/NameandTitleOrganizationalChart"/>
    <dgm:cxn modelId="{A270DE36-1CFF-4466-861C-6F19E6E0C517}" type="presOf" srcId="{0C5DD53A-1420-43A3-B674-597A4D345F62}" destId="{30A191C0-6039-429D-A8FE-0D3CE0067F73}" srcOrd="0" destOrd="0" presId="urn:microsoft.com/office/officeart/2008/layout/NameandTitleOrganizationalChart"/>
    <dgm:cxn modelId="{52B9105C-7D6D-44E4-B17A-53C647AC3473}" type="presOf" srcId="{25D9BE4F-BCDE-4328-91A7-C4F1423F4802}" destId="{73FB650D-C96F-4023-AF90-DDF76094F9AE}" srcOrd="0" destOrd="0" presId="urn:microsoft.com/office/officeart/2008/layout/NameandTitleOrganizationalChart"/>
    <dgm:cxn modelId="{AF3C2441-34B4-4A2D-A348-2014D2FCA883}" srcId="{E135BE05-612A-4A01-939C-AAF8C40A3809}" destId="{CAE536F4-C099-46AE-91CE-CA8E444DCDFE}" srcOrd="2" destOrd="0" parTransId="{C5199419-6B10-4CD1-B3FA-D09A6CF9DE81}" sibTransId="{52570D7A-9D4F-441F-AEED-81439DA09D15}"/>
    <dgm:cxn modelId="{E7C3DA64-94C9-4488-8566-E1B31CF61831}" type="presOf" srcId="{7471C0C1-F585-4DC0-8883-2ACA13B81EE2}" destId="{64163D94-3D86-4742-8654-CF981C3EB00D}" srcOrd="0" destOrd="0" presId="urn:microsoft.com/office/officeart/2008/layout/NameandTitleOrganizationalChart"/>
    <dgm:cxn modelId="{4D541466-6C57-43AE-B84C-24C439A38396}" type="presOf" srcId="{6553F72B-AC20-4CBA-81E6-77C51C9869DF}" destId="{EA919232-9F12-40C2-AE16-93B94E8F4A1F}" srcOrd="0" destOrd="0" presId="urn:microsoft.com/office/officeart/2008/layout/NameandTitleOrganizationalChart"/>
    <dgm:cxn modelId="{9471E14F-43BC-4F02-B9F5-86A2E55DBFE9}" type="presOf" srcId="{715837D7-290F-49AE-9BC5-B37774CABB37}" destId="{77F54967-10A4-4E31-B914-C2D095F14D30}" srcOrd="0" destOrd="0" presId="urn:microsoft.com/office/officeart/2008/layout/NameandTitleOrganizationalChart"/>
    <dgm:cxn modelId="{3A345576-F7CA-4195-9477-06C7E114015B}" type="presOf" srcId="{408C4694-FD7B-465D-9CD3-31EDCDE50502}" destId="{9BA8504A-BD13-4D1A-93E4-F35DDC579666}" srcOrd="0" destOrd="0" presId="urn:microsoft.com/office/officeart/2008/layout/NameandTitleOrganizationalChart"/>
    <dgm:cxn modelId="{65FA2878-E552-49AA-8477-A4CBCC9F0D85}" type="presOf" srcId="{52570D7A-9D4F-441F-AEED-81439DA09D15}" destId="{E48DCE70-C5AC-4D13-B13B-68BE5364749D}" srcOrd="0" destOrd="0" presId="urn:microsoft.com/office/officeart/2008/layout/NameandTitleOrganizationalChart"/>
    <dgm:cxn modelId="{E5FA367A-2FEB-4C5B-BF4C-0FD216D03A07}" srcId="{E135BE05-612A-4A01-939C-AAF8C40A3809}" destId="{F26E6B32-C2F2-4B71-907E-3C820DCD9A10}" srcOrd="1" destOrd="0" parTransId="{E4096B9F-FCF4-464F-9D4B-ADAE8B2FDE08}" sibTransId="{89EC2327-C328-4040-B9C0-F1A37812B3FE}"/>
    <dgm:cxn modelId="{B80B2C86-1313-4158-A0CE-1220C54443A4}" type="presOf" srcId="{C1812C3D-E08F-4201-B2A3-60E30A1491B2}" destId="{672941AA-C8B3-41A5-8AB9-B2967CEDD5B6}" srcOrd="0" destOrd="0" presId="urn:microsoft.com/office/officeart/2008/layout/NameandTitleOrganizationalChart"/>
    <dgm:cxn modelId="{2CE29287-7C3F-4819-9690-B7C1D8AB82BB}" srcId="{3DF32BFC-0885-4A16-937F-BDE7A892F7F6}" destId="{EAE692E3-312B-4390-8B60-E50459386DF0}" srcOrd="1" destOrd="0" parTransId="{477390E8-0A21-4F60-8C4B-C914571A6F16}" sibTransId="{F67EF18A-3C37-43D5-824A-A0B95647EF32}"/>
    <dgm:cxn modelId="{9EE66B89-C30D-46A5-BE1C-243ABF9328A4}" type="presOf" srcId="{0C5DD53A-1420-43A3-B674-597A4D345F62}" destId="{1088EE39-E4BF-406D-B172-D058C559CE1E}" srcOrd="1" destOrd="0" presId="urn:microsoft.com/office/officeart/2008/layout/NameandTitleOrganizationalChart"/>
    <dgm:cxn modelId="{0BE3AB89-6D38-498E-BC23-4057087C5F64}" type="presOf" srcId="{89EC2327-C328-4040-B9C0-F1A37812B3FE}" destId="{2D9460F6-B5E3-4EBD-8135-C5CBD61BB49F}" srcOrd="0" destOrd="0" presId="urn:microsoft.com/office/officeart/2008/layout/NameandTitleOrganizationalChart"/>
    <dgm:cxn modelId="{2955FC9D-F7EB-4CD5-B4A8-161B895FEB2A}" type="presOf" srcId="{E135BE05-612A-4A01-939C-AAF8C40A3809}" destId="{2951F27B-671C-4C0D-9E90-0C6E0B85EBF7}" srcOrd="0" destOrd="0" presId="urn:microsoft.com/office/officeart/2008/layout/NameandTitleOrganizationalChart"/>
    <dgm:cxn modelId="{B1A0A59E-10E0-4C3F-9955-56DA2F63C42D}" type="presOf" srcId="{EAE692E3-312B-4390-8B60-E50459386DF0}" destId="{BCCBD9AE-7AB7-4DF3-98A5-D105D5395678}" srcOrd="1" destOrd="0" presId="urn:microsoft.com/office/officeart/2008/layout/NameandTitleOrganizationalChart"/>
    <dgm:cxn modelId="{04A612A0-BD3C-4DC6-B5F1-CA76F5541276}" type="presOf" srcId="{BEEFBC10-CF38-4F3D-A518-0054A84F99AE}" destId="{9828B31B-F278-46B0-8AB6-E89CBD1D4A41}" srcOrd="0" destOrd="0" presId="urn:microsoft.com/office/officeart/2008/layout/NameandTitleOrganizationalChart"/>
    <dgm:cxn modelId="{02B22CA4-E53D-43DE-8A13-5BBF345160CD}" type="presOf" srcId="{59C742F2-7190-41E8-B439-43707B0D08D1}" destId="{7F301849-B3F5-4338-B43B-6B45B8D7A9CB}" srcOrd="0" destOrd="0" presId="urn:microsoft.com/office/officeart/2008/layout/NameandTitleOrganizationalChart"/>
    <dgm:cxn modelId="{F1B5D6B0-C783-46A5-ABB7-DDA3D2EB81CC}" type="presOf" srcId="{24AADCF3-D444-43DA-ABFE-EAFE7B6D002C}" destId="{C0390A07-21AC-4680-A70C-EF857F1BCD3B}" srcOrd="0" destOrd="0" presId="urn:microsoft.com/office/officeart/2008/layout/NameandTitleOrganizationalChart"/>
    <dgm:cxn modelId="{CEF9AFBC-8B4D-4E7F-92B6-7A1119DD6DC7}" type="presOf" srcId="{E4096B9F-FCF4-464F-9D4B-ADAE8B2FDE08}" destId="{D7EB17F9-F823-4424-A1F9-8A5091FE3FD1}" srcOrd="0" destOrd="0" presId="urn:microsoft.com/office/officeart/2008/layout/NameandTitleOrganizationalChart"/>
    <dgm:cxn modelId="{42C520C1-5DC8-4E23-9A49-92DE256EB6B7}" type="presOf" srcId="{F67EF18A-3C37-43D5-824A-A0B95647EF32}" destId="{F7E46FCB-753E-44D9-821C-25D035E0CDD6}" srcOrd="0" destOrd="0" presId="urn:microsoft.com/office/officeart/2008/layout/NameandTitleOrganizationalChart"/>
    <dgm:cxn modelId="{D064A0C5-4D08-486E-A313-2FB13AA3B345}" type="presOf" srcId="{CAE536F4-C099-46AE-91CE-CA8E444DCDFE}" destId="{ADD90B48-EF1E-44EF-B1D1-3963BEAB3AF5}" srcOrd="0" destOrd="0" presId="urn:microsoft.com/office/officeart/2008/layout/NameandTitleOrganizationalChart"/>
    <dgm:cxn modelId="{1ED0F6CA-C93E-4A77-BF68-07279EB165AC}" type="presOf" srcId="{05BEC5D5-CBA0-41F8-8E49-2E4CE826DAB9}" destId="{7D95E6D9-AB58-44BB-8ECA-85AD16673D34}" srcOrd="0" destOrd="0" presId="urn:microsoft.com/office/officeart/2008/layout/NameandTitleOrganizationalChart"/>
    <dgm:cxn modelId="{BDB3A8D0-A476-43BC-A6E1-C3944AEAFB53}" type="presOf" srcId="{EAE692E3-312B-4390-8B60-E50459386DF0}" destId="{0846F5B9-3071-4AC0-8D5B-CFE665831944}" srcOrd="0" destOrd="0" presId="urn:microsoft.com/office/officeart/2008/layout/NameandTitleOrganizationalChart"/>
    <dgm:cxn modelId="{CC35C2DB-6D44-42E6-A8CB-645FC57D95F2}" srcId="{3DF32BFC-0885-4A16-937F-BDE7A892F7F6}" destId="{0C5DD53A-1420-43A3-B674-597A4D345F62}" srcOrd="3" destOrd="0" parTransId="{299851DA-451B-4629-B6A3-BB7EF468FE11}" sibTransId="{25D9BE4F-BCDE-4328-91A7-C4F1423F4802}"/>
    <dgm:cxn modelId="{DBAB19E0-CB6D-49C4-B3C0-AF8DCA2210A9}" type="presOf" srcId="{3DF32BFC-0885-4A16-937F-BDE7A892F7F6}" destId="{9BAEB26D-6616-44C8-A1C3-76208DB30220}" srcOrd="1" destOrd="0" presId="urn:microsoft.com/office/officeart/2008/layout/NameandTitleOrganizationalChart"/>
    <dgm:cxn modelId="{7467EBEA-9496-455D-99E3-753071D5D723}" type="presOf" srcId="{477390E8-0A21-4F60-8C4B-C914571A6F16}" destId="{A699C831-8A3E-4DB0-B7A0-B68DF4D00E3C}" srcOrd="0" destOrd="0" presId="urn:microsoft.com/office/officeart/2008/layout/NameandTitleOrganizationalChart"/>
    <dgm:cxn modelId="{0BD958F1-5523-415E-A11C-513C99F5B365}" type="presOf" srcId="{FF3516B2-4B9C-4BDF-BA52-9A1172BC23E8}" destId="{3E020627-59C1-4D7F-80E4-8BA2F41B2C94}" srcOrd="1" destOrd="0" presId="urn:microsoft.com/office/officeart/2008/layout/NameandTitleOrganizationalChart"/>
    <dgm:cxn modelId="{CD6609F2-1C44-48CF-9F1A-AD6E8F2D7018}" type="presOf" srcId="{E135BE05-612A-4A01-939C-AAF8C40A3809}" destId="{C3A8B09E-2CFF-41DF-B386-50CC26FDEE46}" srcOrd="1" destOrd="0" presId="urn:microsoft.com/office/officeart/2008/layout/NameandTitleOrganizationalChart"/>
    <dgm:cxn modelId="{8F955CF9-F763-4CE4-807E-2EFFC4EA06FD}" type="presOf" srcId="{CAE536F4-C099-46AE-91CE-CA8E444DCDFE}" destId="{7D0989AD-76C3-4281-AA53-509D23530238}" srcOrd="1" destOrd="0" presId="urn:microsoft.com/office/officeart/2008/layout/NameandTitleOrganizationalChart"/>
    <dgm:cxn modelId="{5EFE1CFE-9EAD-44AD-B795-E3CD11BB0914}" srcId="{E135BE05-612A-4A01-939C-AAF8C40A3809}" destId="{6553F72B-AC20-4CBA-81E6-77C51C9869DF}" srcOrd="3" destOrd="0" parTransId="{EC127616-F294-48F5-A5F2-FD7581E2E803}" sibTransId="{C1812C3D-E08F-4201-B2A3-60E30A1491B2}"/>
    <dgm:cxn modelId="{3C6E5B80-94CD-4A45-9A07-72CBD6F9EFA5}" type="presParOf" srcId="{64163D94-3D86-4742-8654-CF981C3EB00D}" destId="{6ED8A869-E9BB-4A59-A004-44D830BF189D}" srcOrd="0" destOrd="0" presId="urn:microsoft.com/office/officeart/2008/layout/NameandTitleOrganizationalChart"/>
    <dgm:cxn modelId="{8A73079E-AA16-4ACF-83EA-2AEAC58ED7D4}" type="presParOf" srcId="{6ED8A869-E9BB-4A59-A004-44D830BF189D}" destId="{04DE1901-02C2-49BD-A8CB-A89BEC809207}" srcOrd="0" destOrd="0" presId="urn:microsoft.com/office/officeart/2008/layout/NameandTitleOrganizationalChart"/>
    <dgm:cxn modelId="{6620BE1E-921C-43B0-84B9-4C6CC9949887}" type="presParOf" srcId="{04DE1901-02C2-49BD-A8CB-A89BEC809207}" destId="{9AD83EB1-18BB-4201-AD1F-50A5B423F8D7}" srcOrd="0" destOrd="0" presId="urn:microsoft.com/office/officeart/2008/layout/NameandTitleOrganizationalChart"/>
    <dgm:cxn modelId="{3C4B7160-A1F0-4DDF-83A3-164498709C4E}" type="presParOf" srcId="{04DE1901-02C2-49BD-A8CB-A89BEC809207}" destId="{77F54967-10A4-4E31-B914-C2D095F14D30}" srcOrd="1" destOrd="0" presId="urn:microsoft.com/office/officeart/2008/layout/NameandTitleOrganizationalChart"/>
    <dgm:cxn modelId="{2456691D-A649-43DE-9AA4-470F0A7FEBAD}" type="presParOf" srcId="{04DE1901-02C2-49BD-A8CB-A89BEC809207}" destId="{9BAEB26D-6616-44C8-A1C3-76208DB30220}" srcOrd="2" destOrd="0" presId="urn:microsoft.com/office/officeart/2008/layout/NameandTitleOrganizationalChart"/>
    <dgm:cxn modelId="{D39A01DC-7280-4F68-80C8-D9FC59A92DA1}" type="presParOf" srcId="{6ED8A869-E9BB-4A59-A004-44D830BF189D}" destId="{537DC0E6-AF7E-4DA9-8CD5-4E1E5E29B2DD}" srcOrd="1" destOrd="0" presId="urn:microsoft.com/office/officeart/2008/layout/NameandTitleOrganizationalChart"/>
    <dgm:cxn modelId="{A50DF2D5-91EB-4E8D-98BE-4565DDCF7E87}" type="presParOf" srcId="{537DC0E6-AF7E-4DA9-8CD5-4E1E5E29B2DD}" destId="{D218111C-8559-438B-B45D-C6E837D9B62C}" srcOrd="0" destOrd="0" presId="urn:microsoft.com/office/officeart/2008/layout/NameandTitleOrganizationalChart"/>
    <dgm:cxn modelId="{EDAC458F-D835-4678-923A-91F50C3E13FA}" type="presParOf" srcId="{537DC0E6-AF7E-4DA9-8CD5-4E1E5E29B2DD}" destId="{4B592014-4803-4631-88CC-B033D879D735}" srcOrd="1" destOrd="0" presId="urn:microsoft.com/office/officeart/2008/layout/NameandTitleOrganizationalChart"/>
    <dgm:cxn modelId="{F111609A-6159-49DD-BCAB-5932B3C49BA1}" type="presParOf" srcId="{4B592014-4803-4631-88CC-B033D879D735}" destId="{EF6AF913-3D68-442F-883A-09D355B71C81}" srcOrd="0" destOrd="0" presId="urn:microsoft.com/office/officeart/2008/layout/NameandTitleOrganizationalChart"/>
    <dgm:cxn modelId="{EFCBF1F7-1CB1-4C21-9CB8-8E732891CCA2}" type="presParOf" srcId="{EF6AF913-3D68-442F-883A-09D355B71C81}" destId="{2951F27B-671C-4C0D-9E90-0C6E0B85EBF7}" srcOrd="0" destOrd="0" presId="urn:microsoft.com/office/officeart/2008/layout/NameandTitleOrganizationalChart"/>
    <dgm:cxn modelId="{CA19ECEF-662D-4F1B-87DA-653BE7A4D9EE}" type="presParOf" srcId="{EF6AF913-3D68-442F-883A-09D355B71C81}" destId="{C0390A07-21AC-4680-A70C-EF857F1BCD3B}" srcOrd="1" destOrd="0" presId="urn:microsoft.com/office/officeart/2008/layout/NameandTitleOrganizationalChart"/>
    <dgm:cxn modelId="{305CE695-22EC-4055-BA43-C5CFDA87B376}" type="presParOf" srcId="{EF6AF913-3D68-442F-883A-09D355B71C81}" destId="{C3A8B09E-2CFF-41DF-B386-50CC26FDEE46}" srcOrd="2" destOrd="0" presId="urn:microsoft.com/office/officeart/2008/layout/NameandTitleOrganizationalChart"/>
    <dgm:cxn modelId="{14E97897-D631-4B95-BDF7-C27C9AD10D9E}" type="presParOf" srcId="{4B592014-4803-4631-88CC-B033D879D735}" destId="{87ACB134-8174-4EF8-97A5-8E25D2ABDF3B}" srcOrd="1" destOrd="0" presId="urn:microsoft.com/office/officeart/2008/layout/NameandTitleOrganizationalChart"/>
    <dgm:cxn modelId="{FBC6C700-26C1-4F3A-A96B-C9DFC2A5605A}" type="presParOf" srcId="{87ACB134-8174-4EF8-97A5-8E25D2ABDF3B}" destId="{7F301849-B3F5-4338-B43B-6B45B8D7A9CB}" srcOrd="0" destOrd="0" presId="urn:microsoft.com/office/officeart/2008/layout/NameandTitleOrganizationalChart"/>
    <dgm:cxn modelId="{A27F3D3F-1AED-46C9-93A9-EE819517F159}" type="presParOf" srcId="{87ACB134-8174-4EF8-97A5-8E25D2ABDF3B}" destId="{0911B82C-5650-43AA-B999-BBDBEB857952}" srcOrd="1" destOrd="0" presId="urn:microsoft.com/office/officeart/2008/layout/NameandTitleOrganizationalChart"/>
    <dgm:cxn modelId="{F1579464-27D9-40C1-B234-62E3E5A2184D}" type="presParOf" srcId="{0911B82C-5650-43AA-B999-BBDBEB857952}" destId="{F821C763-6B5D-43F3-994A-AEF9DC37776B}" srcOrd="0" destOrd="0" presId="urn:microsoft.com/office/officeart/2008/layout/NameandTitleOrganizationalChart"/>
    <dgm:cxn modelId="{AA8971DF-3698-4204-8776-16847E9C224C}" type="presParOf" srcId="{F821C763-6B5D-43F3-994A-AEF9DC37776B}" destId="{A48303EF-0145-493A-B481-1D3236131FC2}" srcOrd="0" destOrd="0" presId="urn:microsoft.com/office/officeart/2008/layout/NameandTitleOrganizationalChart"/>
    <dgm:cxn modelId="{A30F8A42-BEDF-4D18-B059-C46A184DDE20}" type="presParOf" srcId="{F821C763-6B5D-43F3-994A-AEF9DC37776B}" destId="{7D95E6D9-AB58-44BB-8ECA-85AD16673D34}" srcOrd="1" destOrd="0" presId="urn:microsoft.com/office/officeart/2008/layout/NameandTitleOrganizationalChart"/>
    <dgm:cxn modelId="{8B2DD919-1C89-4B6D-9407-9FA9BD77995A}" type="presParOf" srcId="{F821C763-6B5D-43F3-994A-AEF9DC37776B}" destId="{1AF5813B-0593-4C59-A535-41F679003A8B}" srcOrd="2" destOrd="0" presId="urn:microsoft.com/office/officeart/2008/layout/NameandTitleOrganizationalChart"/>
    <dgm:cxn modelId="{6732DF79-F13A-4F68-9A2F-B550DCB11283}" type="presParOf" srcId="{0911B82C-5650-43AA-B999-BBDBEB857952}" destId="{D35647D5-3AA7-4BBB-89BE-E3FAB0614346}" srcOrd="1" destOrd="0" presId="urn:microsoft.com/office/officeart/2008/layout/NameandTitleOrganizationalChart"/>
    <dgm:cxn modelId="{93D86445-BC0A-493A-B5ED-726FC7E3E05B}" type="presParOf" srcId="{0911B82C-5650-43AA-B999-BBDBEB857952}" destId="{E02FED41-31DE-4EC7-94E1-1B90FB3A1DAC}" srcOrd="2" destOrd="0" presId="urn:microsoft.com/office/officeart/2008/layout/NameandTitleOrganizationalChart"/>
    <dgm:cxn modelId="{4A21D0D4-02BC-4895-9686-393D25F3A2D5}" type="presParOf" srcId="{87ACB134-8174-4EF8-97A5-8E25D2ABDF3B}" destId="{D7EB17F9-F823-4424-A1F9-8A5091FE3FD1}" srcOrd="2" destOrd="0" presId="urn:microsoft.com/office/officeart/2008/layout/NameandTitleOrganizationalChart"/>
    <dgm:cxn modelId="{7AF37F14-9BFD-45CC-B6F0-9F5604718AF5}" type="presParOf" srcId="{87ACB134-8174-4EF8-97A5-8E25D2ABDF3B}" destId="{9B85C70E-847B-422E-A02D-04A39FEB6312}" srcOrd="3" destOrd="0" presId="urn:microsoft.com/office/officeart/2008/layout/NameandTitleOrganizationalChart"/>
    <dgm:cxn modelId="{9FFD15C3-F938-44E8-8C0E-123382324D04}" type="presParOf" srcId="{9B85C70E-847B-422E-A02D-04A39FEB6312}" destId="{D6D948F8-197E-4954-8A41-0E1F22AD18AC}" srcOrd="0" destOrd="0" presId="urn:microsoft.com/office/officeart/2008/layout/NameandTitleOrganizationalChart"/>
    <dgm:cxn modelId="{4EB1057C-5CCA-43E9-838E-262C229FAF88}" type="presParOf" srcId="{D6D948F8-197E-4954-8A41-0E1F22AD18AC}" destId="{30DA8513-54A3-4225-82BE-93A65A9BED8E}" srcOrd="0" destOrd="0" presId="urn:microsoft.com/office/officeart/2008/layout/NameandTitleOrganizationalChart"/>
    <dgm:cxn modelId="{C4BF17FD-76A6-463A-BAD7-5DCF47B7F62A}" type="presParOf" srcId="{D6D948F8-197E-4954-8A41-0E1F22AD18AC}" destId="{2D9460F6-B5E3-4EBD-8135-C5CBD61BB49F}" srcOrd="1" destOrd="0" presId="urn:microsoft.com/office/officeart/2008/layout/NameandTitleOrganizationalChart"/>
    <dgm:cxn modelId="{9252469C-C6B0-410E-AD68-F4350C781F63}" type="presParOf" srcId="{D6D948F8-197E-4954-8A41-0E1F22AD18AC}" destId="{8A5B2D57-D802-4F11-A7D7-67B6D2BE700B}" srcOrd="2" destOrd="0" presId="urn:microsoft.com/office/officeart/2008/layout/NameandTitleOrganizationalChart"/>
    <dgm:cxn modelId="{9491ED13-2122-4C95-B21E-D2D187A5ACAC}" type="presParOf" srcId="{9B85C70E-847B-422E-A02D-04A39FEB6312}" destId="{06401234-4ABE-45B2-BF61-D8CB81ECE73D}" srcOrd="1" destOrd="0" presId="urn:microsoft.com/office/officeart/2008/layout/NameandTitleOrganizationalChart"/>
    <dgm:cxn modelId="{8FE8626E-84A5-462A-AB65-2264FA741E61}" type="presParOf" srcId="{9B85C70E-847B-422E-A02D-04A39FEB6312}" destId="{855B5216-7EDE-4713-BAD7-F14D74E39253}" srcOrd="2" destOrd="0" presId="urn:microsoft.com/office/officeart/2008/layout/NameandTitleOrganizationalChart"/>
    <dgm:cxn modelId="{2CF6F089-CACA-472D-B31C-E9A2B8487CAC}" type="presParOf" srcId="{87ACB134-8174-4EF8-97A5-8E25D2ABDF3B}" destId="{0001D310-C7C7-4F5D-85CA-4218CBC640E3}" srcOrd="4" destOrd="0" presId="urn:microsoft.com/office/officeart/2008/layout/NameandTitleOrganizationalChart"/>
    <dgm:cxn modelId="{1EDC9D29-8DA1-4291-9A64-71B5EA1986FE}" type="presParOf" srcId="{87ACB134-8174-4EF8-97A5-8E25D2ABDF3B}" destId="{642C138A-C810-4728-BCA3-4F6F15BB8FE0}" srcOrd="5" destOrd="0" presId="urn:microsoft.com/office/officeart/2008/layout/NameandTitleOrganizationalChart"/>
    <dgm:cxn modelId="{3FE9CC28-08E6-4891-A510-C32ACD0B2FF7}" type="presParOf" srcId="{642C138A-C810-4728-BCA3-4F6F15BB8FE0}" destId="{C591CAC5-4AC1-48A2-AB19-A9362666068D}" srcOrd="0" destOrd="0" presId="urn:microsoft.com/office/officeart/2008/layout/NameandTitleOrganizationalChart"/>
    <dgm:cxn modelId="{E6340531-750D-4001-9738-D39B93348213}" type="presParOf" srcId="{C591CAC5-4AC1-48A2-AB19-A9362666068D}" destId="{ADD90B48-EF1E-44EF-B1D1-3963BEAB3AF5}" srcOrd="0" destOrd="0" presId="urn:microsoft.com/office/officeart/2008/layout/NameandTitleOrganizationalChart"/>
    <dgm:cxn modelId="{8549F40B-598A-4DF6-8934-CE4A0DC0C129}" type="presParOf" srcId="{C591CAC5-4AC1-48A2-AB19-A9362666068D}" destId="{E48DCE70-C5AC-4D13-B13B-68BE5364749D}" srcOrd="1" destOrd="0" presId="urn:microsoft.com/office/officeart/2008/layout/NameandTitleOrganizationalChart"/>
    <dgm:cxn modelId="{3CD068B8-CF90-4F22-94B9-78C5776C0CB4}" type="presParOf" srcId="{C591CAC5-4AC1-48A2-AB19-A9362666068D}" destId="{7D0989AD-76C3-4281-AA53-509D23530238}" srcOrd="2" destOrd="0" presId="urn:microsoft.com/office/officeart/2008/layout/NameandTitleOrganizationalChart"/>
    <dgm:cxn modelId="{4D4DE0F5-5E40-4089-811C-09CC2AA4A059}" type="presParOf" srcId="{642C138A-C810-4728-BCA3-4F6F15BB8FE0}" destId="{AC97D07D-A01C-448C-ABB7-7F8B84ACE65E}" srcOrd="1" destOrd="0" presId="urn:microsoft.com/office/officeart/2008/layout/NameandTitleOrganizationalChart"/>
    <dgm:cxn modelId="{D336007E-E695-41CE-9809-382447AF808E}" type="presParOf" srcId="{642C138A-C810-4728-BCA3-4F6F15BB8FE0}" destId="{05231AD3-4710-4ACE-B7CA-0941ECEF2FE0}" srcOrd="2" destOrd="0" presId="urn:microsoft.com/office/officeart/2008/layout/NameandTitleOrganizationalChart"/>
    <dgm:cxn modelId="{D3CC6A6F-D880-45F1-891C-8AB5BCD26767}" type="presParOf" srcId="{87ACB134-8174-4EF8-97A5-8E25D2ABDF3B}" destId="{03A360DF-FA51-4EC0-8297-91852B34B7DB}" srcOrd="6" destOrd="0" presId="urn:microsoft.com/office/officeart/2008/layout/NameandTitleOrganizationalChart"/>
    <dgm:cxn modelId="{7C9A8C65-A046-4845-A6EC-69CC4BA9FA8A}" type="presParOf" srcId="{87ACB134-8174-4EF8-97A5-8E25D2ABDF3B}" destId="{F13FF5E9-96EB-4EFB-A9F9-127D2D9C794D}" srcOrd="7" destOrd="0" presId="urn:microsoft.com/office/officeart/2008/layout/NameandTitleOrganizationalChart"/>
    <dgm:cxn modelId="{DC8C1F08-7A1A-4076-A9FD-5054C73FA699}" type="presParOf" srcId="{F13FF5E9-96EB-4EFB-A9F9-127D2D9C794D}" destId="{2B0568A7-8F3B-4527-AA23-41B3CA34165C}" srcOrd="0" destOrd="0" presId="urn:microsoft.com/office/officeart/2008/layout/NameandTitleOrganizationalChart"/>
    <dgm:cxn modelId="{6200C124-6952-4C7B-A6D0-357B03A64003}" type="presParOf" srcId="{2B0568A7-8F3B-4527-AA23-41B3CA34165C}" destId="{EA919232-9F12-40C2-AE16-93B94E8F4A1F}" srcOrd="0" destOrd="0" presId="urn:microsoft.com/office/officeart/2008/layout/NameandTitleOrganizationalChart"/>
    <dgm:cxn modelId="{35E62CB5-2EED-4FAC-9F67-A38DCB6E4EDC}" type="presParOf" srcId="{2B0568A7-8F3B-4527-AA23-41B3CA34165C}" destId="{672941AA-C8B3-41A5-8AB9-B2967CEDD5B6}" srcOrd="1" destOrd="0" presId="urn:microsoft.com/office/officeart/2008/layout/NameandTitleOrganizationalChart"/>
    <dgm:cxn modelId="{C5C7D874-78C7-4CF2-BE29-19720B635811}" type="presParOf" srcId="{2B0568A7-8F3B-4527-AA23-41B3CA34165C}" destId="{D17CD815-BB71-487B-A553-5BB807CFF60B}" srcOrd="2" destOrd="0" presId="urn:microsoft.com/office/officeart/2008/layout/NameandTitleOrganizationalChart"/>
    <dgm:cxn modelId="{6AAD9261-FABF-465A-B8B4-6079C7DBEB6B}" type="presParOf" srcId="{F13FF5E9-96EB-4EFB-A9F9-127D2D9C794D}" destId="{3B95D93E-58A4-45D8-B055-E733CA1F58FB}" srcOrd="1" destOrd="0" presId="urn:microsoft.com/office/officeart/2008/layout/NameandTitleOrganizationalChart"/>
    <dgm:cxn modelId="{C8EBA1FA-68B9-4E35-81CF-6EE05BF66FE8}" type="presParOf" srcId="{F13FF5E9-96EB-4EFB-A9F9-127D2D9C794D}" destId="{E519440B-6A54-4B82-A030-7194F8550966}" srcOrd="2" destOrd="0" presId="urn:microsoft.com/office/officeart/2008/layout/NameandTitleOrganizationalChart"/>
    <dgm:cxn modelId="{FE6DA1B4-2C49-49C8-BFD5-A5143E954DB2}" type="presParOf" srcId="{4B592014-4803-4631-88CC-B033D879D735}" destId="{3054E35A-2280-44D2-810C-4D5985A93A6B}" srcOrd="2" destOrd="0" presId="urn:microsoft.com/office/officeart/2008/layout/NameandTitleOrganizationalChart"/>
    <dgm:cxn modelId="{431F6CFB-26DE-40DA-B52C-59F6F656EF8D}" type="presParOf" srcId="{537DC0E6-AF7E-4DA9-8CD5-4E1E5E29B2DD}" destId="{A699C831-8A3E-4DB0-B7A0-B68DF4D00E3C}" srcOrd="2" destOrd="0" presId="urn:microsoft.com/office/officeart/2008/layout/NameandTitleOrganizationalChart"/>
    <dgm:cxn modelId="{7D23F4A4-E76F-4F76-A89B-0B6250E3B16B}" type="presParOf" srcId="{537DC0E6-AF7E-4DA9-8CD5-4E1E5E29B2DD}" destId="{DC14F53E-282F-4B27-82F8-8FCE38EE5EA0}" srcOrd="3" destOrd="0" presId="urn:microsoft.com/office/officeart/2008/layout/NameandTitleOrganizationalChart"/>
    <dgm:cxn modelId="{74510572-9A19-4F00-A986-81106C53DE30}" type="presParOf" srcId="{DC14F53E-282F-4B27-82F8-8FCE38EE5EA0}" destId="{02EDFE70-4052-45A2-89B0-A2D595F9D452}" srcOrd="0" destOrd="0" presId="urn:microsoft.com/office/officeart/2008/layout/NameandTitleOrganizationalChart"/>
    <dgm:cxn modelId="{900139A1-468A-457B-BC5D-3F1AB708CFB0}" type="presParOf" srcId="{02EDFE70-4052-45A2-89B0-A2D595F9D452}" destId="{0846F5B9-3071-4AC0-8D5B-CFE665831944}" srcOrd="0" destOrd="0" presId="urn:microsoft.com/office/officeart/2008/layout/NameandTitleOrganizationalChart"/>
    <dgm:cxn modelId="{47C97BC5-3336-48AC-BA52-298E44F954C8}" type="presParOf" srcId="{02EDFE70-4052-45A2-89B0-A2D595F9D452}" destId="{F7E46FCB-753E-44D9-821C-25D035E0CDD6}" srcOrd="1" destOrd="0" presId="urn:microsoft.com/office/officeart/2008/layout/NameandTitleOrganizationalChart"/>
    <dgm:cxn modelId="{49D51836-0F45-4DFD-BC90-0D09C9A0F132}" type="presParOf" srcId="{02EDFE70-4052-45A2-89B0-A2D595F9D452}" destId="{BCCBD9AE-7AB7-4DF3-98A5-D105D5395678}" srcOrd="2" destOrd="0" presId="urn:microsoft.com/office/officeart/2008/layout/NameandTitleOrganizationalChart"/>
    <dgm:cxn modelId="{21E5BC53-2E36-4B00-838D-DAA4D7E535B8}" type="presParOf" srcId="{DC14F53E-282F-4B27-82F8-8FCE38EE5EA0}" destId="{87E2B1CA-BBD3-4E10-A816-82DBA867E861}" srcOrd="1" destOrd="0" presId="urn:microsoft.com/office/officeart/2008/layout/NameandTitleOrganizationalChart"/>
    <dgm:cxn modelId="{4ACBD9BC-EE6D-4AE3-BC26-8DBD1FE28E2A}" type="presParOf" srcId="{DC14F53E-282F-4B27-82F8-8FCE38EE5EA0}" destId="{91B2B808-53F6-4A28-A325-57C69F4377A5}" srcOrd="2" destOrd="0" presId="urn:microsoft.com/office/officeart/2008/layout/NameandTitleOrganizationalChart"/>
    <dgm:cxn modelId="{6C44BAEF-8A8E-43BC-ABA8-2257F7363571}" type="presParOf" srcId="{537DC0E6-AF7E-4DA9-8CD5-4E1E5E29B2DD}" destId="{9BA8504A-BD13-4D1A-93E4-F35DDC579666}" srcOrd="4" destOrd="0" presId="urn:microsoft.com/office/officeart/2008/layout/NameandTitleOrganizationalChart"/>
    <dgm:cxn modelId="{DF8D9FB7-8EFB-41BA-9ECD-01737E1ABB44}" type="presParOf" srcId="{537DC0E6-AF7E-4DA9-8CD5-4E1E5E29B2DD}" destId="{AAC3EA08-AD96-4FA2-92A3-DB5178FFD386}" srcOrd="5" destOrd="0" presId="urn:microsoft.com/office/officeart/2008/layout/NameandTitleOrganizationalChart"/>
    <dgm:cxn modelId="{5A3C7BB8-87C9-402C-973E-7D0B2D1BF4B7}" type="presParOf" srcId="{AAC3EA08-AD96-4FA2-92A3-DB5178FFD386}" destId="{C9022BEC-FD9D-4F58-B608-44A917513571}" srcOrd="0" destOrd="0" presId="urn:microsoft.com/office/officeart/2008/layout/NameandTitleOrganizationalChart"/>
    <dgm:cxn modelId="{E5AC3712-BED8-4634-85EE-F2A41D224737}" type="presParOf" srcId="{C9022BEC-FD9D-4F58-B608-44A917513571}" destId="{67C40163-AD1F-49E0-B428-53DF9349A35F}" srcOrd="0" destOrd="0" presId="urn:microsoft.com/office/officeart/2008/layout/NameandTitleOrganizationalChart"/>
    <dgm:cxn modelId="{689290C0-97BF-4FD3-BB0E-BD6794587022}" type="presParOf" srcId="{C9022BEC-FD9D-4F58-B608-44A917513571}" destId="{9828B31B-F278-46B0-8AB6-E89CBD1D4A41}" srcOrd="1" destOrd="0" presId="urn:microsoft.com/office/officeart/2008/layout/NameandTitleOrganizationalChart"/>
    <dgm:cxn modelId="{0F558063-22D4-4800-86C9-1F56F433B0FD}" type="presParOf" srcId="{C9022BEC-FD9D-4F58-B608-44A917513571}" destId="{3E020627-59C1-4D7F-80E4-8BA2F41B2C94}" srcOrd="2" destOrd="0" presId="urn:microsoft.com/office/officeart/2008/layout/NameandTitleOrganizationalChart"/>
    <dgm:cxn modelId="{A8C5F207-B411-4A41-9B44-90FE52B0CFDC}" type="presParOf" srcId="{AAC3EA08-AD96-4FA2-92A3-DB5178FFD386}" destId="{37F9FBBA-1770-4107-B793-C6DA189D936D}" srcOrd="1" destOrd="0" presId="urn:microsoft.com/office/officeart/2008/layout/NameandTitleOrganizationalChart"/>
    <dgm:cxn modelId="{EE570B31-F5D3-473C-8D44-A36651B14ED0}" type="presParOf" srcId="{AAC3EA08-AD96-4FA2-92A3-DB5178FFD386}" destId="{E08C4A1B-AA88-4E1A-99E4-C5B0E3D85298}" srcOrd="2" destOrd="0" presId="urn:microsoft.com/office/officeart/2008/layout/NameandTitleOrganizationalChart"/>
    <dgm:cxn modelId="{E384B442-0A60-4DAB-BD6F-A8004453CFF5}" type="presParOf" srcId="{537DC0E6-AF7E-4DA9-8CD5-4E1E5E29B2DD}" destId="{44F65F2E-DF71-4A64-AC41-41B627EBA7C1}" srcOrd="6" destOrd="0" presId="urn:microsoft.com/office/officeart/2008/layout/NameandTitleOrganizationalChart"/>
    <dgm:cxn modelId="{9B4008CF-3EE9-4DB3-982D-3F2359750313}" type="presParOf" srcId="{537DC0E6-AF7E-4DA9-8CD5-4E1E5E29B2DD}" destId="{67CD4988-E3BB-4494-8BE4-5A4F37540D02}" srcOrd="7" destOrd="0" presId="urn:microsoft.com/office/officeart/2008/layout/NameandTitleOrganizationalChart"/>
    <dgm:cxn modelId="{A69834EC-6EE0-44C3-B059-C86174DC37EB}" type="presParOf" srcId="{67CD4988-E3BB-4494-8BE4-5A4F37540D02}" destId="{607E0736-1D58-42F8-88F3-F977C81E2E33}" srcOrd="0" destOrd="0" presId="urn:microsoft.com/office/officeart/2008/layout/NameandTitleOrganizationalChart"/>
    <dgm:cxn modelId="{F337CB17-E65A-4B27-A28B-7F442A886380}" type="presParOf" srcId="{607E0736-1D58-42F8-88F3-F977C81E2E33}" destId="{30A191C0-6039-429D-A8FE-0D3CE0067F73}" srcOrd="0" destOrd="0" presId="urn:microsoft.com/office/officeart/2008/layout/NameandTitleOrganizationalChart"/>
    <dgm:cxn modelId="{F6CB5C02-F572-4A5E-AEEF-B0D5E737829E}" type="presParOf" srcId="{607E0736-1D58-42F8-88F3-F977C81E2E33}" destId="{73FB650D-C96F-4023-AF90-DDF76094F9AE}" srcOrd="1" destOrd="0" presId="urn:microsoft.com/office/officeart/2008/layout/NameandTitleOrganizationalChart"/>
    <dgm:cxn modelId="{0E3494C6-B942-4075-8361-FFFF556F14DB}" type="presParOf" srcId="{607E0736-1D58-42F8-88F3-F977C81E2E33}" destId="{1088EE39-E4BF-406D-B172-D058C559CE1E}" srcOrd="2" destOrd="0" presId="urn:microsoft.com/office/officeart/2008/layout/NameandTitleOrganizationalChart"/>
    <dgm:cxn modelId="{0C633601-8C06-435D-BA26-B02592F394E7}" type="presParOf" srcId="{67CD4988-E3BB-4494-8BE4-5A4F37540D02}" destId="{CF5CB4C2-2796-4FCA-BB65-15FDCFC357C6}" srcOrd="1" destOrd="0" presId="urn:microsoft.com/office/officeart/2008/layout/NameandTitleOrganizationalChart"/>
    <dgm:cxn modelId="{83B71AEF-1CD7-4786-9333-A84836B8528C}" type="presParOf" srcId="{67CD4988-E3BB-4494-8BE4-5A4F37540D02}" destId="{1C942B11-807F-4F34-AA00-DB323A95DA02}" srcOrd="2" destOrd="0" presId="urn:microsoft.com/office/officeart/2008/layout/NameandTitleOrganizationalChart"/>
    <dgm:cxn modelId="{7EC2509E-77E5-4629-B4DF-E76C831EDD8A}" type="presParOf" srcId="{6ED8A869-E9BB-4A59-A004-44D830BF189D}" destId="{47464ACD-00DC-4B4E-A861-D482EF33AD5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A46F49-00FD-41A3-8BBE-88B2BFDC112D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</dgm:pt>
    <dgm:pt modelId="{59A8E9B1-A9D3-412E-AF08-0C3C0228554B}">
      <dgm:prSet phldrT="[텍스트]"/>
      <dgm:spPr/>
      <dgm:t>
        <a:bodyPr/>
        <a:lstStyle/>
        <a:p>
          <a:pPr latinLnBrk="1"/>
          <a:r>
            <a:rPr lang="ko-KR" altLang="en-US" dirty="0" err="1"/>
            <a:t>토자마</a:t>
          </a:r>
          <a:r>
            <a:rPr lang="ko-KR" altLang="en-US" dirty="0"/>
            <a:t> 다이묘</a:t>
          </a:r>
          <a:r>
            <a:rPr lang="en-US" altLang="ko-KR" b="0" i="0" dirty="0"/>
            <a:t>(</a:t>
          </a:r>
          <a:r>
            <a:rPr lang="ko-KR" altLang="en-US" b="0" i="0" dirty="0"/>
            <a:t>外樣大名</a:t>
          </a:r>
          <a:r>
            <a:rPr lang="en-US" altLang="ko-KR" b="0" i="0" dirty="0"/>
            <a:t>)</a:t>
          </a:r>
          <a:endParaRPr lang="ko-KR" altLang="en-US" dirty="0"/>
        </a:p>
      </dgm:t>
    </dgm:pt>
    <dgm:pt modelId="{DC62BAF7-2A79-4A3D-9E12-1C60DD6B08F5}" type="parTrans" cxnId="{49A87A13-39B4-4962-8757-71BA85A9C1F5}">
      <dgm:prSet/>
      <dgm:spPr/>
      <dgm:t>
        <a:bodyPr/>
        <a:lstStyle/>
        <a:p>
          <a:pPr latinLnBrk="1"/>
          <a:endParaRPr lang="ko-KR" altLang="en-US"/>
        </a:p>
      </dgm:t>
    </dgm:pt>
    <dgm:pt modelId="{C5B6BAA7-6840-4FD9-8AE2-7DEA5909073E}" type="sibTrans" cxnId="{49A87A13-39B4-4962-8757-71BA85A9C1F5}">
      <dgm:prSet/>
      <dgm:spPr/>
      <dgm:t>
        <a:bodyPr/>
        <a:lstStyle/>
        <a:p>
          <a:pPr latinLnBrk="1"/>
          <a:endParaRPr lang="ko-KR" altLang="en-US"/>
        </a:p>
      </dgm:t>
    </dgm:pt>
    <dgm:pt modelId="{97C0356E-CCF9-4578-A410-771E9D63647C}">
      <dgm:prSet phldrT="[텍스트]"/>
      <dgm:spPr/>
      <dgm:t>
        <a:bodyPr/>
        <a:lstStyle/>
        <a:p>
          <a:pPr latinLnBrk="1"/>
          <a:r>
            <a:rPr lang="ko-KR" altLang="en-US" dirty="0" err="1"/>
            <a:t>후다이</a:t>
          </a:r>
          <a:r>
            <a:rPr lang="ko-KR" altLang="en-US" dirty="0"/>
            <a:t> 다이묘</a:t>
          </a:r>
          <a:endParaRPr lang="en-US" altLang="ko-KR" dirty="0"/>
        </a:p>
        <a:p>
          <a:pPr latinLnBrk="1"/>
          <a:r>
            <a:rPr lang="en-US" altLang="ko-KR" b="0" i="0" dirty="0"/>
            <a:t>(</a:t>
          </a:r>
          <a:r>
            <a:rPr lang="ko-KR" altLang="en-US" b="0" i="0" dirty="0"/>
            <a:t>譜代大名</a:t>
          </a:r>
          <a:r>
            <a:rPr lang="en-US" altLang="ko-KR" b="0" i="0" dirty="0"/>
            <a:t>)</a:t>
          </a:r>
          <a:endParaRPr lang="ko-KR" altLang="en-US" dirty="0"/>
        </a:p>
      </dgm:t>
    </dgm:pt>
    <dgm:pt modelId="{EB11F14E-E77F-46D3-B775-C4869CA77733}" type="parTrans" cxnId="{76FE128E-CB31-450B-A637-FE206DD9F076}">
      <dgm:prSet/>
      <dgm:spPr/>
      <dgm:t>
        <a:bodyPr/>
        <a:lstStyle/>
        <a:p>
          <a:pPr latinLnBrk="1"/>
          <a:endParaRPr lang="ko-KR" altLang="en-US"/>
        </a:p>
      </dgm:t>
    </dgm:pt>
    <dgm:pt modelId="{0793EADF-70AE-47B3-91EE-31EB7F9800BD}" type="sibTrans" cxnId="{76FE128E-CB31-450B-A637-FE206DD9F076}">
      <dgm:prSet/>
      <dgm:spPr/>
      <dgm:t>
        <a:bodyPr/>
        <a:lstStyle/>
        <a:p>
          <a:pPr latinLnBrk="1"/>
          <a:endParaRPr lang="ko-KR" altLang="en-US"/>
        </a:p>
      </dgm:t>
    </dgm:pt>
    <dgm:pt modelId="{9E05DE2D-A366-466E-9778-2C38088CCD2B}">
      <dgm:prSet phldrT="[텍스트]"/>
      <dgm:spPr/>
      <dgm:t>
        <a:bodyPr/>
        <a:lstStyle/>
        <a:p>
          <a:pPr latinLnBrk="1"/>
          <a:r>
            <a:rPr lang="ko-KR" altLang="en-US" dirty="0" err="1"/>
            <a:t>신반다이묘</a:t>
          </a:r>
          <a:endParaRPr lang="en-US" altLang="ko-KR" dirty="0"/>
        </a:p>
        <a:p>
          <a:pPr latinLnBrk="1"/>
          <a:r>
            <a:rPr lang="en-US" altLang="ko-KR" b="0" i="0" dirty="0"/>
            <a:t>(</a:t>
          </a:r>
          <a:r>
            <a:rPr lang="ko-KR" altLang="en-US" b="0" i="0" dirty="0"/>
            <a:t>親藩大名</a:t>
          </a:r>
          <a:r>
            <a:rPr lang="en-US" altLang="ko-KR" b="0" i="0" dirty="0"/>
            <a:t>)</a:t>
          </a:r>
          <a:endParaRPr lang="ko-KR" altLang="en-US" dirty="0"/>
        </a:p>
      </dgm:t>
    </dgm:pt>
    <dgm:pt modelId="{AF34006F-1E9A-4FF5-A881-0C53EDB75E15}" type="parTrans" cxnId="{6D243D5F-0774-4F56-8D03-F0C847BD0398}">
      <dgm:prSet/>
      <dgm:spPr/>
      <dgm:t>
        <a:bodyPr/>
        <a:lstStyle/>
        <a:p>
          <a:pPr latinLnBrk="1"/>
          <a:endParaRPr lang="ko-KR" altLang="en-US"/>
        </a:p>
      </dgm:t>
    </dgm:pt>
    <dgm:pt modelId="{040F0A1E-6091-4C71-97D6-91D441422B06}" type="sibTrans" cxnId="{6D243D5F-0774-4F56-8D03-F0C847BD0398}">
      <dgm:prSet/>
      <dgm:spPr/>
      <dgm:t>
        <a:bodyPr/>
        <a:lstStyle/>
        <a:p>
          <a:pPr latinLnBrk="1"/>
          <a:endParaRPr lang="ko-KR" altLang="en-US"/>
        </a:p>
      </dgm:t>
    </dgm:pt>
    <dgm:pt modelId="{057B6FFC-84BB-4A74-8417-AF780D535C59}" type="pres">
      <dgm:prSet presAssocID="{8FA46F49-00FD-41A3-8BBE-88B2BFDC112D}" presName="Name0" presStyleCnt="0">
        <dgm:presLayoutVars>
          <dgm:dir/>
          <dgm:animLvl val="lvl"/>
          <dgm:resizeHandles val="exact"/>
        </dgm:presLayoutVars>
      </dgm:prSet>
      <dgm:spPr/>
    </dgm:pt>
    <dgm:pt modelId="{914A61AC-42D3-448C-90A7-20665615D4E6}" type="pres">
      <dgm:prSet presAssocID="{59A8E9B1-A9D3-412E-AF08-0C3C0228554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FD1FDD-A56D-40D8-B0BA-6DB75F15B2FE}" type="pres">
      <dgm:prSet presAssocID="{C5B6BAA7-6840-4FD9-8AE2-7DEA5909073E}" presName="parTxOnlySpace" presStyleCnt="0"/>
      <dgm:spPr/>
    </dgm:pt>
    <dgm:pt modelId="{27AC102C-8CFE-42E2-9C2D-D7384F22C86D}" type="pres">
      <dgm:prSet presAssocID="{97C0356E-CCF9-4578-A410-771E9D63647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61E870-BDA2-44E9-9982-B84F4ED1E24D}" type="pres">
      <dgm:prSet presAssocID="{0793EADF-70AE-47B3-91EE-31EB7F9800BD}" presName="parTxOnlySpace" presStyleCnt="0"/>
      <dgm:spPr/>
    </dgm:pt>
    <dgm:pt modelId="{290AD0C9-00E9-40A1-A0B9-F696D38F5809}" type="pres">
      <dgm:prSet presAssocID="{9E05DE2D-A366-466E-9778-2C38088CCD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A87A13-39B4-4962-8757-71BA85A9C1F5}" srcId="{8FA46F49-00FD-41A3-8BBE-88B2BFDC112D}" destId="{59A8E9B1-A9D3-412E-AF08-0C3C0228554B}" srcOrd="0" destOrd="0" parTransId="{DC62BAF7-2A79-4A3D-9E12-1C60DD6B08F5}" sibTransId="{C5B6BAA7-6840-4FD9-8AE2-7DEA5909073E}"/>
    <dgm:cxn modelId="{B7ADF31E-1E56-4A3A-8FAE-4A41919B2A21}" type="presOf" srcId="{9E05DE2D-A366-466E-9778-2C38088CCD2B}" destId="{290AD0C9-00E9-40A1-A0B9-F696D38F5809}" srcOrd="0" destOrd="0" presId="urn:microsoft.com/office/officeart/2005/8/layout/chevron1"/>
    <dgm:cxn modelId="{B6C45628-38D0-48E6-88A9-F8C5D68F4C2B}" type="presOf" srcId="{97C0356E-CCF9-4578-A410-771E9D63647C}" destId="{27AC102C-8CFE-42E2-9C2D-D7384F22C86D}" srcOrd="0" destOrd="0" presId="urn:microsoft.com/office/officeart/2005/8/layout/chevron1"/>
    <dgm:cxn modelId="{6D243D5F-0774-4F56-8D03-F0C847BD0398}" srcId="{8FA46F49-00FD-41A3-8BBE-88B2BFDC112D}" destId="{9E05DE2D-A366-466E-9778-2C38088CCD2B}" srcOrd="2" destOrd="0" parTransId="{AF34006F-1E9A-4FF5-A881-0C53EDB75E15}" sibTransId="{040F0A1E-6091-4C71-97D6-91D441422B06}"/>
    <dgm:cxn modelId="{76FE128E-CB31-450B-A637-FE206DD9F076}" srcId="{8FA46F49-00FD-41A3-8BBE-88B2BFDC112D}" destId="{97C0356E-CCF9-4578-A410-771E9D63647C}" srcOrd="1" destOrd="0" parTransId="{EB11F14E-E77F-46D3-B775-C4869CA77733}" sibTransId="{0793EADF-70AE-47B3-91EE-31EB7F9800BD}"/>
    <dgm:cxn modelId="{E626F7EA-0F9E-4626-8A5C-1D583C4B0265}" type="presOf" srcId="{59A8E9B1-A9D3-412E-AF08-0C3C0228554B}" destId="{914A61AC-42D3-448C-90A7-20665615D4E6}" srcOrd="0" destOrd="0" presId="urn:microsoft.com/office/officeart/2005/8/layout/chevron1"/>
    <dgm:cxn modelId="{FB8F67EB-C4A6-4D64-A209-01663B98B78F}" type="presOf" srcId="{8FA46F49-00FD-41A3-8BBE-88B2BFDC112D}" destId="{057B6FFC-84BB-4A74-8417-AF780D535C59}" srcOrd="0" destOrd="0" presId="urn:microsoft.com/office/officeart/2005/8/layout/chevron1"/>
    <dgm:cxn modelId="{AAF79128-9687-4AF2-B154-93C97F16D236}" type="presParOf" srcId="{057B6FFC-84BB-4A74-8417-AF780D535C59}" destId="{914A61AC-42D3-448C-90A7-20665615D4E6}" srcOrd="0" destOrd="0" presId="urn:microsoft.com/office/officeart/2005/8/layout/chevron1"/>
    <dgm:cxn modelId="{079950F5-07E8-4DCB-8882-35F762DAF3D1}" type="presParOf" srcId="{057B6FFC-84BB-4A74-8417-AF780D535C59}" destId="{96FD1FDD-A56D-40D8-B0BA-6DB75F15B2FE}" srcOrd="1" destOrd="0" presId="urn:microsoft.com/office/officeart/2005/8/layout/chevron1"/>
    <dgm:cxn modelId="{FA7FDAEE-FD5A-46FA-B53F-300F8FCD5510}" type="presParOf" srcId="{057B6FFC-84BB-4A74-8417-AF780D535C59}" destId="{27AC102C-8CFE-42E2-9C2D-D7384F22C86D}" srcOrd="2" destOrd="0" presId="urn:microsoft.com/office/officeart/2005/8/layout/chevron1"/>
    <dgm:cxn modelId="{B05AD233-98C5-4557-A6CB-5CDA9778A2A5}" type="presParOf" srcId="{057B6FFC-84BB-4A74-8417-AF780D535C59}" destId="{E761E870-BDA2-44E9-9982-B84F4ED1E24D}" srcOrd="3" destOrd="0" presId="urn:microsoft.com/office/officeart/2005/8/layout/chevron1"/>
    <dgm:cxn modelId="{D008BDCC-32E2-411D-B0D6-6DB989F159E5}" type="presParOf" srcId="{057B6FFC-84BB-4A74-8417-AF780D535C59}" destId="{290AD0C9-00E9-40A1-A0B9-F696D38F580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F89D9C-B62A-4148-8059-8D476782A4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latinLnBrk="1"/>
          <a:endParaRPr lang="ko-KR" altLang="en-US"/>
        </a:p>
      </dgm:t>
    </dgm:pt>
    <dgm:pt modelId="{A6C1C066-EBC0-4E8C-972F-F139C65F9A47}">
      <dgm:prSet/>
      <dgm:spPr/>
      <dgm:t>
        <a:bodyPr/>
        <a:lstStyle/>
        <a:p>
          <a:pPr latinLnBrk="1"/>
          <a:r>
            <a:rPr lang="en-US"/>
            <a:t>1.</a:t>
          </a:r>
          <a:r>
            <a:rPr lang="ko-KR"/>
            <a:t>쇼군 중심의 정책</a:t>
          </a:r>
        </a:p>
      </dgm:t>
    </dgm:pt>
    <dgm:pt modelId="{4C384AF9-D976-4D15-B247-E5E2C689AFE0}" type="parTrans" cxnId="{37FBFA74-A979-4CB1-BBAC-3899B62255B4}">
      <dgm:prSet/>
      <dgm:spPr/>
      <dgm:t>
        <a:bodyPr/>
        <a:lstStyle/>
        <a:p>
          <a:pPr latinLnBrk="1"/>
          <a:endParaRPr lang="ko-KR" altLang="en-US"/>
        </a:p>
      </dgm:t>
    </dgm:pt>
    <dgm:pt modelId="{0A116F6E-4407-4C4C-AF23-33EA68477EF7}" type="sibTrans" cxnId="{37FBFA74-A979-4CB1-BBAC-3899B62255B4}">
      <dgm:prSet/>
      <dgm:spPr/>
      <dgm:t>
        <a:bodyPr/>
        <a:lstStyle/>
        <a:p>
          <a:pPr latinLnBrk="1"/>
          <a:endParaRPr lang="ko-KR" altLang="en-US"/>
        </a:p>
      </dgm:t>
    </dgm:pt>
    <dgm:pt modelId="{FE194459-F88D-4BF0-9DF5-8A8D55E2FB9F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/>
            <a:t>무가제법도</a:t>
          </a:r>
        </a:p>
      </dgm:t>
    </dgm:pt>
    <dgm:pt modelId="{55A4A707-F328-46F2-A4DD-74F528DA6DF0}" type="parTrans" cxnId="{F6BD722D-59F6-4D56-9169-5FD943BE92DA}">
      <dgm:prSet/>
      <dgm:spPr/>
      <dgm:t>
        <a:bodyPr/>
        <a:lstStyle/>
        <a:p>
          <a:pPr latinLnBrk="1"/>
          <a:endParaRPr lang="ko-KR" altLang="en-US"/>
        </a:p>
      </dgm:t>
    </dgm:pt>
    <dgm:pt modelId="{4E04ECEC-D8ED-4F63-B6AF-D45A88CB675A}" type="sibTrans" cxnId="{F6BD722D-59F6-4D56-9169-5FD943BE92DA}">
      <dgm:prSet/>
      <dgm:spPr/>
      <dgm:t>
        <a:bodyPr/>
        <a:lstStyle/>
        <a:p>
          <a:pPr latinLnBrk="1"/>
          <a:endParaRPr lang="ko-KR" altLang="en-US"/>
        </a:p>
      </dgm:t>
    </dgm:pt>
    <dgm:pt modelId="{D2618FBF-376B-4A2D-8E79-FF532038B131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산킨고타이</a:t>
          </a:r>
          <a:endParaRPr lang="ko-KR" dirty="0"/>
        </a:p>
      </dgm:t>
    </dgm:pt>
    <dgm:pt modelId="{DCEB19BD-7A88-405A-BDDE-1DBFEB6D2083}" type="parTrans" cxnId="{43FAD1DC-CBAE-4E3C-ACA1-922087675F78}">
      <dgm:prSet/>
      <dgm:spPr/>
      <dgm:t>
        <a:bodyPr/>
        <a:lstStyle/>
        <a:p>
          <a:pPr latinLnBrk="1"/>
          <a:endParaRPr lang="ko-KR" altLang="en-US"/>
        </a:p>
      </dgm:t>
    </dgm:pt>
    <dgm:pt modelId="{98105B09-1A61-44D9-B4AF-140E542AE591}" type="sibTrans" cxnId="{43FAD1DC-CBAE-4E3C-ACA1-922087675F78}">
      <dgm:prSet/>
      <dgm:spPr/>
      <dgm:t>
        <a:bodyPr/>
        <a:lstStyle/>
        <a:p>
          <a:pPr latinLnBrk="1"/>
          <a:endParaRPr lang="ko-KR" altLang="en-US"/>
        </a:p>
      </dgm:t>
    </dgm:pt>
    <dgm:pt modelId="{42B279F5-4529-4489-BAA7-3C277C867E39}">
      <dgm:prSet/>
      <dgm:spPr/>
      <dgm:t>
        <a:bodyPr/>
        <a:lstStyle/>
        <a:p>
          <a:pPr latinLnBrk="1"/>
          <a:r>
            <a:rPr lang="en-US"/>
            <a:t>2.</a:t>
          </a:r>
          <a:r>
            <a:rPr lang="ko-KR"/>
            <a:t>에도시대의 </a:t>
          </a:r>
          <a:r>
            <a:rPr lang="en-US"/>
            <a:t>3</a:t>
          </a:r>
          <a:r>
            <a:rPr lang="ko-KR"/>
            <a:t>대개혁</a:t>
          </a:r>
        </a:p>
      </dgm:t>
    </dgm:pt>
    <dgm:pt modelId="{C8F790B3-258E-41B4-9F64-B88A34F7A2B8}" type="parTrans" cxnId="{EE44FC0F-B1A3-4CD8-94B1-AEB8F99D33A6}">
      <dgm:prSet/>
      <dgm:spPr/>
      <dgm:t>
        <a:bodyPr/>
        <a:lstStyle/>
        <a:p>
          <a:pPr latinLnBrk="1"/>
          <a:endParaRPr lang="ko-KR" altLang="en-US"/>
        </a:p>
      </dgm:t>
    </dgm:pt>
    <dgm:pt modelId="{11FFE89E-7E8F-400E-8A97-0EEB9A2ECE67}" type="sibTrans" cxnId="{EE44FC0F-B1A3-4CD8-94B1-AEB8F99D33A6}">
      <dgm:prSet/>
      <dgm:spPr/>
      <dgm:t>
        <a:bodyPr/>
        <a:lstStyle/>
        <a:p>
          <a:pPr latinLnBrk="1"/>
          <a:endParaRPr lang="ko-KR" altLang="en-US"/>
        </a:p>
      </dgm:t>
    </dgm:pt>
    <dgm:pt modelId="{95A22E61-6C04-46E2-9C8D-6166B1B54003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쿄오의</a:t>
          </a:r>
          <a:r>
            <a:rPr lang="ko-KR" dirty="0"/>
            <a:t> 개혁</a:t>
          </a:r>
        </a:p>
      </dgm:t>
    </dgm:pt>
    <dgm:pt modelId="{C5E72BF5-EE40-4D25-935C-38029783BCAA}" type="parTrans" cxnId="{A3DED36F-899A-48E1-B2A8-B08598BDAA7E}">
      <dgm:prSet/>
      <dgm:spPr/>
      <dgm:t>
        <a:bodyPr/>
        <a:lstStyle/>
        <a:p>
          <a:pPr latinLnBrk="1"/>
          <a:endParaRPr lang="ko-KR" altLang="en-US"/>
        </a:p>
      </dgm:t>
    </dgm:pt>
    <dgm:pt modelId="{4DC8F02C-9BEC-4547-AEBF-B3014FD37342}" type="sibTrans" cxnId="{A3DED36F-899A-48E1-B2A8-B08598BDAA7E}">
      <dgm:prSet/>
      <dgm:spPr/>
      <dgm:t>
        <a:bodyPr/>
        <a:lstStyle/>
        <a:p>
          <a:pPr latinLnBrk="1"/>
          <a:endParaRPr lang="ko-KR" altLang="en-US"/>
        </a:p>
      </dgm:t>
    </dgm:pt>
    <dgm:pt modelId="{14616489-A9A8-423B-BB27-8B8DABD10C28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칸세이</a:t>
          </a:r>
          <a:r>
            <a:rPr lang="ko-KR" dirty="0"/>
            <a:t> 개혁</a:t>
          </a:r>
        </a:p>
      </dgm:t>
    </dgm:pt>
    <dgm:pt modelId="{E154998E-85DF-46D8-B416-C2C478F77467}" type="parTrans" cxnId="{BF95DE14-0419-4686-AF2A-B09A61E3C1E0}">
      <dgm:prSet/>
      <dgm:spPr/>
      <dgm:t>
        <a:bodyPr/>
        <a:lstStyle/>
        <a:p>
          <a:pPr latinLnBrk="1"/>
          <a:endParaRPr lang="ko-KR" altLang="en-US"/>
        </a:p>
      </dgm:t>
    </dgm:pt>
    <dgm:pt modelId="{AEEFD431-07AC-47EF-9C47-DE657151799C}" type="sibTrans" cxnId="{BF95DE14-0419-4686-AF2A-B09A61E3C1E0}">
      <dgm:prSet/>
      <dgm:spPr/>
      <dgm:t>
        <a:bodyPr/>
        <a:lstStyle/>
        <a:p>
          <a:pPr latinLnBrk="1"/>
          <a:endParaRPr lang="ko-KR" altLang="en-US"/>
        </a:p>
      </dgm:t>
    </dgm:pt>
    <dgm:pt modelId="{C927FAAC-8E8F-47B9-921F-FDF6C2E7C370}">
      <dgm:prSet/>
      <dgm:spPr/>
      <dgm:t>
        <a:bodyPr/>
        <a:lstStyle/>
        <a:p>
          <a:pPr latinLnBrk="1">
            <a:buFont typeface="Wingdings" panose="05000000000000000000" pitchFamily="2" charset="2"/>
            <a:buChar char="Ø"/>
          </a:pPr>
          <a:r>
            <a:rPr lang="ko-KR" dirty="0" err="1"/>
            <a:t>텐포의</a:t>
          </a:r>
          <a:r>
            <a:rPr lang="ko-KR" dirty="0"/>
            <a:t> 개혁</a:t>
          </a:r>
        </a:p>
      </dgm:t>
    </dgm:pt>
    <dgm:pt modelId="{B299198A-1517-4402-8436-DD05A47A75C4}" type="parTrans" cxnId="{010A8164-8C6C-435A-9D47-69A632FBAD84}">
      <dgm:prSet/>
      <dgm:spPr/>
      <dgm:t>
        <a:bodyPr/>
        <a:lstStyle/>
        <a:p>
          <a:pPr latinLnBrk="1"/>
          <a:endParaRPr lang="ko-KR" altLang="en-US"/>
        </a:p>
      </dgm:t>
    </dgm:pt>
    <dgm:pt modelId="{89F9DB3F-CE68-4EB0-BCAD-4FBBD2FA298C}" type="sibTrans" cxnId="{010A8164-8C6C-435A-9D47-69A632FBAD84}">
      <dgm:prSet/>
      <dgm:spPr/>
      <dgm:t>
        <a:bodyPr/>
        <a:lstStyle/>
        <a:p>
          <a:pPr latinLnBrk="1"/>
          <a:endParaRPr lang="ko-KR" altLang="en-US"/>
        </a:p>
      </dgm:t>
    </dgm:pt>
    <dgm:pt modelId="{07111DE9-C96C-4A0B-B2A6-017FE589962D}" type="pres">
      <dgm:prSet presAssocID="{4BF89D9C-B62A-4148-8059-8D476782A48B}" presName="linear" presStyleCnt="0">
        <dgm:presLayoutVars>
          <dgm:animLvl val="lvl"/>
          <dgm:resizeHandles val="exact"/>
        </dgm:presLayoutVars>
      </dgm:prSet>
      <dgm:spPr/>
    </dgm:pt>
    <dgm:pt modelId="{94BC569D-3E5F-4294-BCD8-950E28542E50}" type="pres">
      <dgm:prSet presAssocID="{A6C1C066-EBC0-4E8C-972F-F139C65F9A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A3EC17-1A93-4762-90B2-E6C7E4FA794E}" type="pres">
      <dgm:prSet presAssocID="{A6C1C066-EBC0-4E8C-972F-F139C65F9A47}" presName="childText" presStyleLbl="revTx" presStyleIdx="0" presStyleCnt="2">
        <dgm:presLayoutVars>
          <dgm:bulletEnabled val="1"/>
        </dgm:presLayoutVars>
      </dgm:prSet>
      <dgm:spPr/>
    </dgm:pt>
    <dgm:pt modelId="{0B554CFC-EB10-4198-8172-3E96D8FD88A3}" type="pres">
      <dgm:prSet presAssocID="{42B279F5-4529-4489-BAA7-3C277C867E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D911F0B-5F5E-4EBA-A082-2A59542547A6}" type="pres">
      <dgm:prSet presAssocID="{42B279F5-4529-4489-BAA7-3C277C867E3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6E2DE0F-231A-485F-82A7-681DB0BD00E4}" type="presOf" srcId="{42B279F5-4529-4489-BAA7-3C277C867E39}" destId="{0B554CFC-EB10-4198-8172-3E96D8FD88A3}" srcOrd="0" destOrd="0" presId="urn:microsoft.com/office/officeart/2005/8/layout/vList2"/>
    <dgm:cxn modelId="{EE44FC0F-B1A3-4CD8-94B1-AEB8F99D33A6}" srcId="{4BF89D9C-B62A-4148-8059-8D476782A48B}" destId="{42B279F5-4529-4489-BAA7-3C277C867E39}" srcOrd="1" destOrd="0" parTransId="{C8F790B3-258E-41B4-9F64-B88A34F7A2B8}" sibTransId="{11FFE89E-7E8F-400E-8A97-0EEB9A2ECE67}"/>
    <dgm:cxn modelId="{2DBAB310-26C9-40B8-A717-095ECE932195}" type="presOf" srcId="{D2618FBF-376B-4A2D-8E79-FF532038B131}" destId="{B5A3EC17-1A93-4762-90B2-E6C7E4FA794E}" srcOrd="0" destOrd="1" presId="urn:microsoft.com/office/officeart/2005/8/layout/vList2"/>
    <dgm:cxn modelId="{BF95DE14-0419-4686-AF2A-B09A61E3C1E0}" srcId="{42B279F5-4529-4489-BAA7-3C277C867E39}" destId="{14616489-A9A8-423B-BB27-8B8DABD10C28}" srcOrd="1" destOrd="0" parTransId="{E154998E-85DF-46D8-B416-C2C478F77467}" sibTransId="{AEEFD431-07AC-47EF-9C47-DE657151799C}"/>
    <dgm:cxn modelId="{72EB611A-5D38-40B9-BFC2-E093F8D91CD1}" type="presOf" srcId="{C927FAAC-8E8F-47B9-921F-FDF6C2E7C370}" destId="{CD911F0B-5F5E-4EBA-A082-2A59542547A6}" srcOrd="0" destOrd="2" presId="urn:microsoft.com/office/officeart/2005/8/layout/vList2"/>
    <dgm:cxn modelId="{F6BD722D-59F6-4D56-9169-5FD943BE92DA}" srcId="{A6C1C066-EBC0-4E8C-972F-F139C65F9A47}" destId="{FE194459-F88D-4BF0-9DF5-8A8D55E2FB9F}" srcOrd="0" destOrd="0" parTransId="{55A4A707-F328-46F2-A4DD-74F528DA6DF0}" sibTransId="{4E04ECEC-D8ED-4F63-B6AF-D45A88CB675A}"/>
    <dgm:cxn modelId="{010A8164-8C6C-435A-9D47-69A632FBAD84}" srcId="{42B279F5-4529-4489-BAA7-3C277C867E39}" destId="{C927FAAC-8E8F-47B9-921F-FDF6C2E7C370}" srcOrd="2" destOrd="0" parTransId="{B299198A-1517-4402-8436-DD05A47A75C4}" sibTransId="{89F9DB3F-CE68-4EB0-BCAD-4FBBD2FA298C}"/>
    <dgm:cxn modelId="{AD859546-C303-400A-800E-384733851B4D}" type="presOf" srcId="{95A22E61-6C04-46E2-9C8D-6166B1B54003}" destId="{CD911F0B-5F5E-4EBA-A082-2A59542547A6}" srcOrd="0" destOrd="0" presId="urn:microsoft.com/office/officeart/2005/8/layout/vList2"/>
    <dgm:cxn modelId="{A3DED36F-899A-48E1-B2A8-B08598BDAA7E}" srcId="{42B279F5-4529-4489-BAA7-3C277C867E39}" destId="{95A22E61-6C04-46E2-9C8D-6166B1B54003}" srcOrd="0" destOrd="0" parTransId="{C5E72BF5-EE40-4D25-935C-38029783BCAA}" sibTransId="{4DC8F02C-9BEC-4547-AEBF-B3014FD37342}"/>
    <dgm:cxn modelId="{99A4E451-4E5D-418E-A01D-91FF73BB8967}" type="presOf" srcId="{4BF89D9C-B62A-4148-8059-8D476782A48B}" destId="{07111DE9-C96C-4A0B-B2A6-017FE589962D}" srcOrd="0" destOrd="0" presId="urn:microsoft.com/office/officeart/2005/8/layout/vList2"/>
    <dgm:cxn modelId="{37FBFA74-A979-4CB1-BBAC-3899B62255B4}" srcId="{4BF89D9C-B62A-4148-8059-8D476782A48B}" destId="{A6C1C066-EBC0-4E8C-972F-F139C65F9A47}" srcOrd="0" destOrd="0" parTransId="{4C384AF9-D976-4D15-B247-E5E2C689AFE0}" sibTransId="{0A116F6E-4407-4C4C-AF23-33EA68477EF7}"/>
    <dgm:cxn modelId="{FFEAF2A7-F3B7-410E-821F-11E1DE0BEFF9}" type="presOf" srcId="{14616489-A9A8-423B-BB27-8B8DABD10C28}" destId="{CD911F0B-5F5E-4EBA-A082-2A59542547A6}" srcOrd="0" destOrd="1" presId="urn:microsoft.com/office/officeart/2005/8/layout/vList2"/>
    <dgm:cxn modelId="{9B8EA2AB-5692-4390-82F0-4E5D501113CE}" type="presOf" srcId="{FE194459-F88D-4BF0-9DF5-8A8D55E2FB9F}" destId="{B5A3EC17-1A93-4762-90B2-E6C7E4FA794E}" srcOrd="0" destOrd="0" presId="urn:microsoft.com/office/officeart/2005/8/layout/vList2"/>
    <dgm:cxn modelId="{242248D1-12BC-4906-9E50-4D45DBE04A07}" type="presOf" srcId="{A6C1C066-EBC0-4E8C-972F-F139C65F9A47}" destId="{94BC569D-3E5F-4294-BCD8-950E28542E50}" srcOrd="0" destOrd="0" presId="urn:microsoft.com/office/officeart/2005/8/layout/vList2"/>
    <dgm:cxn modelId="{43FAD1DC-CBAE-4E3C-ACA1-922087675F78}" srcId="{A6C1C066-EBC0-4E8C-972F-F139C65F9A47}" destId="{D2618FBF-376B-4A2D-8E79-FF532038B131}" srcOrd="1" destOrd="0" parTransId="{DCEB19BD-7A88-405A-BDDE-1DBFEB6D2083}" sibTransId="{98105B09-1A61-44D9-B4AF-140E542AE591}"/>
    <dgm:cxn modelId="{FC2B657C-7001-4BB2-A164-FEDBF7B17287}" type="presParOf" srcId="{07111DE9-C96C-4A0B-B2A6-017FE589962D}" destId="{94BC569D-3E5F-4294-BCD8-950E28542E50}" srcOrd="0" destOrd="0" presId="urn:microsoft.com/office/officeart/2005/8/layout/vList2"/>
    <dgm:cxn modelId="{AA366631-AC37-4C11-AD3B-FACB5020A390}" type="presParOf" srcId="{07111DE9-C96C-4A0B-B2A6-017FE589962D}" destId="{B5A3EC17-1A93-4762-90B2-E6C7E4FA794E}" srcOrd="1" destOrd="0" presId="urn:microsoft.com/office/officeart/2005/8/layout/vList2"/>
    <dgm:cxn modelId="{BEECF982-CBC2-4D54-AD79-AB0BAB4A3913}" type="presParOf" srcId="{07111DE9-C96C-4A0B-B2A6-017FE589962D}" destId="{0B554CFC-EB10-4198-8172-3E96D8FD88A3}" srcOrd="2" destOrd="0" presId="urn:microsoft.com/office/officeart/2005/8/layout/vList2"/>
    <dgm:cxn modelId="{3DA278C4-7921-4435-9166-65F0F61C220E}" type="presParOf" srcId="{07111DE9-C96C-4A0B-B2A6-017FE589962D}" destId="{CD911F0B-5F5E-4EBA-A082-2A59542547A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5A96B-499F-4375-A195-32B4A664F618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FC5625E-9C04-4FCA-BFCC-C966A74ED5CB}">
      <dgm:prSet/>
      <dgm:spPr/>
      <dgm:t>
        <a:bodyPr/>
        <a:lstStyle/>
        <a:p>
          <a:pPr latinLnBrk="1"/>
          <a:r>
            <a:rPr lang="en-US" dirty="0"/>
            <a:t>2</a:t>
          </a:r>
          <a:r>
            <a:rPr lang="ko-KR" dirty="0"/>
            <a:t>대 쇼군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히데타다가</a:t>
          </a:r>
          <a:r>
            <a:rPr lang="ko-KR" dirty="0"/>
            <a:t> 오사카의 진 에서 승리</a:t>
          </a:r>
          <a:r>
            <a:rPr lang="ko-KR" altLang="en-US" dirty="0"/>
            <a:t>한 뒤</a:t>
          </a:r>
          <a:r>
            <a:rPr lang="en-US" altLang="ko-KR" dirty="0"/>
            <a:t> </a:t>
          </a:r>
          <a:r>
            <a:rPr lang="ko-KR" altLang="en-US" dirty="0" err="1"/>
            <a:t>후시미성</a:t>
          </a:r>
          <a:r>
            <a:rPr lang="ko-KR" altLang="en-US" dirty="0"/>
            <a:t> 에서</a:t>
          </a:r>
          <a:r>
            <a:rPr lang="ko-KR" dirty="0"/>
            <a:t> </a:t>
          </a:r>
          <a:r>
            <a:rPr lang="ko-KR" dirty="0" err="1"/>
            <a:t>겐나</a:t>
          </a:r>
          <a:r>
            <a:rPr lang="en-US" altLang="ko-KR" dirty="0"/>
            <a:t>(</a:t>
          </a:r>
          <a:r>
            <a:rPr lang="ja-JP" dirty="0"/>
            <a:t>元和</a:t>
          </a:r>
          <a:r>
            <a:rPr lang="en-US" altLang="ja-JP" dirty="0"/>
            <a:t>)</a:t>
          </a:r>
          <a:r>
            <a:rPr lang="ko-KR" dirty="0"/>
            <a:t>령을 반포</a:t>
          </a:r>
        </a:p>
      </dgm:t>
    </dgm:pt>
    <dgm:pt modelId="{2B448246-1F06-4B8F-850E-18DADEB05B73}" type="parTrans" cxnId="{86CBD0A1-2459-4DCB-B51E-77B25B3A8EA0}">
      <dgm:prSet/>
      <dgm:spPr/>
      <dgm:t>
        <a:bodyPr/>
        <a:lstStyle/>
        <a:p>
          <a:pPr latinLnBrk="1"/>
          <a:endParaRPr lang="ko-KR" altLang="en-US"/>
        </a:p>
      </dgm:t>
    </dgm:pt>
    <dgm:pt modelId="{B61B1FB5-9EDC-41F1-AE6E-A2252C33D8D5}" type="sibTrans" cxnId="{86CBD0A1-2459-4DCB-B51E-77B25B3A8EA0}">
      <dgm:prSet/>
      <dgm:spPr/>
      <dgm:t>
        <a:bodyPr/>
        <a:lstStyle/>
        <a:p>
          <a:pPr latinLnBrk="1"/>
          <a:endParaRPr lang="ko-KR" altLang="en-US"/>
        </a:p>
      </dgm:t>
    </dgm:pt>
    <dgm:pt modelId="{C5B08C9C-C42C-4E9A-A867-DBB9B5A6AE53}">
      <dgm:prSet/>
      <dgm:spPr/>
      <dgm:t>
        <a:bodyPr/>
        <a:lstStyle/>
        <a:p>
          <a:pPr latinLnBrk="1"/>
          <a:r>
            <a:rPr lang="ko-KR"/>
            <a:t>이 법령은 막부의 허가없이 성을 수리하는것과 다이묘들의 혼인을</a:t>
          </a:r>
          <a:r>
            <a:rPr lang="en-US"/>
            <a:t> </a:t>
          </a:r>
          <a:r>
            <a:rPr lang="ko-KR"/>
            <a:t>금지하였다</a:t>
          </a:r>
          <a:r>
            <a:rPr lang="en-US"/>
            <a:t>. </a:t>
          </a:r>
          <a:endParaRPr lang="ko-KR"/>
        </a:p>
      </dgm:t>
    </dgm:pt>
    <dgm:pt modelId="{DCB8BD29-ED05-45A5-807D-2C95E66D489B}" type="parTrans" cxnId="{13D9F11C-88CB-4520-BD71-6C51911F7277}">
      <dgm:prSet/>
      <dgm:spPr/>
      <dgm:t>
        <a:bodyPr/>
        <a:lstStyle/>
        <a:p>
          <a:pPr latinLnBrk="1"/>
          <a:endParaRPr lang="ko-KR" altLang="en-US"/>
        </a:p>
      </dgm:t>
    </dgm:pt>
    <dgm:pt modelId="{A77FCC74-802F-4239-A793-671A1C242F4C}" type="sibTrans" cxnId="{13D9F11C-88CB-4520-BD71-6C51911F7277}">
      <dgm:prSet/>
      <dgm:spPr/>
      <dgm:t>
        <a:bodyPr/>
        <a:lstStyle/>
        <a:p>
          <a:pPr latinLnBrk="1"/>
          <a:endParaRPr lang="ko-KR" altLang="en-US"/>
        </a:p>
      </dgm:t>
    </dgm:pt>
    <dgm:pt modelId="{F0287EDE-5B60-4C8F-AE90-ACACAB629821}">
      <dgm:prSet/>
      <dgm:spPr/>
      <dgm:t>
        <a:bodyPr/>
        <a:lstStyle/>
        <a:p>
          <a:pPr latinLnBrk="1"/>
          <a:r>
            <a:rPr lang="ko-KR" dirty="0"/>
            <a:t>이 법령은 각 다이묘들의 견제를 위해 만들어 졌으며 훗날 </a:t>
          </a:r>
          <a:r>
            <a:rPr lang="en-US" dirty="0"/>
            <a:t>3</a:t>
          </a:r>
          <a:r>
            <a:rPr lang="ko-KR" dirty="0"/>
            <a:t>대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이에미쓰에</a:t>
          </a:r>
          <a:r>
            <a:rPr lang="ko-KR" dirty="0"/>
            <a:t> 의해 강화됨</a:t>
          </a:r>
        </a:p>
      </dgm:t>
    </dgm:pt>
    <dgm:pt modelId="{E9A3660C-59CF-4CB5-BB2C-2EA4B0558A73}" type="parTrans" cxnId="{EAEBCDCF-00F8-43FA-B0D5-7DAAE1B97156}">
      <dgm:prSet/>
      <dgm:spPr/>
      <dgm:t>
        <a:bodyPr/>
        <a:lstStyle/>
        <a:p>
          <a:pPr latinLnBrk="1"/>
          <a:endParaRPr lang="ko-KR" altLang="en-US"/>
        </a:p>
      </dgm:t>
    </dgm:pt>
    <dgm:pt modelId="{8D3151FB-2923-4630-9BE2-C6F397B9F175}" type="sibTrans" cxnId="{EAEBCDCF-00F8-43FA-B0D5-7DAAE1B97156}">
      <dgm:prSet/>
      <dgm:spPr/>
      <dgm:t>
        <a:bodyPr/>
        <a:lstStyle/>
        <a:p>
          <a:pPr latinLnBrk="1"/>
          <a:endParaRPr lang="ko-KR" altLang="en-US"/>
        </a:p>
      </dgm:t>
    </dgm:pt>
    <dgm:pt modelId="{8307339C-169D-4777-8778-27C4A19F541A}" type="pres">
      <dgm:prSet presAssocID="{D245A96B-499F-4375-A195-32B4A664F618}" presName="linear" presStyleCnt="0">
        <dgm:presLayoutVars>
          <dgm:animLvl val="lvl"/>
          <dgm:resizeHandles val="exact"/>
        </dgm:presLayoutVars>
      </dgm:prSet>
      <dgm:spPr/>
    </dgm:pt>
    <dgm:pt modelId="{496CFB40-E52E-45D7-A1EC-C015455A4AF7}" type="pres">
      <dgm:prSet presAssocID="{BFC5625E-9C04-4FCA-BFCC-C966A74ED5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E11488-608D-46FE-BD8D-10BBCC99BE91}" type="pres">
      <dgm:prSet presAssocID="{B61B1FB5-9EDC-41F1-AE6E-A2252C33D8D5}" presName="spacer" presStyleCnt="0"/>
      <dgm:spPr/>
    </dgm:pt>
    <dgm:pt modelId="{1DFC62CB-A1F1-48F5-BA39-4B07A6A28385}" type="pres">
      <dgm:prSet presAssocID="{C5B08C9C-C42C-4E9A-A867-DBB9B5A6AE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AE80EC-78DF-4D34-9060-A660C5438825}" type="pres">
      <dgm:prSet presAssocID="{A77FCC74-802F-4239-A793-671A1C242F4C}" presName="spacer" presStyleCnt="0"/>
      <dgm:spPr/>
    </dgm:pt>
    <dgm:pt modelId="{27FA8372-B900-4696-B225-B81B0242CD3F}" type="pres">
      <dgm:prSet presAssocID="{F0287EDE-5B60-4C8F-AE90-ACACAB6298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AA8D17-D96B-4210-A340-8714853178B1}" type="presOf" srcId="{D245A96B-499F-4375-A195-32B4A664F618}" destId="{8307339C-169D-4777-8778-27C4A19F541A}" srcOrd="0" destOrd="0" presId="urn:microsoft.com/office/officeart/2005/8/layout/vList2"/>
    <dgm:cxn modelId="{EE235218-E265-4064-8999-186DD1D78FDE}" type="presOf" srcId="{F0287EDE-5B60-4C8F-AE90-ACACAB629821}" destId="{27FA8372-B900-4696-B225-B81B0242CD3F}" srcOrd="0" destOrd="0" presId="urn:microsoft.com/office/officeart/2005/8/layout/vList2"/>
    <dgm:cxn modelId="{13D9F11C-88CB-4520-BD71-6C51911F7277}" srcId="{D245A96B-499F-4375-A195-32B4A664F618}" destId="{C5B08C9C-C42C-4E9A-A867-DBB9B5A6AE53}" srcOrd="1" destOrd="0" parTransId="{DCB8BD29-ED05-45A5-807D-2C95E66D489B}" sibTransId="{A77FCC74-802F-4239-A793-671A1C242F4C}"/>
    <dgm:cxn modelId="{370C8452-8CE1-4020-B9CC-EDF45FC83B65}" type="presOf" srcId="{BFC5625E-9C04-4FCA-BFCC-C966A74ED5CB}" destId="{496CFB40-E52E-45D7-A1EC-C015455A4AF7}" srcOrd="0" destOrd="0" presId="urn:microsoft.com/office/officeart/2005/8/layout/vList2"/>
    <dgm:cxn modelId="{86CBD0A1-2459-4DCB-B51E-77B25B3A8EA0}" srcId="{D245A96B-499F-4375-A195-32B4A664F618}" destId="{BFC5625E-9C04-4FCA-BFCC-C966A74ED5CB}" srcOrd="0" destOrd="0" parTransId="{2B448246-1F06-4B8F-850E-18DADEB05B73}" sibTransId="{B61B1FB5-9EDC-41F1-AE6E-A2252C33D8D5}"/>
    <dgm:cxn modelId="{471894C5-68BD-4EEF-A998-DC1E591F9A6F}" type="presOf" srcId="{C5B08C9C-C42C-4E9A-A867-DBB9B5A6AE53}" destId="{1DFC62CB-A1F1-48F5-BA39-4B07A6A28385}" srcOrd="0" destOrd="0" presId="urn:microsoft.com/office/officeart/2005/8/layout/vList2"/>
    <dgm:cxn modelId="{EAEBCDCF-00F8-43FA-B0D5-7DAAE1B97156}" srcId="{D245A96B-499F-4375-A195-32B4A664F618}" destId="{F0287EDE-5B60-4C8F-AE90-ACACAB629821}" srcOrd="2" destOrd="0" parTransId="{E9A3660C-59CF-4CB5-BB2C-2EA4B0558A73}" sibTransId="{8D3151FB-2923-4630-9BE2-C6F397B9F175}"/>
    <dgm:cxn modelId="{20022646-B195-4B5D-9D17-82C788A23DB4}" type="presParOf" srcId="{8307339C-169D-4777-8778-27C4A19F541A}" destId="{496CFB40-E52E-45D7-A1EC-C015455A4AF7}" srcOrd="0" destOrd="0" presId="urn:microsoft.com/office/officeart/2005/8/layout/vList2"/>
    <dgm:cxn modelId="{33F0516F-7A60-43FC-A692-8F940752A58F}" type="presParOf" srcId="{8307339C-169D-4777-8778-27C4A19F541A}" destId="{66E11488-608D-46FE-BD8D-10BBCC99BE91}" srcOrd="1" destOrd="0" presId="urn:microsoft.com/office/officeart/2005/8/layout/vList2"/>
    <dgm:cxn modelId="{76BF02CF-7A67-4573-B95E-702A7705A44D}" type="presParOf" srcId="{8307339C-169D-4777-8778-27C4A19F541A}" destId="{1DFC62CB-A1F1-48F5-BA39-4B07A6A28385}" srcOrd="2" destOrd="0" presId="urn:microsoft.com/office/officeart/2005/8/layout/vList2"/>
    <dgm:cxn modelId="{A8DA747F-230F-49A1-BB6B-C470F8F346A0}" type="presParOf" srcId="{8307339C-169D-4777-8778-27C4A19F541A}" destId="{31AE80EC-78DF-4D34-9060-A660C5438825}" srcOrd="3" destOrd="0" presId="urn:microsoft.com/office/officeart/2005/8/layout/vList2"/>
    <dgm:cxn modelId="{809BA78E-AA98-4C0C-BF2B-B2EBA2A5D904}" type="presParOf" srcId="{8307339C-169D-4777-8778-27C4A19F541A}" destId="{27FA8372-B900-4696-B225-B81B0242CD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95984C-0CFB-4982-9CD9-4BD5BCF34212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DCFD4C79-1940-45BB-A456-F3DE8603A145}">
      <dgm:prSet/>
      <dgm:spPr/>
      <dgm:t>
        <a:bodyPr/>
        <a:lstStyle/>
        <a:p>
          <a:pPr latinLnBrk="1"/>
          <a:r>
            <a:rPr lang="en-US" altLang="ko-KR" dirty="0"/>
            <a:t>3</a:t>
          </a:r>
          <a:r>
            <a:rPr lang="ko-KR" altLang="en-US" dirty="0"/>
            <a:t>대 쇼군인 </a:t>
          </a:r>
          <a:r>
            <a:rPr lang="ko-KR" altLang="en-US" dirty="0" err="1"/>
            <a:t>도쿠가와</a:t>
          </a:r>
          <a:r>
            <a:rPr lang="ko-KR" altLang="en-US" dirty="0"/>
            <a:t> </a:t>
          </a:r>
          <a:r>
            <a:rPr lang="ko-KR" altLang="en-US" dirty="0" err="1"/>
            <a:t>이에미쓰가</a:t>
          </a:r>
          <a:r>
            <a:rPr lang="ko-KR" altLang="en-US" dirty="0"/>
            <a:t> 무가제법도를 제정하면서 생긴 제도</a:t>
          </a:r>
          <a:endParaRPr lang="ko-KR" dirty="0"/>
        </a:p>
      </dgm:t>
    </dgm:pt>
    <dgm:pt modelId="{DF678668-597E-4C90-B9C0-1C8DA9A9164C}" type="parTrans" cxnId="{B92CA10E-4849-4F49-BE80-7A3DFDF08187}">
      <dgm:prSet/>
      <dgm:spPr/>
      <dgm:t>
        <a:bodyPr/>
        <a:lstStyle/>
        <a:p>
          <a:pPr latinLnBrk="1"/>
          <a:endParaRPr lang="ko-KR" altLang="en-US"/>
        </a:p>
      </dgm:t>
    </dgm:pt>
    <dgm:pt modelId="{C6934DFD-6B54-4876-89F3-5FD03997F58B}" type="sibTrans" cxnId="{B92CA10E-4849-4F49-BE80-7A3DFDF08187}">
      <dgm:prSet/>
      <dgm:spPr/>
      <dgm:t>
        <a:bodyPr/>
        <a:lstStyle/>
        <a:p>
          <a:pPr latinLnBrk="1"/>
          <a:endParaRPr lang="ko-KR" altLang="en-US"/>
        </a:p>
      </dgm:t>
    </dgm:pt>
    <dgm:pt modelId="{D48E8271-F3AD-4E46-8FFB-072DEC70D128}">
      <dgm:prSet/>
      <dgm:spPr/>
      <dgm:t>
        <a:bodyPr/>
        <a:lstStyle/>
        <a:p>
          <a:pPr latinLnBrk="1"/>
          <a:r>
            <a:rPr lang="ko-KR" dirty="0"/>
            <a:t>에도로 오가는 비용은 전부 다이묘들이 부담하게 하여 다이묘들의 세력을 감소시킴</a:t>
          </a:r>
        </a:p>
      </dgm:t>
    </dgm:pt>
    <dgm:pt modelId="{3FAF0EC6-0381-4DFD-98BB-F5FD7939879F}" type="parTrans" cxnId="{94B48848-3FCD-4C8F-BA88-75EEAB1F5CA0}">
      <dgm:prSet/>
      <dgm:spPr/>
      <dgm:t>
        <a:bodyPr/>
        <a:lstStyle/>
        <a:p>
          <a:pPr latinLnBrk="1"/>
          <a:endParaRPr lang="ko-KR" altLang="en-US"/>
        </a:p>
      </dgm:t>
    </dgm:pt>
    <dgm:pt modelId="{638367FE-98CD-421C-A1FA-544B68923974}" type="sibTrans" cxnId="{94B48848-3FCD-4C8F-BA88-75EEAB1F5CA0}">
      <dgm:prSet/>
      <dgm:spPr/>
      <dgm:t>
        <a:bodyPr/>
        <a:lstStyle/>
        <a:p>
          <a:pPr latinLnBrk="1"/>
          <a:endParaRPr lang="ko-KR" altLang="en-US"/>
        </a:p>
      </dgm:t>
    </dgm:pt>
    <dgm:pt modelId="{7791E9D2-17F9-4D71-8CDE-2B0F29F1B9CB}">
      <dgm:prSet/>
      <dgm:spPr/>
      <dgm:t>
        <a:bodyPr/>
        <a:lstStyle/>
        <a:p>
          <a:pPr latinLnBrk="1"/>
          <a:r>
            <a:rPr lang="ko-KR"/>
            <a:t>다이묘들이 에도로 오가면서 도로가 정비되고 에도의 제정도 발달되었다</a:t>
          </a:r>
          <a:r>
            <a:rPr lang="en-US"/>
            <a:t>.</a:t>
          </a:r>
          <a:endParaRPr lang="ko-KR"/>
        </a:p>
      </dgm:t>
    </dgm:pt>
    <dgm:pt modelId="{532F457D-90E8-4896-A7F4-0245D8D5B51D}" type="parTrans" cxnId="{57AA31E2-F4AF-433F-AA37-8961ADE9F697}">
      <dgm:prSet/>
      <dgm:spPr/>
      <dgm:t>
        <a:bodyPr/>
        <a:lstStyle/>
        <a:p>
          <a:pPr latinLnBrk="1"/>
          <a:endParaRPr lang="ko-KR" altLang="en-US"/>
        </a:p>
      </dgm:t>
    </dgm:pt>
    <dgm:pt modelId="{DA17455A-AD00-4DC3-8278-2403BFB3E247}" type="sibTrans" cxnId="{57AA31E2-F4AF-433F-AA37-8961ADE9F697}">
      <dgm:prSet/>
      <dgm:spPr/>
      <dgm:t>
        <a:bodyPr/>
        <a:lstStyle/>
        <a:p>
          <a:pPr latinLnBrk="1"/>
          <a:endParaRPr lang="ko-KR" altLang="en-US"/>
        </a:p>
      </dgm:t>
    </dgm:pt>
    <dgm:pt modelId="{E36D03DC-93F1-4875-97BF-77CE08587BDE}">
      <dgm:prSet/>
      <dgm:spPr/>
      <dgm:t>
        <a:bodyPr/>
        <a:lstStyle/>
        <a:p>
          <a:pPr latinLnBrk="1"/>
          <a:r>
            <a:rPr lang="ko-KR" dirty="0"/>
            <a:t>각 다이묘들의 처와 자녀들을 에도에 거주하게 하여 </a:t>
          </a:r>
          <a:r>
            <a:rPr lang="en-US" dirty="0"/>
            <a:t>1</a:t>
          </a:r>
          <a:r>
            <a:rPr lang="ko-KR" dirty="0"/>
            <a:t>년에 한번씩 에도</a:t>
          </a:r>
          <a:r>
            <a:rPr lang="ko-KR" altLang="en-US" dirty="0"/>
            <a:t>로 왕복함</a:t>
          </a:r>
          <a:endParaRPr lang="ko-KR" dirty="0"/>
        </a:p>
      </dgm:t>
    </dgm:pt>
    <dgm:pt modelId="{CCDD609C-82C6-4B7B-8886-0C329E343F33}" type="parTrans" cxnId="{0EB8FCFA-2254-4A9C-83E2-DB29F57AF9CC}">
      <dgm:prSet/>
      <dgm:spPr/>
      <dgm:t>
        <a:bodyPr/>
        <a:lstStyle/>
        <a:p>
          <a:pPr latinLnBrk="1"/>
          <a:endParaRPr lang="ko-KR" altLang="en-US"/>
        </a:p>
      </dgm:t>
    </dgm:pt>
    <dgm:pt modelId="{1A4C01B0-C9D6-476C-B935-B6163FF8E40B}" type="sibTrans" cxnId="{0EB8FCFA-2254-4A9C-83E2-DB29F57AF9CC}">
      <dgm:prSet/>
      <dgm:spPr/>
      <dgm:t>
        <a:bodyPr/>
        <a:lstStyle/>
        <a:p>
          <a:pPr latinLnBrk="1"/>
          <a:endParaRPr lang="ko-KR" altLang="en-US"/>
        </a:p>
      </dgm:t>
    </dgm:pt>
    <dgm:pt modelId="{DCD73B97-C049-485D-B0D1-A35CF41F6550}" type="pres">
      <dgm:prSet presAssocID="{5395984C-0CFB-4982-9CD9-4BD5BCF34212}" presName="linear" presStyleCnt="0">
        <dgm:presLayoutVars>
          <dgm:animLvl val="lvl"/>
          <dgm:resizeHandles val="exact"/>
        </dgm:presLayoutVars>
      </dgm:prSet>
      <dgm:spPr/>
    </dgm:pt>
    <dgm:pt modelId="{18540F28-ECBB-49A6-AE1D-5A525487E4E1}" type="pres">
      <dgm:prSet presAssocID="{DCFD4C79-1940-45BB-A456-F3DE8603A1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EAD2C7-D020-4C76-BACD-D08141588B58}" type="pres">
      <dgm:prSet presAssocID="{C6934DFD-6B54-4876-89F3-5FD03997F58B}" presName="spacer" presStyleCnt="0"/>
      <dgm:spPr/>
    </dgm:pt>
    <dgm:pt modelId="{F246CA69-8915-467C-90A6-E753DFA977F5}" type="pres">
      <dgm:prSet presAssocID="{E36D03DC-93F1-4875-97BF-77CE08587B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F4BEC8-AE98-4182-9ECE-91FC53663B95}" type="pres">
      <dgm:prSet presAssocID="{1A4C01B0-C9D6-476C-B935-B6163FF8E40B}" presName="spacer" presStyleCnt="0"/>
      <dgm:spPr/>
    </dgm:pt>
    <dgm:pt modelId="{63BBA66D-AE5F-474E-B147-9B568A03869C}" type="pres">
      <dgm:prSet presAssocID="{D48E8271-F3AD-4E46-8FFB-072DEC70D1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86B159-43F9-4A39-9BAF-B718E4FD16A8}" type="pres">
      <dgm:prSet presAssocID="{638367FE-98CD-421C-A1FA-544B68923974}" presName="spacer" presStyleCnt="0"/>
      <dgm:spPr/>
    </dgm:pt>
    <dgm:pt modelId="{606243EF-DC93-4F08-83CE-15D4F391DBEC}" type="pres">
      <dgm:prSet presAssocID="{7791E9D2-17F9-4D71-8CDE-2B0F29F1B9C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9B1903-9D78-4BA6-B489-2171CC7C0D28}" type="presOf" srcId="{5395984C-0CFB-4982-9CD9-4BD5BCF34212}" destId="{DCD73B97-C049-485D-B0D1-A35CF41F6550}" srcOrd="0" destOrd="0" presId="urn:microsoft.com/office/officeart/2005/8/layout/vList2"/>
    <dgm:cxn modelId="{B92CA10E-4849-4F49-BE80-7A3DFDF08187}" srcId="{5395984C-0CFB-4982-9CD9-4BD5BCF34212}" destId="{DCFD4C79-1940-45BB-A456-F3DE8603A145}" srcOrd="0" destOrd="0" parTransId="{DF678668-597E-4C90-B9C0-1C8DA9A9164C}" sibTransId="{C6934DFD-6B54-4876-89F3-5FD03997F58B}"/>
    <dgm:cxn modelId="{945C4F12-C7D0-4DFD-8570-9BCD2C3BAE50}" type="presOf" srcId="{E36D03DC-93F1-4875-97BF-77CE08587BDE}" destId="{F246CA69-8915-467C-90A6-E753DFA977F5}" srcOrd="0" destOrd="0" presId="urn:microsoft.com/office/officeart/2005/8/layout/vList2"/>
    <dgm:cxn modelId="{B830E639-E8BA-4BCC-88F1-25A98A5C4872}" type="presOf" srcId="{D48E8271-F3AD-4E46-8FFB-072DEC70D128}" destId="{63BBA66D-AE5F-474E-B147-9B568A03869C}" srcOrd="0" destOrd="0" presId="urn:microsoft.com/office/officeart/2005/8/layout/vList2"/>
    <dgm:cxn modelId="{94B48848-3FCD-4C8F-BA88-75EEAB1F5CA0}" srcId="{5395984C-0CFB-4982-9CD9-4BD5BCF34212}" destId="{D48E8271-F3AD-4E46-8FFB-072DEC70D128}" srcOrd="2" destOrd="0" parTransId="{3FAF0EC6-0381-4DFD-98BB-F5FD7939879F}" sibTransId="{638367FE-98CD-421C-A1FA-544B68923974}"/>
    <dgm:cxn modelId="{C15E6355-5093-4C1E-988E-05380C56A105}" type="presOf" srcId="{7791E9D2-17F9-4D71-8CDE-2B0F29F1B9CB}" destId="{606243EF-DC93-4F08-83CE-15D4F391DBEC}" srcOrd="0" destOrd="0" presId="urn:microsoft.com/office/officeart/2005/8/layout/vList2"/>
    <dgm:cxn modelId="{59A7EEC2-E8A4-45F6-85D9-94908B4E8644}" type="presOf" srcId="{DCFD4C79-1940-45BB-A456-F3DE8603A145}" destId="{18540F28-ECBB-49A6-AE1D-5A525487E4E1}" srcOrd="0" destOrd="0" presId="urn:microsoft.com/office/officeart/2005/8/layout/vList2"/>
    <dgm:cxn modelId="{57AA31E2-F4AF-433F-AA37-8961ADE9F697}" srcId="{5395984C-0CFB-4982-9CD9-4BD5BCF34212}" destId="{7791E9D2-17F9-4D71-8CDE-2B0F29F1B9CB}" srcOrd="3" destOrd="0" parTransId="{532F457D-90E8-4896-A7F4-0245D8D5B51D}" sibTransId="{DA17455A-AD00-4DC3-8278-2403BFB3E247}"/>
    <dgm:cxn modelId="{0EB8FCFA-2254-4A9C-83E2-DB29F57AF9CC}" srcId="{5395984C-0CFB-4982-9CD9-4BD5BCF34212}" destId="{E36D03DC-93F1-4875-97BF-77CE08587BDE}" srcOrd="1" destOrd="0" parTransId="{CCDD609C-82C6-4B7B-8886-0C329E343F33}" sibTransId="{1A4C01B0-C9D6-476C-B935-B6163FF8E40B}"/>
    <dgm:cxn modelId="{48BCADC1-3620-4430-BDDC-0EB4A3CB9DF5}" type="presParOf" srcId="{DCD73B97-C049-485D-B0D1-A35CF41F6550}" destId="{18540F28-ECBB-49A6-AE1D-5A525487E4E1}" srcOrd="0" destOrd="0" presId="urn:microsoft.com/office/officeart/2005/8/layout/vList2"/>
    <dgm:cxn modelId="{2FB21B62-18BE-4067-8FDA-CD9730E146B6}" type="presParOf" srcId="{DCD73B97-C049-485D-B0D1-A35CF41F6550}" destId="{7AEAD2C7-D020-4C76-BACD-D08141588B58}" srcOrd="1" destOrd="0" presId="urn:microsoft.com/office/officeart/2005/8/layout/vList2"/>
    <dgm:cxn modelId="{A5F5DC48-E096-43D3-B68D-ACC540F574EE}" type="presParOf" srcId="{DCD73B97-C049-485D-B0D1-A35CF41F6550}" destId="{F246CA69-8915-467C-90A6-E753DFA977F5}" srcOrd="2" destOrd="0" presId="urn:microsoft.com/office/officeart/2005/8/layout/vList2"/>
    <dgm:cxn modelId="{D571EC47-F75E-4163-85CB-B0B84259C94E}" type="presParOf" srcId="{DCD73B97-C049-485D-B0D1-A35CF41F6550}" destId="{27F4BEC8-AE98-4182-9ECE-91FC53663B95}" srcOrd="3" destOrd="0" presId="urn:microsoft.com/office/officeart/2005/8/layout/vList2"/>
    <dgm:cxn modelId="{20412D77-EA2F-4189-9C20-6CD4368EC080}" type="presParOf" srcId="{DCD73B97-C049-485D-B0D1-A35CF41F6550}" destId="{63BBA66D-AE5F-474E-B147-9B568A03869C}" srcOrd="4" destOrd="0" presId="urn:microsoft.com/office/officeart/2005/8/layout/vList2"/>
    <dgm:cxn modelId="{42E90BDC-F537-4F84-B753-23CDBB22F11D}" type="presParOf" srcId="{DCD73B97-C049-485D-B0D1-A35CF41F6550}" destId="{8586B159-43F9-4A39-9BAF-B718E4FD16A8}" srcOrd="5" destOrd="0" presId="urn:microsoft.com/office/officeart/2005/8/layout/vList2"/>
    <dgm:cxn modelId="{D0747AE3-0E3A-4C4F-905A-A91A886435F4}" type="presParOf" srcId="{DCD73B97-C049-485D-B0D1-A35CF41F6550}" destId="{606243EF-DC93-4F08-83CE-15D4F391DB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3088FD-2363-4C2B-8C3B-6D776AACE870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445B660-70A2-4BED-A060-ABC87CD0F7E5}">
      <dgm:prSet/>
      <dgm:spPr/>
      <dgm:t>
        <a:bodyPr/>
        <a:lstStyle/>
        <a:p>
          <a:pPr latinLnBrk="1"/>
          <a:r>
            <a:rPr lang="en-US" dirty="0"/>
            <a:t>8</a:t>
          </a:r>
          <a:r>
            <a:rPr lang="ko-KR" dirty="0"/>
            <a:t>대 쇼군 </a:t>
          </a:r>
          <a:r>
            <a:rPr lang="ko-KR" dirty="0" err="1"/>
            <a:t>도쿠가와</a:t>
          </a:r>
          <a:r>
            <a:rPr lang="ko-KR" dirty="0"/>
            <a:t> </a:t>
          </a:r>
          <a:r>
            <a:rPr lang="ko-KR" dirty="0" err="1"/>
            <a:t>요시무네에</a:t>
          </a:r>
          <a:r>
            <a:rPr lang="ko-KR" dirty="0"/>
            <a:t> 의해 시작된 개혁으로 </a:t>
          </a:r>
          <a:r>
            <a:rPr lang="ko-KR" dirty="0" err="1"/>
            <a:t>쿄호의</a:t>
          </a:r>
          <a:r>
            <a:rPr lang="ko-KR" dirty="0"/>
            <a:t> 개혁이라 부른다</a:t>
          </a:r>
        </a:p>
      </dgm:t>
    </dgm:pt>
    <dgm:pt modelId="{76B0FB14-0F0F-4042-BCFA-646550D1A428}" type="parTrans" cxnId="{FA8C93E2-EE95-4C2E-B16E-726A607B4410}">
      <dgm:prSet/>
      <dgm:spPr/>
      <dgm:t>
        <a:bodyPr/>
        <a:lstStyle/>
        <a:p>
          <a:pPr latinLnBrk="1"/>
          <a:endParaRPr lang="ko-KR" altLang="en-US"/>
        </a:p>
      </dgm:t>
    </dgm:pt>
    <dgm:pt modelId="{A359E728-5B84-4B6F-AEF4-E2B12027D4D6}" type="sibTrans" cxnId="{FA8C93E2-EE95-4C2E-B16E-726A607B4410}">
      <dgm:prSet/>
      <dgm:spPr/>
      <dgm:t>
        <a:bodyPr/>
        <a:lstStyle/>
        <a:p>
          <a:pPr latinLnBrk="1"/>
          <a:endParaRPr lang="ko-KR" altLang="en-US"/>
        </a:p>
      </dgm:t>
    </dgm:pt>
    <dgm:pt modelId="{C9E027DB-163E-492C-98A5-A4C3DF7B708B}">
      <dgm:prSet/>
      <dgm:spPr/>
      <dgm:t>
        <a:bodyPr/>
        <a:lstStyle/>
        <a:p>
          <a:pPr latinLnBrk="1"/>
          <a:r>
            <a:rPr lang="ko-KR" altLang="en-US" b="0" i="0" dirty="0" err="1"/>
            <a:t>공서방어정서</a:t>
          </a:r>
          <a:r>
            <a:rPr lang="en-US" altLang="ko-KR" b="0" i="0" dirty="0"/>
            <a:t>(</a:t>
          </a:r>
          <a:r>
            <a:rPr lang="zh-TW" altLang="ko-KR" b="0" i="0" dirty="0"/>
            <a:t>公事方御定書</a:t>
          </a:r>
          <a:r>
            <a:rPr lang="en-US" altLang="zh-TW" b="0" i="0" dirty="0"/>
            <a:t>)</a:t>
          </a:r>
          <a:r>
            <a:rPr lang="ko-KR" dirty="0"/>
            <a:t>라는 재판의 기준이 되는 법률을 정함</a:t>
          </a:r>
        </a:p>
      </dgm:t>
    </dgm:pt>
    <dgm:pt modelId="{3099C3F4-9536-4C0A-AB9C-EA18D39A0838}" type="parTrans" cxnId="{342BDD52-5B5F-4888-9F6A-3417D3FCA3FE}">
      <dgm:prSet/>
      <dgm:spPr/>
      <dgm:t>
        <a:bodyPr/>
        <a:lstStyle/>
        <a:p>
          <a:pPr latinLnBrk="1"/>
          <a:endParaRPr lang="ko-KR" altLang="en-US"/>
        </a:p>
      </dgm:t>
    </dgm:pt>
    <dgm:pt modelId="{1DC1AABA-8D78-4899-8FC8-F017A0D0806C}" type="sibTrans" cxnId="{342BDD52-5B5F-4888-9F6A-3417D3FCA3FE}">
      <dgm:prSet/>
      <dgm:spPr/>
      <dgm:t>
        <a:bodyPr/>
        <a:lstStyle/>
        <a:p>
          <a:pPr latinLnBrk="1"/>
          <a:endParaRPr lang="ko-KR" altLang="en-US"/>
        </a:p>
      </dgm:t>
    </dgm:pt>
    <dgm:pt modelId="{0CA841B4-7F43-4F05-9349-D9D1D5C3A1F0}">
      <dgm:prSet/>
      <dgm:spPr/>
      <dgm:t>
        <a:bodyPr/>
        <a:lstStyle/>
        <a:p>
          <a:pPr latinLnBrk="1"/>
          <a:r>
            <a:rPr lang="ko-KR" dirty="0" err="1"/>
            <a:t>산킨고타이</a:t>
          </a:r>
          <a:r>
            <a:rPr lang="en-US" altLang="ko-KR" dirty="0"/>
            <a:t>(</a:t>
          </a:r>
          <a:r>
            <a:rPr lang="ja-JP" dirty="0"/>
            <a:t>参勤交代</a:t>
          </a:r>
          <a:r>
            <a:rPr lang="en-US" altLang="ja-JP" dirty="0"/>
            <a:t>)</a:t>
          </a:r>
          <a:r>
            <a:rPr lang="ko-KR" dirty="0"/>
            <a:t>를 완화하는 대신 쌀의 상납을 올리는 </a:t>
          </a:r>
          <a:r>
            <a:rPr lang="ko-KR"/>
            <a:t>아게</a:t>
          </a:r>
          <a:r>
            <a:rPr lang="ko-KR" altLang="en-US"/>
            <a:t>마에</a:t>
          </a:r>
          <a:r>
            <a:rPr lang="en-US" altLang="ko-KR"/>
            <a:t>(</a:t>
          </a:r>
          <a:r>
            <a:rPr lang="ja-JP" dirty="0"/>
            <a:t>上げ米</a:t>
          </a:r>
          <a:r>
            <a:rPr lang="en-US" altLang="ja-JP" dirty="0"/>
            <a:t>)</a:t>
          </a:r>
          <a:r>
            <a:rPr lang="ko-KR" dirty="0"/>
            <a:t>의 법을 제정 </a:t>
          </a:r>
        </a:p>
      </dgm:t>
    </dgm:pt>
    <dgm:pt modelId="{A0E53D1E-14C6-445C-9826-4D41EC01F243}" type="parTrans" cxnId="{14E17206-311B-4AF5-9185-A156C61A4B79}">
      <dgm:prSet/>
      <dgm:spPr/>
      <dgm:t>
        <a:bodyPr/>
        <a:lstStyle/>
        <a:p>
          <a:pPr latinLnBrk="1"/>
          <a:endParaRPr lang="ko-KR" altLang="en-US"/>
        </a:p>
      </dgm:t>
    </dgm:pt>
    <dgm:pt modelId="{FB656D1F-C885-45F7-B767-2AC435C42186}" type="sibTrans" cxnId="{14E17206-311B-4AF5-9185-A156C61A4B79}">
      <dgm:prSet/>
      <dgm:spPr/>
      <dgm:t>
        <a:bodyPr/>
        <a:lstStyle/>
        <a:p>
          <a:pPr latinLnBrk="1"/>
          <a:endParaRPr lang="ko-KR" altLang="en-US"/>
        </a:p>
      </dgm:t>
    </dgm:pt>
    <dgm:pt modelId="{ED6358DD-C4D4-4A14-8A76-4409E9485515}">
      <dgm:prSet/>
      <dgm:spPr/>
      <dgm:t>
        <a:bodyPr/>
        <a:lstStyle/>
        <a:p>
          <a:pPr latinLnBrk="1"/>
          <a:r>
            <a:rPr lang="ko-KR" dirty="0"/>
            <a:t>서민의 의견을 듣는 </a:t>
          </a:r>
          <a:r>
            <a:rPr lang="ko-KR" dirty="0" err="1"/>
            <a:t>메야스바코</a:t>
          </a:r>
          <a:r>
            <a:rPr lang="en-US" altLang="ko-KR" dirty="0"/>
            <a:t>(</a:t>
          </a:r>
          <a:r>
            <a:rPr lang="ja-JP" dirty="0"/>
            <a:t>目安箱</a:t>
          </a:r>
          <a:r>
            <a:rPr lang="en-US" altLang="ja-JP" dirty="0"/>
            <a:t>)</a:t>
          </a:r>
          <a:r>
            <a:rPr lang="ko-KR" dirty="0"/>
            <a:t>를 설치하여 다이묘와 무사들을 처벌하였다</a:t>
          </a:r>
          <a:r>
            <a:rPr lang="en-US" dirty="0"/>
            <a:t>.</a:t>
          </a:r>
          <a:endParaRPr lang="ko-KR" dirty="0"/>
        </a:p>
      </dgm:t>
    </dgm:pt>
    <dgm:pt modelId="{D9A530E7-A5B9-43A5-BC83-3803E2CC4A7E}" type="parTrans" cxnId="{355B7BCD-AEDA-472B-9426-2BCA440D6956}">
      <dgm:prSet/>
      <dgm:spPr/>
      <dgm:t>
        <a:bodyPr/>
        <a:lstStyle/>
        <a:p>
          <a:pPr latinLnBrk="1"/>
          <a:endParaRPr lang="ko-KR" altLang="en-US"/>
        </a:p>
      </dgm:t>
    </dgm:pt>
    <dgm:pt modelId="{106DEE33-4B54-4A90-9AB4-8C106D60ABB5}" type="sibTrans" cxnId="{355B7BCD-AEDA-472B-9426-2BCA440D6956}">
      <dgm:prSet/>
      <dgm:spPr/>
      <dgm:t>
        <a:bodyPr/>
        <a:lstStyle/>
        <a:p>
          <a:pPr latinLnBrk="1"/>
          <a:endParaRPr lang="ko-KR" altLang="en-US"/>
        </a:p>
      </dgm:t>
    </dgm:pt>
    <dgm:pt modelId="{2A015223-95DD-4DC1-9C3F-72B5BD446807}" type="pres">
      <dgm:prSet presAssocID="{E13088FD-2363-4C2B-8C3B-6D776AACE870}" presName="linear" presStyleCnt="0">
        <dgm:presLayoutVars>
          <dgm:animLvl val="lvl"/>
          <dgm:resizeHandles val="exact"/>
        </dgm:presLayoutVars>
      </dgm:prSet>
      <dgm:spPr/>
    </dgm:pt>
    <dgm:pt modelId="{67EB8279-4B2C-4B83-A51B-146CC68EA7CD}" type="pres">
      <dgm:prSet presAssocID="{1445B660-70A2-4BED-A060-ABC87CD0F7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1C7E75-1A33-45B1-A394-69D97D75D7EB}" type="pres">
      <dgm:prSet presAssocID="{A359E728-5B84-4B6F-AEF4-E2B12027D4D6}" presName="spacer" presStyleCnt="0"/>
      <dgm:spPr/>
    </dgm:pt>
    <dgm:pt modelId="{F16E174D-154C-4A3C-A3B9-67BFF6B9488C}" type="pres">
      <dgm:prSet presAssocID="{C9E027DB-163E-492C-98A5-A4C3DF7B70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C2334-0DAF-4DC3-BC52-A404EFD7A097}" type="pres">
      <dgm:prSet presAssocID="{1DC1AABA-8D78-4899-8FC8-F017A0D0806C}" presName="spacer" presStyleCnt="0"/>
      <dgm:spPr/>
    </dgm:pt>
    <dgm:pt modelId="{FF8B818A-3A87-47E0-B430-508EC7E2D7F5}" type="pres">
      <dgm:prSet presAssocID="{0CA841B4-7F43-4F05-9349-D9D1D5C3A1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98254B-F59F-4B28-B00B-60C7D53610DE}" type="pres">
      <dgm:prSet presAssocID="{FB656D1F-C885-45F7-B767-2AC435C42186}" presName="spacer" presStyleCnt="0"/>
      <dgm:spPr/>
    </dgm:pt>
    <dgm:pt modelId="{79A7DCF6-65DA-4015-B9AB-56E85E5B3AD0}" type="pres">
      <dgm:prSet presAssocID="{ED6358DD-C4D4-4A14-8A76-4409E948551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4E17206-311B-4AF5-9185-A156C61A4B79}" srcId="{E13088FD-2363-4C2B-8C3B-6D776AACE870}" destId="{0CA841B4-7F43-4F05-9349-D9D1D5C3A1F0}" srcOrd="2" destOrd="0" parTransId="{A0E53D1E-14C6-445C-9826-4D41EC01F243}" sibTransId="{FB656D1F-C885-45F7-B767-2AC435C42186}"/>
    <dgm:cxn modelId="{2D38F320-EEFE-4999-9C2D-511418894009}" type="presOf" srcId="{1445B660-70A2-4BED-A060-ABC87CD0F7E5}" destId="{67EB8279-4B2C-4B83-A51B-146CC68EA7CD}" srcOrd="0" destOrd="0" presId="urn:microsoft.com/office/officeart/2005/8/layout/vList2"/>
    <dgm:cxn modelId="{DDD69825-BEEB-4A37-8601-FAA0C9591A77}" type="presOf" srcId="{ED6358DD-C4D4-4A14-8A76-4409E9485515}" destId="{79A7DCF6-65DA-4015-B9AB-56E85E5B3AD0}" srcOrd="0" destOrd="0" presId="urn:microsoft.com/office/officeart/2005/8/layout/vList2"/>
    <dgm:cxn modelId="{86641F71-8FD1-4E1F-BB87-61CB51A4891D}" type="presOf" srcId="{C9E027DB-163E-492C-98A5-A4C3DF7B708B}" destId="{F16E174D-154C-4A3C-A3B9-67BFF6B9488C}" srcOrd="0" destOrd="0" presId="urn:microsoft.com/office/officeart/2005/8/layout/vList2"/>
    <dgm:cxn modelId="{342BDD52-5B5F-4888-9F6A-3417D3FCA3FE}" srcId="{E13088FD-2363-4C2B-8C3B-6D776AACE870}" destId="{C9E027DB-163E-492C-98A5-A4C3DF7B708B}" srcOrd="1" destOrd="0" parTransId="{3099C3F4-9536-4C0A-AB9C-EA18D39A0838}" sibTransId="{1DC1AABA-8D78-4899-8FC8-F017A0D0806C}"/>
    <dgm:cxn modelId="{03E35FB0-638F-4FEE-BD41-9D53BBF6E27D}" type="presOf" srcId="{E13088FD-2363-4C2B-8C3B-6D776AACE870}" destId="{2A015223-95DD-4DC1-9C3F-72B5BD446807}" srcOrd="0" destOrd="0" presId="urn:microsoft.com/office/officeart/2005/8/layout/vList2"/>
    <dgm:cxn modelId="{355B7BCD-AEDA-472B-9426-2BCA440D6956}" srcId="{E13088FD-2363-4C2B-8C3B-6D776AACE870}" destId="{ED6358DD-C4D4-4A14-8A76-4409E9485515}" srcOrd="3" destOrd="0" parTransId="{D9A530E7-A5B9-43A5-BC83-3803E2CC4A7E}" sibTransId="{106DEE33-4B54-4A90-9AB4-8C106D60ABB5}"/>
    <dgm:cxn modelId="{FA8C93E2-EE95-4C2E-B16E-726A607B4410}" srcId="{E13088FD-2363-4C2B-8C3B-6D776AACE870}" destId="{1445B660-70A2-4BED-A060-ABC87CD0F7E5}" srcOrd="0" destOrd="0" parTransId="{76B0FB14-0F0F-4042-BCFA-646550D1A428}" sibTransId="{A359E728-5B84-4B6F-AEF4-E2B12027D4D6}"/>
    <dgm:cxn modelId="{96173BEE-FBDE-43A8-96E9-F7533882BFAB}" type="presOf" srcId="{0CA841B4-7F43-4F05-9349-D9D1D5C3A1F0}" destId="{FF8B818A-3A87-47E0-B430-508EC7E2D7F5}" srcOrd="0" destOrd="0" presId="urn:microsoft.com/office/officeart/2005/8/layout/vList2"/>
    <dgm:cxn modelId="{1E93564D-8B5A-4E52-B118-424C08F85C00}" type="presParOf" srcId="{2A015223-95DD-4DC1-9C3F-72B5BD446807}" destId="{67EB8279-4B2C-4B83-A51B-146CC68EA7CD}" srcOrd="0" destOrd="0" presId="urn:microsoft.com/office/officeart/2005/8/layout/vList2"/>
    <dgm:cxn modelId="{28C832A5-CCA8-4E11-98F0-3D28414F48DD}" type="presParOf" srcId="{2A015223-95DD-4DC1-9C3F-72B5BD446807}" destId="{631C7E75-1A33-45B1-A394-69D97D75D7EB}" srcOrd="1" destOrd="0" presId="urn:microsoft.com/office/officeart/2005/8/layout/vList2"/>
    <dgm:cxn modelId="{D1223EAB-8694-4F2F-93A6-56AB605FF7EC}" type="presParOf" srcId="{2A015223-95DD-4DC1-9C3F-72B5BD446807}" destId="{F16E174D-154C-4A3C-A3B9-67BFF6B9488C}" srcOrd="2" destOrd="0" presId="urn:microsoft.com/office/officeart/2005/8/layout/vList2"/>
    <dgm:cxn modelId="{76C90B1C-81DC-4C68-98C1-A3B4E67425F9}" type="presParOf" srcId="{2A015223-95DD-4DC1-9C3F-72B5BD446807}" destId="{438C2334-0DAF-4DC3-BC52-A404EFD7A097}" srcOrd="3" destOrd="0" presId="urn:microsoft.com/office/officeart/2005/8/layout/vList2"/>
    <dgm:cxn modelId="{CEAB4AEA-E6D6-415C-92B7-2AB1767EF70E}" type="presParOf" srcId="{2A015223-95DD-4DC1-9C3F-72B5BD446807}" destId="{FF8B818A-3A87-47E0-B430-508EC7E2D7F5}" srcOrd="4" destOrd="0" presId="urn:microsoft.com/office/officeart/2005/8/layout/vList2"/>
    <dgm:cxn modelId="{4E51F1E0-21DA-42A6-BCF7-1B7710D844BA}" type="presParOf" srcId="{2A015223-95DD-4DC1-9C3F-72B5BD446807}" destId="{F498254B-F59F-4B28-B00B-60C7D53610DE}" srcOrd="5" destOrd="0" presId="urn:microsoft.com/office/officeart/2005/8/layout/vList2"/>
    <dgm:cxn modelId="{F482C75F-372A-4D64-B802-713831F3D1B5}" type="presParOf" srcId="{2A015223-95DD-4DC1-9C3F-72B5BD446807}" destId="{79A7DCF6-65DA-4015-B9AB-56E85E5B3A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34DCCD-9219-4CA0-A86C-93343763E479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5992A21-F434-4031-B430-37D9C18119BB}">
      <dgm:prSet/>
      <dgm:spPr/>
      <dgm:t>
        <a:bodyPr/>
        <a:lstStyle/>
        <a:p>
          <a:pPr latinLnBrk="1"/>
          <a:r>
            <a:rPr lang="en-US" dirty="0"/>
            <a:t>18</a:t>
          </a:r>
          <a:r>
            <a:rPr lang="ko-KR" dirty="0"/>
            <a:t>세기</a:t>
          </a:r>
          <a:r>
            <a:rPr lang="en-US" altLang="ko-KR" dirty="0"/>
            <a:t> </a:t>
          </a:r>
          <a:r>
            <a:rPr lang="ko-KR" altLang="en-US" dirty="0"/>
            <a:t>기근으로 인해 농민봉기가 </a:t>
          </a:r>
          <a:r>
            <a:rPr lang="ko-KR" dirty="0"/>
            <a:t>자주 발생하자 </a:t>
          </a:r>
          <a:r>
            <a:rPr lang="ko-KR" dirty="0" err="1"/>
            <a:t>시라카와</a:t>
          </a:r>
          <a:r>
            <a:rPr lang="en-US" altLang="ko-KR" dirty="0"/>
            <a:t> </a:t>
          </a:r>
          <a:r>
            <a:rPr lang="ko-KR" dirty="0"/>
            <a:t>번</a:t>
          </a:r>
          <a:r>
            <a:rPr lang="en-US" altLang="ko-KR" dirty="0"/>
            <a:t> </a:t>
          </a:r>
          <a:r>
            <a:rPr lang="ko-KR" dirty="0"/>
            <a:t>의 </a:t>
          </a:r>
          <a:r>
            <a:rPr lang="ko-KR" dirty="0" err="1"/>
            <a:t>마츠다이라</a:t>
          </a:r>
          <a:r>
            <a:rPr lang="ko-KR" dirty="0"/>
            <a:t> </a:t>
          </a:r>
          <a:r>
            <a:rPr lang="ko-KR" dirty="0" err="1"/>
            <a:t>사다노부가</a:t>
          </a:r>
          <a:r>
            <a:rPr lang="ko-KR" dirty="0"/>
            <a:t> </a:t>
          </a:r>
          <a:r>
            <a:rPr lang="en-US" altLang="ko-KR" dirty="0"/>
            <a:t> </a:t>
          </a:r>
          <a:r>
            <a:rPr lang="ko-KR" dirty="0" err="1"/>
            <a:t>관정의</a:t>
          </a:r>
          <a:r>
            <a:rPr lang="ko-KR" dirty="0"/>
            <a:t> 개혁</a:t>
          </a:r>
          <a:r>
            <a:rPr lang="ko-KR" altLang="en-US" dirty="0"/>
            <a:t>을 행함</a:t>
          </a:r>
          <a:endParaRPr lang="ko-KR" dirty="0"/>
        </a:p>
      </dgm:t>
    </dgm:pt>
    <dgm:pt modelId="{CA002F21-D328-4B6B-9E33-8EF3FE2DADB9}" type="parTrans" cxnId="{79BB3245-FA96-46F7-8EA6-EFF053424C5B}">
      <dgm:prSet/>
      <dgm:spPr/>
      <dgm:t>
        <a:bodyPr/>
        <a:lstStyle/>
        <a:p>
          <a:pPr latinLnBrk="1"/>
          <a:endParaRPr lang="ko-KR" altLang="en-US"/>
        </a:p>
      </dgm:t>
    </dgm:pt>
    <dgm:pt modelId="{C23D09CF-FC42-4A61-A792-5B2A14F1A254}" type="sibTrans" cxnId="{79BB3245-FA96-46F7-8EA6-EFF053424C5B}">
      <dgm:prSet/>
      <dgm:spPr/>
      <dgm:t>
        <a:bodyPr/>
        <a:lstStyle/>
        <a:p>
          <a:pPr latinLnBrk="1"/>
          <a:endParaRPr lang="ko-KR" altLang="en-US"/>
        </a:p>
      </dgm:t>
    </dgm:pt>
    <dgm:pt modelId="{C9A145EF-88D2-49E3-8D51-3E7E3E4F8E12}">
      <dgm:prSet/>
      <dgm:spPr/>
      <dgm:t>
        <a:bodyPr/>
        <a:lstStyle/>
        <a:p>
          <a:pPr latinLnBrk="1"/>
          <a:r>
            <a:rPr lang="ko-KR" altLang="en-US" dirty="0"/>
            <a:t>에도의 </a:t>
          </a:r>
          <a:r>
            <a:rPr lang="ko-KR" dirty="0"/>
            <a:t>농민</a:t>
          </a:r>
          <a:r>
            <a:rPr lang="ko-KR" altLang="en-US" dirty="0"/>
            <a:t>들</a:t>
          </a:r>
          <a:r>
            <a:rPr lang="ko-KR" dirty="0"/>
            <a:t>을 </a:t>
          </a:r>
          <a:r>
            <a:rPr lang="ko-KR" altLang="en-US" dirty="0" err="1"/>
            <a:t>고향의</a:t>
          </a:r>
          <a:r>
            <a:rPr lang="ko-KR" dirty="0" err="1"/>
            <a:t>농가로</a:t>
          </a:r>
          <a:r>
            <a:rPr lang="ko-KR" dirty="0"/>
            <a:t> 귀속시키는 </a:t>
          </a:r>
          <a:r>
            <a:rPr lang="ko-KR" altLang="en-US" dirty="0"/>
            <a:t>고향귀환령</a:t>
          </a:r>
          <a:r>
            <a:rPr lang="ko-KR" dirty="0"/>
            <a:t>을 내려 각지역의 창고를 설치해 쌀의 부족을 대비 </a:t>
          </a:r>
        </a:p>
      </dgm:t>
    </dgm:pt>
    <dgm:pt modelId="{2670A50C-C855-4F82-9617-1FBDDAACC75A}" type="parTrans" cxnId="{4AB08B24-5FA5-4E78-BB34-97D41D801398}">
      <dgm:prSet/>
      <dgm:spPr/>
      <dgm:t>
        <a:bodyPr/>
        <a:lstStyle/>
        <a:p>
          <a:pPr latinLnBrk="1"/>
          <a:endParaRPr lang="ko-KR" altLang="en-US"/>
        </a:p>
      </dgm:t>
    </dgm:pt>
    <dgm:pt modelId="{3C78A190-1AFB-4F5B-9CB8-CB72D1F6C3D7}" type="sibTrans" cxnId="{4AB08B24-5FA5-4E78-BB34-97D41D801398}">
      <dgm:prSet/>
      <dgm:spPr/>
      <dgm:t>
        <a:bodyPr/>
        <a:lstStyle/>
        <a:p>
          <a:pPr latinLnBrk="1"/>
          <a:endParaRPr lang="ko-KR" altLang="en-US"/>
        </a:p>
      </dgm:t>
    </dgm:pt>
    <dgm:pt modelId="{AB87740F-A058-43B4-86D8-26310C93FC2A}">
      <dgm:prSet/>
      <dgm:spPr/>
      <dgm:t>
        <a:bodyPr/>
        <a:lstStyle/>
        <a:p>
          <a:pPr latinLnBrk="1"/>
          <a:r>
            <a:rPr lang="ko-KR" dirty="0"/>
            <a:t>에도에 유시마에 </a:t>
          </a:r>
          <a:r>
            <a:rPr lang="ko-KR" dirty="0" err="1"/>
            <a:t>쇼헤이자카</a:t>
          </a:r>
          <a:r>
            <a:rPr lang="en-US" altLang="ko-KR" dirty="0"/>
            <a:t> </a:t>
          </a:r>
          <a:r>
            <a:rPr lang="ko-KR" dirty="0"/>
            <a:t>학문소를 설치해 주자학을 배</a:t>
          </a:r>
          <a:r>
            <a:rPr lang="ko-KR" altLang="en-US" dirty="0"/>
            <a:t>우게 함</a:t>
          </a:r>
          <a:endParaRPr lang="ko-KR" dirty="0"/>
        </a:p>
      </dgm:t>
    </dgm:pt>
    <dgm:pt modelId="{7E7E9EB8-8578-4455-BBD6-7513839269AF}" type="parTrans" cxnId="{830FEA54-3DFE-4178-A99A-E84169C88923}">
      <dgm:prSet/>
      <dgm:spPr/>
      <dgm:t>
        <a:bodyPr/>
        <a:lstStyle/>
        <a:p>
          <a:pPr latinLnBrk="1"/>
          <a:endParaRPr lang="ko-KR" altLang="en-US"/>
        </a:p>
      </dgm:t>
    </dgm:pt>
    <dgm:pt modelId="{65D1286B-6FA3-48A6-BF0E-DAF0BA736288}" type="sibTrans" cxnId="{830FEA54-3DFE-4178-A99A-E84169C88923}">
      <dgm:prSet/>
      <dgm:spPr/>
      <dgm:t>
        <a:bodyPr/>
        <a:lstStyle/>
        <a:p>
          <a:pPr latinLnBrk="1"/>
          <a:endParaRPr lang="ko-KR" altLang="en-US"/>
        </a:p>
      </dgm:t>
    </dgm:pt>
    <dgm:pt modelId="{64EDE225-5246-495A-9785-57EFC5AFC103}">
      <dgm:prSet/>
      <dgm:spPr/>
      <dgm:t>
        <a:bodyPr/>
        <a:lstStyle/>
        <a:p>
          <a:pPr latinLnBrk="1"/>
          <a:r>
            <a:rPr lang="ko-KR" dirty="0"/>
            <a:t>번의 특산물에 대해 </a:t>
          </a:r>
          <a:r>
            <a:rPr lang="ko-KR" dirty="0" err="1"/>
            <a:t>전매제</a:t>
          </a:r>
          <a:r>
            <a:rPr lang="en-US" dirty="0"/>
            <a:t>(</a:t>
          </a:r>
          <a:r>
            <a:rPr lang="ko-KR" dirty="0"/>
            <a:t>번이 틀산물을 독점해 판매하는 제도</a:t>
          </a:r>
          <a:r>
            <a:rPr lang="en-US" dirty="0"/>
            <a:t>)</a:t>
          </a:r>
          <a:r>
            <a:rPr lang="ko-KR" dirty="0"/>
            <a:t>제정을 다시 회복</a:t>
          </a:r>
        </a:p>
      </dgm:t>
    </dgm:pt>
    <dgm:pt modelId="{55F3E345-E9A4-4DBF-9E4A-B966FEB8F161}" type="parTrans" cxnId="{213414B8-AAF2-4551-8403-33C5356A6DBB}">
      <dgm:prSet/>
      <dgm:spPr/>
      <dgm:t>
        <a:bodyPr/>
        <a:lstStyle/>
        <a:p>
          <a:pPr latinLnBrk="1"/>
          <a:endParaRPr lang="ko-KR" altLang="en-US"/>
        </a:p>
      </dgm:t>
    </dgm:pt>
    <dgm:pt modelId="{99258EBF-CA52-4D4B-9993-3A638C76916C}" type="sibTrans" cxnId="{213414B8-AAF2-4551-8403-33C5356A6DBB}">
      <dgm:prSet/>
      <dgm:spPr/>
      <dgm:t>
        <a:bodyPr/>
        <a:lstStyle/>
        <a:p>
          <a:pPr latinLnBrk="1"/>
          <a:endParaRPr lang="ko-KR" altLang="en-US"/>
        </a:p>
      </dgm:t>
    </dgm:pt>
    <dgm:pt modelId="{8D0705EB-8B91-4F80-A700-AD9172025743}" type="pres">
      <dgm:prSet presAssocID="{8F34DCCD-9219-4CA0-A86C-93343763E479}" presName="Name0" presStyleCnt="0">
        <dgm:presLayoutVars>
          <dgm:chMax val="7"/>
          <dgm:chPref val="7"/>
          <dgm:dir/>
        </dgm:presLayoutVars>
      </dgm:prSet>
      <dgm:spPr/>
    </dgm:pt>
    <dgm:pt modelId="{56B2C004-F00D-4F92-8DF6-56598B01EBE6}" type="pres">
      <dgm:prSet presAssocID="{8F34DCCD-9219-4CA0-A86C-93343763E479}" presName="Name1" presStyleCnt="0"/>
      <dgm:spPr/>
    </dgm:pt>
    <dgm:pt modelId="{D5C64541-0208-43BE-A245-8B832AE3186B}" type="pres">
      <dgm:prSet presAssocID="{8F34DCCD-9219-4CA0-A86C-93343763E479}" presName="cycle" presStyleCnt="0"/>
      <dgm:spPr/>
    </dgm:pt>
    <dgm:pt modelId="{1DCC3738-9400-4580-96F0-908427E0BBF3}" type="pres">
      <dgm:prSet presAssocID="{8F34DCCD-9219-4CA0-A86C-93343763E479}" presName="srcNode" presStyleLbl="node1" presStyleIdx="0" presStyleCnt="4"/>
      <dgm:spPr/>
    </dgm:pt>
    <dgm:pt modelId="{18869C50-80E7-47BC-B020-87E3B5026500}" type="pres">
      <dgm:prSet presAssocID="{8F34DCCD-9219-4CA0-A86C-93343763E479}" presName="conn" presStyleLbl="parChTrans1D2" presStyleIdx="0" presStyleCnt="1"/>
      <dgm:spPr/>
    </dgm:pt>
    <dgm:pt modelId="{A47B4E48-5B48-45FA-9A58-A4A498EC778B}" type="pres">
      <dgm:prSet presAssocID="{8F34DCCD-9219-4CA0-A86C-93343763E479}" presName="extraNode" presStyleLbl="node1" presStyleIdx="0" presStyleCnt="4"/>
      <dgm:spPr/>
    </dgm:pt>
    <dgm:pt modelId="{967954C4-BF5C-4EE5-8553-5673D194F8C2}" type="pres">
      <dgm:prSet presAssocID="{8F34DCCD-9219-4CA0-A86C-93343763E479}" presName="dstNode" presStyleLbl="node1" presStyleIdx="0" presStyleCnt="4"/>
      <dgm:spPr/>
    </dgm:pt>
    <dgm:pt modelId="{7DE14E80-558B-47C0-B418-7DFA33983BF5}" type="pres">
      <dgm:prSet presAssocID="{15992A21-F434-4031-B430-37D9C18119BB}" presName="text_1" presStyleLbl="node1" presStyleIdx="0" presStyleCnt="4">
        <dgm:presLayoutVars>
          <dgm:bulletEnabled val="1"/>
        </dgm:presLayoutVars>
      </dgm:prSet>
      <dgm:spPr/>
    </dgm:pt>
    <dgm:pt modelId="{7445E6B0-F9F6-46ED-BB9B-39B4A9009DCD}" type="pres">
      <dgm:prSet presAssocID="{15992A21-F434-4031-B430-37D9C18119BB}" presName="accent_1" presStyleCnt="0"/>
      <dgm:spPr/>
    </dgm:pt>
    <dgm:pt modelId="{DB8AE77E-363B-49B6-B0FC-18932A342CBF}" type="pres">
      <dgm:prSet presAssocID="{15992A21-F434-4031-B430-37D9C18119BB}" presName="accentRepeatNode" presStyleLbl="solidFgAcc1" presStyleIdx="0" presStyleCnt="4"/>
      <dgm:spPr/>
    </dgm:pt>
    <dgm:pt modelId="{3C089487-0629-41BB-BD5C-8873AE359051}" type="pres">
      <dgm:prSet presAssocID="{C9A145EF-88D2-49E3-8D51-3E7E3E4F8E12}" presName="text_2" presStyleLbl="node1" presStyleIdx="1" presStyleCnt="4">
        <dgm:presLayoutVars>
          <dgm:bulletEnabled val="1"/>
        </dgm:presLayoutVars>
      </dgm:prSet>
      <dgm:spPr/>
    </dgm:pt>
    <dgm:pt modelId="{DBB7A6DB-A751-4784-81D5-89DC6EDAE1B5}" type="pres">
      <dgm:prSet presAssocID="{C9A145EF-88D2-49E3-8D51-3E7E3E4F8E12}" presName="accent_2" presStyleCnt="0"/>
      <dgm:spPr/>
    </dgm:pt>
    <dgm:pt modelId="{804C6157-4BA7-4006-8F3E-7B9724463004}" type="pres">
      <dgm:prSet presAssocID="{C9A145EF-88D2-49E3-8D51-3E7E3E4F8E12}" presName="accentRepeatNode" presStyleLbl="solidFgAcc1" presStyleIdx="1" presStyleCnt="4"/>
      <dgm:spPr/>
    </dgm:pt>
    <dgm:pt modelId="{7837D741-2AD4-4EA9-B0CE-739A220816DC}" type="pres">
      <dgm:prSet presAssocID="{AB87740F-A058-43B4-86D8-26310C93FC2A}" presName="text_3" presStyleLbl="node1" presStyleIdx="2" presStyleCnt="4">
        <dgm:presLayoutVars>
          <dgm:bulletEnabled val="1"/>
        </dgm:presLayoutVars>
      </dgm:prSet>
      <dgm:spPr/>
    </dgm:pt>
    <dgm:pt modelId="{4789560B-0446-4076-A6CE-321651A82423}" type="pres">
      <dgm:prSet presAssocID="{AB87740F-A058-43B4-86D8-26310C93FC2A}" presName="accent_3" presStyleCnt="0"/>
      <dgm:spPr/>
    </dgm:pt>
    <dgm:pt modelId="{71155110-64DD-4AFF-B803-423051E6B272}" type="pres">
      <dgm:prSet presAssocID="{AB87740F-A058-43B4-86D8-26310C93FC2A}" presName="accentRepeatNode" presStyleLbl="solidFgAcc1" presStyleIdx="2" presStyleCnt="4"/>
      <dgm:spPr/>
    </dgm:pt>
    <dgm:pt modelId="{0F07CA0E-1E0B-4D4E-81E0-CDC36D13AB82}" type="pres">
      <dgm:prSet presAssocID="{64EDE225-5246-495A-9785-57EFC5AFC103}" presName="text_4" presStyleLbl="node1" presStyleIdx="3" presStyleCnt="4">
        <dgm:presLayoutVars>
          <dgm:bulletEnabled val="1"/>
        </dgm:presLayoutVars>
      </dgm:prSet>
      <dgm:spPr/>
    </dgm:pt>
    <dgm:pt modelId="{495C6C0E-CB7D-4970-8DAE-7D6C0B4D3484}" type="pres">
      <dgm:prSet presAssocID="{64EDE225-5246-495A-9785-57EFC5AFC103}" presName="accent_4" presStyleCnt="0"/>
      <dgm:spPr/>
    </dgm:pt>
    <dgm:pt modelId="{B5799920-55C7-4511-94AA-3F3DEDF0BAFE}" type="pres">
      <dgm:prSet presAssocID="{64EDE225-5246-495A-9785-57EFC5AFC103}" presName="accentRepeatNode" presStyleLbl="solidFgAcc1" presStyleIdx="3" presStyleCnt="4"/>
      <dgm:spPr/>
    </dgm:pt>
  </dgm:ptLst>
  <dgm:cxnLst>
    <dgm:cxn modelId="{4AB08B24-5FA5-4E78-BB34-97D41D801398}" srcId="{8F34DCCD-9219-4CA0-A86C-93343763E479}" destId="{C9A145EF-88D2-49E3-8D51-3E7E3E4F8E12}" srcOrd="1" destOrd="0" parTransId="{2670A50C-C855-4F82-9617-1FBDDAACC75A}" sibTransId="{3C78A190-1AFB-4F5B-9CB8-CB72D1F6C3D7}"/>
    <dgm:cxn modelId="{79BB3245-FA96-46F7-8EA6-EFF053424C5B}" srcId="{8F34DCCD-9219-4CA0-A86C-93343763E479}" destId="{15992A21-F434-4031-B430-37D9C18119BB}" srcOrd="0" destOrd="0" parTransId="{CA002F21-D328-4B6B-9E33-8EF3FE2DADB9}" sibTransId="{C23D09CF-FC42-4A61-A792-5B2A14F1A254}"/>
    <dgm:cxn modelId="{67953851-3BF5-4AED-9FBA-BAF384B0F5B7}" type="presOf" srcId="{C23D09CF-FC42-4A61-A792-5B2A14F1A254}" destId="{18869C50-80E7-47BC-B020-87E3B5026500}" srcOrd="0" destOrd="0" presId="urn:microsoft.com/office/officeart/2008/layout/VerticalCurvedList"/>
    <dgm:cxn modelId="{830FEA54-3DFE-4178-A99A-E84169C88923}" srcId="{8F34DCCD-9219-4CA0-A86C-93343763E479}" destId="{AB87740F-A058-43B4-86D8-26310C93FC2A}" srcOrd="2" destOrd="0" parTransId="{7E7E9EB8-8578-4455-BBD6-7513839269AF}" sibTransId="{65D1286B-6FA3-48A6-BF0E-DAF0BA736288}"/>
    <dgm:cxn modelId="{637D2E82-751D-47A3-A704-887867FE6F27}" type="presOf" srcId="{AB87740F-A058-43B4-86D8-26310C93FC2A}" destId="{7837D741-2AD4-4EA9-B0CE-739A220816DC}" srcOrd="0" destOrd="0" presId="urn:microsoft.com/office/officeart/2008/layout/VerticalCurvedList"/>
    <dgm:cxn modelId="{004E6385-88C8-49D6-B148-FF73306BC055}" type="presOf" srcId="{15992A21-F434-4031-B430-37D9C18119BB}" destId="{7DE14E80-558B-47C0-B418-7DFA33983BF5}" srcOrd="0" destOrd="0" presId="urn:microsoft.com/office/officeart/2008/layout/VerticalCurvedList"/>
    <dgm:cxn modelId="{F74E65B7-BA13-47BF-8F4B-F6649723619B}" type="presOf" srcId="{64EDE225-5246-495A-9785-57EFC5AFC103}" destId="{0F07CA0E-1E0B-4D4E-81E0-CDC36D13AB82}" srcOrd="0" destOrd="0" presId="urn:microsoft.com/office/officeart/2008/layout/VerticalCurvedList"/>
    <dgm:cxn modelId="{213414B8-AAF2-4551-8403-33C5356A6DBB}" srcId="{8F34DCCD-9219-4CA0-A86C-93343763E479}" destId="{64EDE225-5246-495A-9785-57EFC5AFC103}" srcOrd="3" destOrd="0" parTransId="{55F3E345-E9A4-4DBF-9E4A-B966FEB8F161}" sibTransId="{99258EBF-CA52-4D4B-9993-3A638C76916C}"/>
    <dgm:cxn modelId="{6886B9C7-A1F5-4196-9A7C-1CFDD952A252}" type="presOf" srcId="{8F34DCCD-9219-4CA0-A86C-93343763E479}" destId="{8D0705EB-8B91-4F80-A700-AD9172025743}" srcOrd="0" destOrd="0" presId="urn:microsoft.com/office/officeart/2008/layout/VerticalCurvedList"/>
    <dgm:cxn modelId="{9F56B7D7-9E6E-4A36-A43B-7CB50A6765F1}" type="presOf" srcId="{C9A145EF-88D2-49E3-8D51-3E7E3E4F8E12}" destId="{3C089487-0629-41BB-BD5C-8873AE359051}" srcOrd="0" destOrd="0" presId="urn:microsoft.com/office/officeart/2008/layout/VerticalCurvedList"/>
    <dgm:cxn modelId="{31B12235-8D56-43BC-88AC-7AECDB36A46C}" type="presParOf" srcId="{8D0705EB-8B91-4F80-A700-AD9172025743}" destId="{56B2C004-F00D-4F92-8DF6-56598B01EBE6}" srcOrd="0" destOrd="0" presId="urn:microsoft.com/office/officeart/2008/layout/VerticalCurvedList"/>
    <dgm:cxn modelId="{EC4F92A0-50C3-4B0F-91FC-E3298D0A2419}" type="presParOf" srcId="{56B2C004-F00D-4F92-8DF6-56598B01EBE6}" destId="{D5C64541-0208-43BE-A245-8B832AE3186B}" srcOrd="0" destOrd="0" presId="urn:microsoft.com/office/officeart/2008/layout/VerticalCurvedList"/>
    <dgm:cxn modelId="{96C27393-1FC6-41C7-8DF9-C63B35BF2E0D}" type="presParOf" srcId="{D5C64541-0208-43BE-A245-8B832AE3186B}" destId="{1DCC3738-9400-4580-96F0-908427E0BBF3}" srcOrd="0" destOrd="0" presId="urn:microsoft.com/office/officeart/2008/layout/VerticalCurvedList"/>
    <dgm:cxn modelId="{1C3996AC-5B9E-42C6-8FB9-88EF2A5EBC49}" type="presParOf" srcId="{D5C64541-0208-43BE-A245-8B832AE3186B}" destId="{18869C50-80E7-47BC-B020-87E3B5026500}" srcOrd="1" destOrd="0" presId="urn:microsoft.com/office/officeart/2008/layout/VerticalCurvedList"/>
    <dgm:cxn modelId="{75A780D3-218A-43AF-B9CF-43FF9303DAC0}" type="presParOf" srcId="{D5C64541-0208-43BE-A245-8B832AE3186B}" destId="{A47B4E48-5B48-45FA-9A58-A4A498EC778B}" srcOrd="2" destOrd="0" presId="urn:microsoft.com/office/officeart/2008/layout/VerticalCurvedList"/>
    <dgm:cxn modelId="{A749513F-98B5-49EA-9F4E-A074C2FBCD55}" type="presParOf" srcId="{D5C64541-0208-43BE-A245-8B832AE3186B}" destId="{967954C4-BF5C-4EE5-8553-5673D194F8C2}" srcOrd="3" destOrd="0" presId="urn:microsoft.com/office/officeart/2008/layout/VerticalCurvedList"/>
    <dgm:cxn modelId="{4E328246-C699-4AC2-96B0-D557AAD774D1}" type="presParOf" srcId="{56B2C004-F00D-4F92-8DF6-56598B01EBE6}" destId="{7DE14E80-558B-47C0-B418-7DFA33983BF5}" srcOrd="1" destOrd="0" presId="urn:microsoft.com/office/officeart/2008/layout/VerticalCurvedList"/>
    <dgm:cxn modelId="{0E159D96-6A0A-4435-B71E-EB9496245055}" type="presParOf" srcId="{56B2C004-F00D-4F92-8DF6-56598B01EBE6}" destId="{7445E6B0-F9F6-46ED-BB9B-39B4A9009DCD}" srcOrd="2" destOrd="0" presId="urn:microsoft.com/office/officeart/2008/layout/VerticalCurvedList"/>
    <dgm:cxn modelId="{F04F7388-92BE-4600-8BF9-45F26D35220F}" type="presParOf" srcId="{7445E6B0-F9F6-46ED-BB9B-39B4A9009DCD}" destId="{DB8AE77E-363B-49B6-B0FC-18932A342CBF}" srcOrd="0" destOrd="0" presId="urn:microsoft.com/office/officeart/2008/layout/VerticalCurvedList"/>
    <dgm:cxn modelId="{30EA7003-2687-44AC-B470-37F47518ED75}" type="presParOf" srcId="{56B2C004-F00D-4F92-8DF6-56598B01EBE6}" destId="{3C089487-0629-41BB-BD5C-8873AE359051}" srcOrd="3" destOrd="0" presId="urn:microsoft.com/office/officeart/2008/layout/VerticalCurvedList"/>
    <dgm:cxn modelId="{07F1EE57-AA41-4BCF-929C-6441B6D9D345}" type="presParOf" srcId="{56B2C004-F00D-4F92-8DF6-56598B01EBE6}" destId="{DBB7A6DB-A751-4784-81D5-89DC6EDAE1B5}" srcOrd="4" destOrd="0" presId="urn:microsoft.com/office/officeart/2008/layout/VerticalCurvedList"/>
    <dgm:cxn modelId="{7A86914E-E4DD-4140-AAA1-3E4196A7DC0E}" type="presParOf" srcId="{DBB7A6DB-A751-4784-81D5-89DC6EDAE1B5}" destId="{804C6157-4BA7-4006-8F3E-7B9724463004}" srcOrd="0" destOrd="0" presId="urn:microsoft.com/office/officeart/2008/layout/VerticalCurvedList"/>
    <dgm:cxn modelId="{902FAC21-48E6-400A-BC26-F297682AC55A}" type="presParOf" srcId="{56B2C004-F00D-4F92-8DF6-56598B01EBE6}" destId="{7837D741-2AD4-4EA9-B0CE-739A220816DC}" srcOrd="5" destOrd="0" presId="urn:microsoft.com/office/officeart/2008/layout/VerticalCurvedList"/>
    <dgm:cxn modelId="{CD9C18D5-E46B-45CF-8635-9FD646D23637}" type="presParOf" srcId="{56B2C004-F00D-4F92-8DF6-56598B01EBE6}" destId="{4789560B-0446-4076-A6CE-321651A82423}" srcOrd="6" destOrd="0" presId="urn:microsoft.com/office/officeart/2008/layout/VerticalCurvedList"/>
    <dgm:cxn modelId="{FDA0F22F-023A-4900-A2C3-939BF31149F5}" type="presParOf" srcId="{4789560B-0446-4076-A6CE-321651A82423}" destId="{71155110-64DD-4AFF-B803-423051E6B272}" srcOrd="0" destOrd="0" presId="urn:microsoft.com/office/officeart/2008/layout/VerticalCurvedList"/>
    <dgm:cxn modelId="{F3386889-5755-4488-94D1-45F4DD2EE46A}" type="presParOf" srcId="{56B2C004-F00D-4F92-8DF6-56598B01EBE6}" destId="{0F07CA0E-1E0B-4D4E-81E0-CDC36D13AB82}" srcOrd="7" destOrd="0" presId="urn:microsoft.com/office/officeart/2008/layout/VerticalCurvedList"/>
    <dgm:cxn modelId="{3747E549-1686-4BDF-9F6F-8423158A509A}" type="presParOf" srcId="{56B2C004-F00D-4F92-8DF6-56598B01EBE6}" destId="{495C6C0E-CB7D-4970-8DAE-7D6C0B4D3484}" srcOrd="8" destOrd="0" presId="urn:microsoft.com/office/officeart/2008/layout/VerticalCurvedList"/>
    <dgm:cxn modelId="{4DF832B4-B79F-4E6E-8940-06031B1D0145}" type="presParOf" srcId="{495C6C0E-CB7D-4970-8DAE-7D6C0B4D3484}" destId="{B5799920-55C7-4511-94AA-3F3DEDF0BA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BCB2F-7ECD-433F-8E66-0B2527E7E681}">
      <dsp:nvSpPr>
        <dsp:cNvPr id="0" name=""/>
        <dsp:cNvSpPr/>
      </dsp:nvSpPr>
      <dsp:spPr>
        <a:xfrm>
          <a:off x="4125" y="176961"/>
          <a:ext cx="2480667" cy="873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에도막부 시대 탄생</a:t>
          </a:r>
        </a:p>
      </dsp:txBody>
      <dsp:txXfrm>
        <a:off x="4125" y="176961"/>
        <a:ext cx="2480667" cy="873800"/>
      </dsp:txXfrm>
    </dsp:sp>
    <dsp:sp modelId="{DA842419-E991-41E1-BFD4-DDC48EE8BF1E}">
      <dsp:nvSpPr>
        <dsp:cNvPr id="0" name=""/>
        <dsp:cNvSpPr/>
      </dsp:nvSpPr>
      <dsp:spPr>
        <a:xfrm>
          <a:off x="4125" y="1050761"/>
          <a:ext cx="2480667" cy="30973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BCEB36-EF86-48AC-B167-7E39DB5B9A82}">
      <dsp:nvSpPr>
        <dsp:cNvPr id="0" name=""/>
        <dsp:cNvSpPr/>
      </dsp:nvSpPr>
      <dsp:spPr>
        <a:xfrm>
          <a:off x="2832086" y="176961"/>
          <a:ext cx="2480667" cy="873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에도시대의 조직구조</a:t>
          </a:r>
        </a:p>
      </dsp:txBody>
      <dsp:txXfrm>
        <a:off x="2832086" y="176961"/>
        <a:ext cx="2480667" cy="873800"/>
      </dsp:txXfrm>
    </dsp:sp>
    <dsp:sp modelId="{651EC2A2-95F0-40B1-99EB-38D8E674E3D4}">
      <dsp:nvSpPr>
        <dsp:cNvPr id="0" name=""/>
        <dsp:cNvSpPr/>
      </dsp:nvSpPr>
      <dsp:spPr>
        <a:xfrm>
          <a:off x="2832086" y="1050761"/>
          <a:ext cx="2480667" cy="30973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/>
            <a:t>막부의 구조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 dirty="0" err="1"/>
            <a:t>막번체제와</a:t>
          </a:r>
          <a:r>
            <a:rPr lang="ko-KR" sz="1800" kern="1200" dirty="0"/>
            <a:t> 신분</a:t>
          </a:r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 dirty="0"/>
            <a:t>다이묘의 </a:t>
          </a:r>
          <a:r>
            <a:rPr lang="ko-KR" altLang="en-US" sz="1800" kern="1200" dirty="0"/>
            <a:t>신분</a:t>
          </a:r>
          <a:endParaRPr lang="ko-KR" sz="1800" kern="1200" dirty="0"/>
        </a:p>
      </dsp:txBody>
      <dsp:txXfrm>
        <a:off x="2832086" y="1050761"/>
        <a:ext cx="2480667" cy="3097389"/>
      </dsp:txXfrm>
    </dsp:sp>
    <dsp:sp modelId="{7C433637-A794-49F8-83BA-C3705D3C8D21}">
      <dsp:nvSpPr>
        <dsp:cNvPr id="0" name=""/>
        <dsp:cNvSpPr/>
      </dsp:nvSpPr>
      <dsp:spPr>
        <a:xfrm>
          <a:off x="5660046" y="176961"/>
          <a:ext cx="2480667" cy="873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 시대의 정책과 개혁</a:t>
          </a:r>
        </a:p>
      </dsp:txBody>
      <dsp:txXfrm>
        <a:off x="5660046" y="176961"/>
        <a:ext cx="2480667" cy="873800"/>
      </dsp:txXfrm>
    </dsp:sp>
    <dsp:sp modelId="{D4E12F09-9233-4CB2-82E1-343F6B5D12F3}">
      <dsp:nvSpPr>
        <dsp:cNvPr id="0" name=""/>
        <dsp:cNvSpPr/>
      </dsp:nvSpPr>
      <dsp:spPr>
        <a:xfrm>
          <a:off x="5660046" y="1050761"/>
          <a:ext cx="2480667" cy="30973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ko-KR" sz="1800" kern="1200" dirty="0"/>
            <a:t>쇼군중심의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/>
            <a:t>무가제법도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 err="1"/>
            <a:t>산킨고타이</a:t>
          </a:r>
          <a:endParaRPr lang="ko-KR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800" kern="1200" dirty="0"/>
            <a:t>에도시대의 </a:t>
          </a:r>
          <a:r>
            <a:rPr lang="en-US" sz="1800" kern="1200" dirty="0"/>
            <a:t>3</a:t>
          </a:r>
          <a:r>
            <a:rPr lang="ko-KR" sz="1800" kern="1200" dirty="0"/>
            <a:t>대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800" kern="1200" dirty="0"/>
            <a:t>-</a:t>
          </a:r>
          <a:r>
            <a:rPr lang="ko-KR" sz="1800" kern="1200" dirty="0" err="1"/>
            <a:t>쿄호의</a:t>
          </a:r>
          <a:r>
            <a:rPr lang="ko-KR" sz="1800" kern="1200" dirty="0"/>
            <a:t>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 err="1"/>
            <a:t>칸세이</a:t>
          </a:r>
          <a:r>
            <a:rPr lang="ko-KR" sz="1800" kern="1200" dirty="0"/>
            <a:t> 개혁</a:t>
          </a:r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ko-KR" sz="1800" kern="1200" dirty="0" err="1"/>
            <a:t>텐포의</a:t>
          </a:r>
          <a:r>
            <a:rPr lang="ko-KR" sz="1800" kern="1200" dirty="0"/>
            <a:t> 개혁</a:t>
          </a:r>
        </a:p>
      </dsp:txBody>
      <dsp:txXfrm>
        <a:off x="5660046" y="1050761"/>
        <a:ext cx="2480667" cy="3097389"/>
      </dsp:txXfrm>
    </dsp:sp>
    <dsp:sp modelId="{1D9FD36C-6E88-4712-982B-1938A9BCC635}">
      <dsp:nvSpPr>
        <dsp:cNvPr id="0" name=""/>
        <dsp:cNvSpPr/>
      </dsp:nvSpPr>
      <dsp:spPr>
        <a:xfrm>
          <a:off x="8488007" y="176961"/>
          <a:ext cx="2480667" cy="873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에도 시대의 개항과 멸망</a:t>
          </a:r>
        </a:p>
      </dsp:txBody>
      <dsp:txXfrm>
        <a:off x="8488007" y="176961"/>
        <a:ext cx="2480667" cy="873800"/>
      </dsp:txXfrm>
    </dsp:sp>
    <dsp:sp modelId="{6941267F-DC3E-435D-985A-30DCFAF6307C}">
      <dsp:nvSpPr>
        <dsp:cNvPr id="0" name=""/>
        <dsp:cNvSpPr/>
      </dsp:nvSpPr>
      <dsp:spPr>
        <a:xfrm>
          <a:off x="8488007" y="1050761"/>
          <a:ext cx="2480667" cy="30973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dirty="0"/>
            <a:t>에도시대의 개항</a:t>
          </a:r>
          <a:endParaRPr lang="ko-KR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kern="1200" dirty="0"/>
            <a:t>에도시대의 멸망</a:t>
          </a:r>
          <a:endParaRPr lang="ko-KR" sz="1800" kern="1200" dirty="0"/>
        </a:p>
      </dsp:txBody>
      <dsp:txXfrm>
        <a:off x="8488007" y="1050761"/>
        <a:ext cx="2480667" cy="30973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45264-B275-49F7-9F3D-3C5A4F9D8299}">
      <dsp:nvSpPr>
        <dsp:cNvPr id="0" name=""/>
        <dsp:cNvSpPr/>
      </dsp:nvSpPr>
      <dsp:spPr>
        <a:xfrm>
          <a:off x="0" y="97337"/>
          <a:ext cx="5384800" cy="134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</a:t>
          </a:r>
          <a:r>
            <a:rPr lang="ko-KR" sz="1800" kern="1200" dirty="0"/>
            <a:t>세기 극심한 가뭄과 오시요의</a:t>
          </a:r>
          <a:r>
            <a:rPr lang="en-US" altLang="ko-KR" sz="1800" kern="1200" dirty="0"/>
            <a:t> </a:t>
          </a:r>
          <a:r>
            <a:rPr lang="ko-KR" sz="1800" kern="1200" dirty="0"/>
            <a:t>난</a:t>
          </a:r>
          <a:r>
            <a:rPr lang="en-US" altLang="ko-KR" sz="1800" kern="1200" dirty="0"/>
            <a:t> </a:t>
          </a:r>
          <a:r>
            <a:rPr lang="ko-KR" sz="1800" kern="1200" dirty="0"/>
            <a:t>으로 인해  혼란해진 막부는 </a:t>
          </a:r>
          <a:r>
            <a:rPr lang="ko-KR" sz="1800" kern="1200" dirty="0" err="1"/>
            <a:t>로쥬의</a:t>
          </a:r>
          <a:r>
            <a:rPr lang="ko-KR" sz="1800" kern="1200" dirty="0"/>
            <a:t> 중심이었던 미즈노 </a:t>
          </a:r>
          <a:r>
            <a:rPr lang="ko-KR" sz="1800" kern="1200" dirty="0" err="1"/>
            <a:t>타다쿠니가</a:t>
          </a:r>
          <a:r>
            <a:rPr lang="ko-KR" sz="1800" kern="1200" dirty="0"/>
            <a:t> </a:t>
          </a:r>
          <a:r>
            <a:rPr lang="ko-KR" sz="1800" kern="1200" dirty="0" err="1"/>
            <a:t>텐포의</a:t>
          </a:r>
          <a:r>
            <a:rPr lang="ko-KR" sz="1800" kern="1200" dirty="0"/>
            <a:t> 개혁</a:t>
          </a:r>
          <a:r>
            <a:rPr lang="en-US" altLang="ko-KR" sz="1800" kern="1200" dirty="0"/>
            <a:t>(</a:t>
          </a:r>
          <a:r>
            <a:rPr lang="ko-KR" altLang="en-US" sz="1800" b="0" i="0" kern="1200" dirty="0"/>
            <a:t>天保</a:t>
          </a:r>
          <a:r>
            <a:rPr lang="ja-JP" altLang="en-US" sz="1800" b="0" i="0" kern="1200" dirty="0"/>
            <a:t>の</a:t>
          </a:r>
          <a:r>
            <a:rPr lang="ko-KR" altLang="en-US" sz="1800" b="0" i="0" kern="1200" dirty="0"/>
            <a:t>改革</a:t>
          </a:r>
          <a:r>
            <a:rPr lang="en-US" altLang="ko-KR" sz="1800" b="0" i="0" kern="1200" dirty="0"/>
            <a:t>)</a:t>
          </a:r>
          <a:r>
            <a:rPr lang="ko-KR" sz="1800" kern="1200" dirty="0"/>
            <a:t>을 행함</a:t>
          </a:r>
        </a:p>
      </dsp:txBody>
      <dsp:txXfrm>
        <a:off x="65796" y="163133"/>
        <a:ext cx="5253208" cy="1216248"/>
      </dsp:txXfrm>
    </dsp:sp>
    <dsp:sp modelId="{63797929-8137-4D03-9C8F-8204922CB9B4}">
      <dsp:nvSpPr>
        <dsp:cNvPr id="0" name=""/>
        <dsp:cNvSpPr/>
      </dsp:nvSpPr>
      <dsp:spPr>
        <a:xfrm>
          <a:off x="0" y="1497017"/>
          <a:ext cx="5384800" cy="1347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백성들의 사치를 금하고 가격의 상승을 위해  도매상이 일종의 자리를 만들어 </a:t>
          </a:r>
          <a:r>
            <a:rPr lang="ko-KR" sz="1800" kern="1200" dirty="0" err="1"/>
            <a:t>카르텔을</a:t>
          </a:r>
          <a:r>
            <a:rPr lang="ko-KR" sz="1800" kern="1200" dirty="0"/>
            <a:t> 형성하는 </a:t>
          </a:r>
          <a:r>
            <a:rPr lang="ko-KR" sz="1800" kern="1200" dirty="0" err="1"/>
            <a:t>카부나카마를</a:t>
          </a:r>
          <a:r>
            <a:rPr lang="ko-KR" sz="1800" kern="1200" dirty="0"/>
            <a:t> 해산시켰다</a:t>
          </a:r>
        </a:p>
      </dsp:txBody>
      <dsp:txXfrm>
        <a:off x="65796" y="1562813"/>
        <a:ext cx="5253208" cy="1216248"/>
      </dsp:txXfrm>
    </dsp:sp>
    <dsp:sp modelId="{43B596A2-79FD-45EE-BE84-21B191871427}">
      <dsp:nvSpPr>
        <dsp:cNvPr id="0" name=""/>
        <dsp:cNvSpPr/>
      </dsp:nvSpPr>
      <dsp:spPr>
        <a:xfrm>
          <a:off x="0" y="2896697"/>
          <a:ext cx="5384800" cy="1347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/>
            <a:t>에도와 오사카 주변의 영지를 막부의 영지로 하는 아케치 령을 내렸지만 가신들의 반대로 인해 실패로 돌아갔다</a:t>
          </a:r>
          <a:r>
            <a:rPr lang="en-US" sz="1800" kern="1200"/>
            <a:t>.</a:t>
          </a:r>
          <a:r>
            <a:rPr lang="ko-KR" sz="1800" kern="1200"/>
            <a:t> </a:t>
          </a:r>
        </a:p>
      </dsp:txBody>
      <dsp:txXfrm>
        <a:off x="65796" y="2962493"/>
        <a:ext cx="5253208" cy="1216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A7B6D-E786-499B-93E6-3EF8FECF2524}">
      <dsp:nvSpPr>
        <dsp:cNvPr id="0" name=""/>
        <dsp:cNvSpPr/>
      </dsp:nvSpPr>
      <dsp:spPr>
        <a:xfrm>
          <a:off x="-4908718" y="-752202"/>
          <a:ext cx="5846280" cy="5846280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5048B-085F-4574-86B3-FC7F1357F2D1}">
      <dsp:nvSpPr>
        <dsp:cNvPr id="0" name=""/>
        <dsp:cNvSpPr/>
      </dsp:nvSpPr>
      <dsp:spPr>
        <a:xfrm>
          <a:off x="490974" y="333803"/>
          <a:ext cx="4834250" cy="667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1853</a:t>
          </a:r>
          <a:r>
            <a:rPr lang="ko-KR" sz="1400" kern="1200"/>
            <a:t>년 미국의 페리 제독이 </a:t>
          </a:r>
          <a:r>
            <a:rPr lang="en-US" sz="1400" kern="1200"/>
            <a:t>4</a:t>
          </a:r>
          <a:r>
            <a:rPr lang="ko-KR" sz="1400" kern="1200"/>
            <a:t>척의 군함을 이끌고 일본의 개항을 요구하자 막부는 거절</a:t>
          </a:r>
        </a:p>
      </dsp:txBody>
      <dsp:txXfrm>
        <a:off x="490974" y="333803"/>
        <a:ext cx="4834250" cy="667954"/>
      </dsp:txXfrm>
    </dsp:sp>
    <dsp:sp modelId="{3D338FB1-A3B5-423D-BB79-6E491269F7E1}">
      <dsp:nvSpPr>
        <dsp:cNvPr id="0" name=""/>
        <dsp:cNvSpPr/>
      </dsp:nvSpPr>
      <dsp:spPr>
        <a:xfrm>
          <a:off x="73503" y="250309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F1FEC2-949C-4091-8AE7-F67CB47284AA}">
      <dsp:nvSpPr>
        <dsp:cNvPr id="0" name=""/>
        <dsp:cNvSpPr/>
      </dsp:nvSpPr>
      <dsp:spPr>
        <a:xfrm>
          <a:off x="873927" y="1335908"/>
          <a:ext cx="4451296" cy="6679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  <a:r>
            <a:rPr lang="ko-KR" sz="1400" kern="1200" dirty="0"/>
            <a:t>년 뒤 다시 내항한 페리 제독과 미일화친조약을 맺어 </a:t>
          </a:r>
          <a:r>
            <a:rPr lang="ko-KR" sz="1400" kern="1200" dirty="0" err="1"/>
            <a:t>시모다와</a:t>
          </a:r>
          <a:r>
            <a:rPr lang="ko-KR" sz="1400" kern="1200" dirty="0"/>
            <a:t> </a:t>
          </a:r>
          <a:r>
            <a:rPr lang="ko-KR" sz="1400" kern="1200" dirty="0" err="1"/>
            <a:t>하코다테의</a:t>
          </a:r>
          <a:r>
            <a:rPr lang="ko-KR" sz="1400" kern="1200" dirty="0"/>
            <a:t> </a:t>
          </a:r>
          <a:r>
            <a:rPr lang="en-US" sz="1400" kern="1200" dirty="0"/>
            <a:t>2</a:t>
          </a:r>
          <a:r>
            <a:rPr lang="ko-KR" sz="1400" kern="1200" dirty="0"/>
            <a:t>개의 항구개방</a:t>
          </a:r>
        </a:p>
      </dsp:txBody>
      <dsp:txXfrm>
        <a:off x="873927" y="1335908"/>
        <a:ext cx="4451296" cy="667954"/>
      </dsp:txXfrm>
    </dsp:sp>
    <dsp:sp modelId="{7D6A1132-3A7D-4D4B-95A1-C5B64438D829}">
      <dsp:nvSpPr>
        <dsp:cNvPr id="0" name=""/>
        <dsp:cNvSpPr/>
      </dsp:nvSpPr>
      <dsp:spPr>
        <a:xfrm>
          <a:off x="456456" y="1252413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59BF77-93DB-449B-A09B-1BE22DE327F5}">
      <dsp:nvSpPr>
        <dsp:cNvPr id="0" name=""/>
        <dsp:cNvSpPr/>
      </dsp:nvSpPr>
      <dsp:spPr>
        <a:xfrm>
          <a:off x="873927" y="2338012"/>
          <a:ext cx="4451296" cy="6679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/>
            <a:t>시모다에 착인한 미국총영사인 해리스는 일본과 무역을 행사할 것을 압박 </a:t>
          </a:r>
        </a:p>
      </dsp:txBody>
      <dsp:txXfrm>
        <a:off x="873927" y="2338012"/>
        <a:ext cx="4451296" cy="667954"/>
      </dsp:txXfrm>
    </dsp:sp>
    <dsp:sp modelId="{906C3DC0-AE76-40A6-8E80-7114C20A02A6}">
      <dsp:nvSpPr>
        <dsp:cNvPr id="0" name=""/>
        <dsp:cNvSpPr/>
      </dsp:nvSpPr>
      <dsp:spPr>
        <a:xfrm>
          <a:off x="456456" y="2254518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DD095B-D3E8-46BD-A2AB-4DFEDDDC3D53}">
      <dsp:nvSpPr>
        <dsp:cNvPr id="0" name=""/>
        <dsp:cNvSpPr/>
      </dsp:nvSpPr>
      <dsp:spPr>
        <a:xfrm>
          <a:off x="490974" y="3340117"/>
          <a:ext cx="4834250" cy="6679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0189" tIns="35560" rIns="35560" bIns="3556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/>
            <a:t>전쟁을 우려한 막부는 </a:t>
          </a:r>
          <a:r>
            <a:rPr lang="en-US" sz="1400" kern="1200"/>
            <a:t>1858</a:t>
          </a:r>
          <a:r>
            <a:rPr lang="ko-KR" sz="1400" kern="1200"/>
            <a:t>년 조정에 허가 없이 미일수호통상조약이라는 불평등한 조약을 맺음</a:t>
          </a:r>
        </a:p>
      </dsp:txBody>
      <dsp:txXfrm>
        <a:off x="490974" y="3340117"/>
        <a:ext cx="4834250" cy="667954"/>
      </dsp:txXfrm>
    </dsp:sp>
    <dsp:sp modelId="{00A765F9-5380-41E6-9623-6ECF0A0D54F3}">
      <dsp:nvSpPr>
        <dsp:cNvPr id="0" name=""/>
        <dsp:cNvSpPr/>
      </dsp:nvSpPr>
      <dsp:spPr>
        <a:xfrm>
          <a:off x="73503" y="3256623"/>
          <a:ext cx="834942" cy="834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C2214-3349-47EF-A7CB-09AB5C42D82F}">
      <dsp:nvSpPr>
        <dsp:cNvPr id="0" name=""/>
        <dsp:cNvSpPr/>
      </dsp:nvSpPr>
      <dsp:spPr>
        <a:xfrm>
          <a:off x="-4889753" y="-749319"/>
          <a:ext cx="5823750" cy="582375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6C134-8E6D-4661-8297-10AE5B9E01F6}">
      <dsp:nvSpPr>
        <dsp:cNvPr id="0" name=""/>
        <dsp:cNvSpPr/>
      </dsp:nvSpPr>
      <dsp:spPr>
        <a:xfrm>
          <a:off x="408666" y="270232"/>
          <a:ext cx="10504822" cy="5408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/>
            <a:t>조정의 허가없이 조약을 맺은 막부에 전국 각지에서 천황을 지지하는 존왕양이 운동이 일어남</a:t>
          </a:r>
        </a:p>
      </dsp:txBody>
      <dsp:txXfrm>
        <a:off x="408666" y="270232"/>
        <a:ext cx="10504822" cy="540812"/>
      </dsp:txXfrm>
    </dsp:sp>
    <dsp:sp modelId="{A7F34608-2624-4EB5-952B-54F7C475BFA1}">
      <dsp:nvSpPr>
        <dsp:cNvPr id="0" name=""/>
        <dsp:cNvSpPr/>
      </dsp:nvSpPr>
      <dsp:spPr>
        <a:xfrm>
          <a:off x="70659" y="202631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AA78E1-C417-4CC5-8EB1-F81844F6443E}">
      <dsp:nvSpPr>
        <dsp:cNvPr id="0" name=""/>
        <dsp:cNvSpPr/>
      </dsp:nvSpPr>
      <dsp:spPr>
        <a:xfrm>
          <a:off x="796196" y="1081191"/>
          <a:ext cx="10117292" cy="5408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 err="1"/>
            <a:t>존왕양이</a:t>
          </a:r>
          <a:r>
            <a:rPr lang="ko-KR" sz="1700" kern="1200" dirty="0"/>
            <a:t> 운동의 중심지였던 </a:t>
          </a:r>
          <a:r>
            <a:rPr lang="ko-KR" sz="1700" kern="1200" dirty="0" err="1"/>
            <a:t>사츠마번과</a:t>
          </a:r>
          <a:r>
            <a:rPr lang="ko-KR" sz="1700" kern="1200" dirty="0"/>
            <a:t> </a:t>
          </a:r>
          <a:r>
            <a:rPr lang="ko-KR" sz="1700" kern="1200" dirty="0" err="1"/>
            <a:t>초슈번은</a:t>
          </a:r>
          <a:r>
            <a:rPr lang="ko-KR" sz="1700" kern="1200" dirty="0"/>
            <a:t> </a:t>
          </a:r>
          <a:r>
            <a:rPr lang="en-US" sz="1700" kern="1200" dirty="0"/>
            <a:t>1866</a:t>
          </a:r>
          <a:r>
            <a:rPr lang="ko-KR" sz="1700" kern="1200" dirty="0"/>
            <a:t>년 </a:t>
          </a:r>
          <a:r>
            <a:rPr lang="ko-KR" sz="1700" kern="1200" dirty="0" err="1"/>
            <a:t>삿초동맹을</a:t>
          </a:r>
          <a:r>
            <a:rPr lang="ko-KR" sz="1700" kern="1200" dirty="0"/>
            <a:t> 맺어 </a:t>
          </a:r>
          <a:r>
            <a:rPr lang="ko-KR" sz="1700" kern="1200" dirty="0" err="1"/>
            <a:t>반막부</a:t>
          </a:r>
          <a:r>
            <a:rPr lang="ko-KR" altLang="en-US" sz="1700" kern="1200" dirty="0" err="1"/>
            <a:t>파</a:t>
          </a:r>
          <a:r>
            <a:rPr lang="ko-KR" sz="1700" kern="1200" dirty="0"/>
            <a:t> 결성</a:t>
          </a:r>
        </a:p>
      </dsp:txBody>
      <dsp:txXfrm>
        <a:off x="796196" y="1081191"/>
        <a:ext cx="10117292" cy="540812"/>
      </dsp:txXfrm>
    </dsp:sp>
    <dsp:sp modelId="{E8CAA1CB-277A-4844-8624-694EB5084CF1}">
      <dsp:nvSpPr>
        <dsp:cNvPr id="0" name=""/>
        <dsp:cNvSpPr/>
      </dsp:nvSpPr>
      <dsp:spPr>
        <a:xfrm>
          <a:off x="458189" y="1013589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A9B484-C898-4DB2-BFBB-8A05B728CDFD}">
      <dsp:nvSpPr>
        <dsp:cNvPr id="0" name=""/>
        <dsp:cNvSpPr/>
      </dsp:nvSpPr>
      <dsp:spPr>
        <a:xfrm>
          <a:off x="915137" y="1892149"/>
          <a:ext cx="9998352" cy="5408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700" kern="1200" dirty="0"/>
            <a:t>결국 쇼군인 </a:t>
          </a:r>
          <a:r>
            <a:rPr lang="ko-KR" sz="1700" kern="1200" dirty="0" err="1"/>
            <a:t>도쿠가와</a:t>
          </a:r>
          <a:r>
            <a:rPr lang="ko-KR" sz="1700" kern="1200" dirty="0"/>
            <a:t> </a:t>
          </a:r>
          <a:r>
            <a:rPr lang="ko-KR" sz="1700" kern="1200" dirty="0" err="1"/>
            <a:t>요시노부는</a:t>
          </a:r>
          <a:r>
            <a:rPr lang="ko-KR" sz="1700" kern="1200" dirty="0"/>
            <a:t> 정권을 조정에 반납</a:t>
          </a:r>
          <a:r>
            <a:rPr lang="en-US" sz="1700" kern="1200" dirty="0"/>
            <a:t>(</a:t>
          </a:r>
          <a:r>
            <a:rPr lang="ko-KR" sz="1700" kern="1200" dirty="0" err="1"/>
            <a:t>대정봉합</a:t>
          </a:r>
          <a:r>
            <a:rPr lang="en-US" sz="1700" kern="1200" dirty="0"/>
            <a:t>)</a:t>
          </a:r>
          <a:endParaRPr lang="ko-KR" sz="1700" kern="1200" dirty="0"/>
        </a:p>
      </dsp:txBody>
      <dsp:txXfrm>
        <a:off x="915137" y="1892149"/>
        <a:ext cx="9998352" cy="540812"/>
      </dsp:txXfrm>
    </dsp:sp>
    <dsp:sp modelId="{3E0C0A80-0BB4-4C28-9D9D-8607D0F8B71B}">
      <dsp:nvSpPr>
        <dsp:cNvPr id="0" name=""/>
        <dsp:cNvSpPr/>
      </dsp:nvSpPr>
      <dsp:spPr>
        <a:xfrm>
          <a:off x="577129" y="1824548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87B36D-E209-4FB5-B547-DDE148C74643}">
      <dsp:nvSpPr>
        <dsp:cNvPr id="0" name=""/>
        <dsp:cNvSpPr/>
      </dsp:nvSpPr>
      <dsp:spPr>
        <a:xfrm>
          <a:off x="796196" y="2703108"/>
          <a:ext cx="10117292" cy="5408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 err="1"/>
            <a:t>삿초동맹을</a:t>
          </a:r>
          <a:r>
            <a:rPr lang="ko-KR" altLang="en-US" sz="1700" kern="1200" dirty="0"/>
            <a:t> 중심으로 한 </a:t>
          </a:r>
          <a:r>
            <a:rPr lang="ko-KR" altLang="en-US" sz="1700" kern="1200" dirty="0" err="1"/>
            <a:t>반막부군은</a:t>
          </a:r>
          <a:r>
            <a:rPr lang="ko-KR" altLang="en-US" sz="1700" kern="1200" dirty="0"/>
            <a:t> 궁정을 장악하여 천황의 이름으로 왕정복고의 대호령을 발표</a:t>
          </a:r>
          <a:endParaRPr lang="ko-KR" sz="1700" kern="1200" dirty="0"/>
        </a:p>
      </dsp:txBody>
      <dsp:txXfrm>
        <a:off x="796196" y="2703108"/>
        <a:ext cx="10117292" cy="540812"/>
      </dsp:txXfrm>
    </dsp:sp>
    <dsp:sp modelId="{588DF983-376E-4A13-8A30-D789C1CCF263}">
      <dsp:nvSpPr>
        <dsp:cNvPr id="0" name=""/>
        <dsp:cNvSpPr/>
      </dsp:nvSpPr>
      <dsp:spPr>
        <a:xfrm>
          <a:off x="458189" y="2635506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62B1BE-4FEC-4273-8417-C23FB0EF7A5C}">
      <dsp:nvSpPr>
        <dsp:cNvPr id="0" name=""/>
        <dsp:cNvSpPr/>
      </dsp:nvSpPr>
      <dsp:spPr>
        <a:xfrm>
          <a:off x="408666" y="3514066"/>
          <a:ext cx="10504822" cy="54081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270" tIns="43180" rIns="43180" bIns="4318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 err="1"/>
            <a:t>반막부파와</a:t>
          </a:r>
          <a:r>
            <a:rPr lang="ko-KR" altLang="en-US" sz="1700" kern="1200" dirty="0"/>
            <a:t> </a:t>
          </a:r>
          <a:r>
            <a:rPr lang="ko-KR" altLang="en-US" sz="1700" kern="1200" dirty="0" err="1"/>
            <a:t>친막부파의</a:t>
          </a:r>
          <a:r>
            <a:rPr lang="ko-KR" altLang="en-US" sz="1700" kern="1200" dirty="0"/>
            <a:t> 전쟁인 보신전쟁에서 </a:t>
          </a:r>
          <a:r>
            <a:rPr lang="ko-KR" altLang="en-US" sz="1700" kern="1200" dirty="0" err="1"/>
            <a:t>친막부군이</a:t>
          </a:r>
          <a:r>
            <a:rPr lang="ko-KR" altLang="en-US" sz="1700" kern="1200" dirty="0"/>
            <a:t> </a:t>
          </a:r>
          <a:r>
            <a:rPr lang="ko-KR" altLang="en-US" sz="1700" kern="1200" dirty="0" err="1"/>
            <a:t>패함으로서</a:t>
          </a:r>
          <a:r>
            <a:rPr lang="ko-KR" altLang="en-US" sz="1700" kern="1200" dirty="0"/>
            <a:t> 에도시대는 막을 내림  </a:t>
          </a:r>
          <a:endParaRPr lang="ko-KR" sz="1700" kern="1200" dirty="0"/>
        </a:p>
      </dsp:txBody>
      <dsp:txXfrm>
        <a:off x="408666" y="3514066"/>
        <a:ext cx="10504822" cy="540812"/>
      </dsp:txXfrm>
    </dsp:sp>
    <dsp:sp modelId="{6F47CAB9-CD37-4092-94C0-CCAC53FCDF0C}">
      <dsp:nvSpPr>
        <dsp:cNvPr id="0" name=""/>
        <dsp:cNvSpPr/>
      </dsp:nvSpPr>
      <dsp:spPr>
        <a:xfrm>
          <a:off x="70659" y="3446465"/>
          <a:ext cx="676015" cy="6760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88B66-5DDF-4C7F-ABCB-2A9396EC5070}">
      <dsp:nvSpPr>
        <dsp:cNvPr id="0" name=""/>
        <dsp:cNvSpPr/>
      </dsp:nvSpPr>
      <dsp:spPr>
        <a:xfrm>
          <a:off x="-4908718" y="-752202"/>
          <a:ext cx="5846280" cy="5846280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0DCBF-A855-4543-8B29-5C70F6301066}">
      <dsp:nvSpPr>
        <dsp:cNvPr id="0" name=""/>
        <dsp:cNvSpPr/>
      </dsp:nvSpPr>
      <dsp:spPr>
        <a:xfrm>
          <a:off x="602994" y="434187"/>
          <a:ext cx="4722229" cy="868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73" tIns="33020" rIns="33020" bIns="3302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1600</a:t>
          </a:r>
          <a:r>
            <a:rPr lang="ko-KR" sz="1300" kern="1200"/>
            <a:t>년 도요토미 히데요시 시망 </a:t>
          </a:r>
        </a:p>
      </dsp:txBody>
      <dsp:txXfrm>
        <a:off x="602994" y="434187"/>
        <a:ext cx="4722229" cy="868375"/>
      </dsp:txXfrm>
    </dsp:sp>
    <dsp:sp modelId="{E6EE2B14-2AFA-4A27-9664-F2C2CA46C628}">
      <dsp:nvSpPr>
        <dsp:cNvPr id="0" name=""/>
        <dsp:cNvSpPr/>
      </dsp:nvSpPr>
      <dsp:spPr>
        <a:xfrm>
          <a:off x="60260" y="325640"/>
          <a:ext cx="1085468" cy="1085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0B62-AA15-4C2F-9362-E2C138DE14FD}">
      <dsp:nvSpPr>
        <dsp:cNvPr id="0" name=""/>
        <dsp:cNvSpPr/>
      </dsp:nvSpPr>
      <dsp:spPr>
        <a:xfrm>
          <a:off x="918649" y="1736750"/>
          <a:ext cx="4406575" cy="868375"/>
        </a:xfrm>
        <a:prstGeom prst="rect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73" tIns="33020" rIns="33020" bIns="3302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kern="1200" dirty="0" err="1"/>
            <a:t>도쿠가와</a:t>
          </a:r>
          <a:r>
            <a:rPr lang="ko-KR" sz="1300" kern="1200" dirty="0"/>
            <a:t> </a:t>
          </a:r>
          <a:r>
            <a:rPr lang="ko-KR" sz="1300" kern="1200" dirty="0" err="1"/>
            <a:t>이에야스를</a:t>
          </a:r>
          <a:r>
            <a:rPr lang="ko-KR" sz="1300" kern="1200" dirty="0"/>
            <a:t> 중심으로 한 </a:t>
          </a:r>
          <a:r>
            <a:rPr lang="ko-KR" altLang="en-US" sz="1300" kern="1200" dirty="0"/>
            <a:t>동군과 </a:t>
          </a:r>
          <a:r>
            <a:rPr lang="ko-KR" sz="1300" kern="1200" dirty="0"/>
            <a:t>이시다 </a:t>
          </a:r>
          <a:r>
            <a:rPr lang="ko-KR" sz="1300" kern="1200" dirty="0" err="1"/>
            <a:t>미츠나리를</a:t>
          </a:r>
          <a:r>
            <a:rPr lang="ko-KR" sz="1300" kern="1200" dirty="0"/>
            <a:t> 중심으로 한 </a:t>
          </a:r>
          <a:r>
            <a:rPr lang="ko-KR" sz="1300" kern="1200" dirty="0" err="1"/>
            <a:t>서군의</a:t>
          </a:r>
          <a:r>
            <a:rPr lang="ko-KR" sz="1300" kern="1200" dirty="0"/>
            <a:t> </a:t>
          </a:r>
          <a:r>
            <a:rPr lang="ko-KR" sz="1300" kern="1200" dirty="0" err="1"/>
            <a:t>세키가하라</a:t>
          </a:r>
          <a:r>
            <a:rPr lang="ko-KR" sz="1300" kern="1200" dirty="0"/>
            <a:t> 전쟁 발발</a:t>
          </a:r>
        </a:p>
      </dsp:txBody>
      <dsp:txXfrm>
        <a:off x="918649" y="1736750"/>
        <a:ext cx="4406575" cy="868375"/>
      </dsp:txXfrm>
    </dsp:sp>
    <dsp:sp modelId="{05AE2D5F-C056-4F88-B4D5-F984EFE35BE9}">
      <dsp:nvSpPr>
        <dsp:cNvPr id="0" name=""/>
        <dsp:cNvSpPr/>
      </dsp:nvSpPr>
      <dsp:spPr>
        <a:xfrm>
          <a:off x="375914" y="1628203"/>
          <a:ext cx="1085468" cy="1085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4FFD8-E47C-4BC8-A798-0D5CB3D89FAF}">
      <dsp:nvSpPr>
        <dsp:cNvPr id="0" name=""/>
        <dsp:cNvSpPr/>
      </dsp:nvSpPr>
      <dsp:spPr>
        <a:xfrm>
          <a:off x="602994" y="3039312"/>
          <a:ext cx="4722229" cy="868375"/>
        </a:xfrm>
        <a:prstGeom prst="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273" tIns="33020" rIns="33020" bIns="33020" numCol="1" spcCol="1270" anchor="ctr" anchorCtr="0">
          <a:noAutofit/>
        </a:bodyPr>
        <a:lstStyle/>
        <a:p>
          <a:pPr marL="0" lvl="0" indent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kern="1200"/>
            <a:t>도쿠가와 이에야스 승리 </a:t>
          </a:r>
          <a:r>
            <a:rPr lang="en-US" sz="1300" kern="1200"/>
            <a:t>1603</a:t>
          </a:r>
          <a:r>
            <a:rPr lang="ko-KR" sz="1300" kern="1200"/>
            <a:t>년 오사카의 진</a:t>
          </a:r>
          <a:r>
            <a:rPr lang="en-US" sz="1300" kern="1200"/>
            <a:t>(</a:t>
          </a:r>
          <a:r>
            <a:rPr lang="ja-JP" sz="1300" kern="1200"/>
            <a:t>大坂の陣</a:t>
          </a:r>
          <a:r>
            <a:rPr lang="en-US" sz="1300" kern="1200"/>
            <a:t>)</a:t>
          </a:r>
          <a:r>
            <a:rPr lang="ko-KR" sz="1300" kern="1200"/>
            <a:t>에서 도요토미 가문 몰락뒤 에도막부시대 열림</a:t>
          </a:r>
        </a:p>
      </dsp:txBody>
      <dsp:txXfrm>
        <a:off x="602994" y="3039312"/>
        <a:ext cx="4722229" cy="868375"/>
      </dsp:txXfrm>
    </dsp:sp>
    <dsp:sp modelId="{BF7B9D61-C9D8-436D-B1E8-C2D6E8A356A9}">
      <dsp:nvSpPr>
        <dsp:cNvPr id="0" name=""/>
        <dsp:cNvSpPr/>
      </dsp:nvSpPr>
      <dsp:spPr>
        <a:xfrm>
          <a:off x="60260" y="2930765"/>
          <a:ext cx="1085468" cy="1085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65F2E-DF71-4A64-AC41-41B627EBA7C1}">
      <dsp:nvSpPr>
        <dsp:cNvPr id="0" name=""/>
        <dsp:cNvSpPr/>
      </dsp:nvSpPr>
      <dsp:spPr>
        <a:xfrm>
          <a:off x="6927984" y="127753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3033929" y="268861"/>
              </a:lnTo>
              <a:lnTo>
                <a:pt x="3033929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8504A-BD13-4D1A-93E4-F35DDC579666}">
      <dsp:nvSpPr>
        <dsp:cNvPr id="0" name=""/>
        <dsp:cNvSpPr/>
      </dsp:nvSpPr>
      <dsp:spPr>
        <a:xfrm>
          <a:off x="6927984" y="127753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1011309" y="268861"/>
              </a:lnTo>
              <a:lnTo>
                <a:pt x="1011309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9C831-8A3E-4DB0-B7A0-B68DF4D00E3C}">
      <dsp:nvSpPr>
        <dsp:cNvPr id="0" name=""/>
        <dsp:cNvSpPr/>
      </dsp:nvSpPr>
      <dsp:spPr>
        <a:xfrm>
          <a:off x="5916675" y="127753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1011309" y="0"/>
              </a:moveTo>
              <a:lnTo>
                <a:pt x="101130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360DF-FA51-4EC0-8297-91852B34B7DB}">
      <dsp:nvSpPr>
        <dsp:cNvPr id="0" name=""/>
        <dsp:cNvSpPr/>
      </dsp:nvSpPr>
      <dsp:spPr>
        <a:xfrm>
          <a:off x="3894055" y="250909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3033929" y="268861"/>
              </a:lnTo>
              <a:lnTo>
                <a:pt x="3033929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1D310-C7C7-4F5D-85CA-4218CBC640E3}">
      <dsp:nvSpPr>
        <dsp:cNvPr id="0" name=""/>
        <dsp:cNvSpPr/>
      </dsp:nvSpPr>
      <dsp:spPr>
        <a:xfrm>
          <a:off x="3894055" y="250909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61"/>
              </a:lnTo>
              <a:lnTo>
                <a:pt x="1011309" y="268861"/>
              </a:lnTo>
              <a:lnTo>
                <a:pt x="1011309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B17F9-F823-4424-A1F9-8A5091FE3FD1}">
      <dsp:nvSpPr>
        <dsp:cNvPr id="0" name=""/>
        <dsp:cNvSpPr/>
      </dsp:nvSpPr>
      <dsp:spPr>
        <a:xfrm>
          <a:off x="2882745" y="2509093"/>
          <a:ext cx="1011309" cy="450993"/>
        </a:xfrm>
        <a:custGeom>
          <a:avLst/>
          <a:gdLst/>
          <a:ahLst/>
          <a:cxnLst/>
          <a:rect l="0" t="0" r="0" b="0"/>
          <a:pathLst>
            <a:path>
              <a:moveTo>
                <a:pt x="1011309" y="0"/>
              </a:moveTo>
              <a:lnTo>
                <a:pt x="101130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01849-B3F5-4338-B43B-6B45B8D7A9CB}">
      <dsp:nvSpPr>
        <dsp:cNvPr id="0" name=""/>
        <dsp:cNvSpPr/>
      </dsp:nvSpPr>
      <dsp:spPr>
        <a:xfrm>
          <a:off x="860125" y="250909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3033929" y="0"/>
              </a:moveTo>
              <a:lnTo>
                <a:pt x="303392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8111C-8559-438B-B45D-C6E837D9B62C}">
      <dsp:nvSpPr>
        <dsp:cNvPr id="0" name=""/>
        <dsp:cNvSpPr/>
      </dsp:nvSpPr>
      <dsp:spPr>
        <a:xfrm>
          <a:off x="3894055" y="1277533"/>
          <a:ext cx="3033929" cy="450993"/>
        </a:xfrm>
        <a:custGeom>
          <a:avLst/>
          <a:gdLst/>
          <a:ahLst/>
          <a:cxnLst/>
          <a:rect l="0" t="0" r="0" b="0"/>
          <a:pathLst>
            <a:path>
              <a:moveTo>
                <a:pt x="3033929" y="0"/>
              </a:moveTo>
              <a:lnTo>
                <a:pt x="3033929" y="268861"/>
              </a:lnTo>
              <a:lnTo>
                <a:pt x="0" y="268861"/>
              </a:lnTo>
              <a:lnTo>
                <a:pt x="0" y="4509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83EB1-18BB-4201-AD1F-50A5B423F8D7}">
      <dsp:nvSpPr>
        <dsp:cNvPr id="0" name=""/>
        <dsp:cNvSpPr/>
      </dsp:nvSpPr>
      <dsp:spPr>
        <a:xfrm>
          <a:off x="6174187" y="496966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/>
            <a:t>쇼군</a:t>
          </a:r>
          <a:r>
            <a:rPr lang="en-US" altLang="ko-KR" sz="1500" kern="1200"/>
            <a:t>(</a:t>
          </a:r>
          <a:r>
            <a:rPr lang="ja-JP" altLang="en-US" sz="1500" kern="1200"/>
            <a:t>将軍</a:t>
          </a:r>
          <a:r>
            <a:rPr lang="en-US" altLang="ja-JP" sz="1500" kern="1200"/>
            <a:t>)</a:t>
          </a:r>
          <a:endParaRPr lang="ko-KR" altLang="en-US" sz="1500" kern="1200" dirty="0"/>
        </a:p>
      </dsp:txBody>
      <dsp:txXfrm>
        <a:off x="6174187" y="496966"/>
        <a:ext cx="1507595" cy="780566"/>
      </dsp:txXfrm>
    </dsp:sp>
    <dsp:sp modelId="{77F54967-10A4-4E31-B914-C2D095F14D30}">
      <dsp:nvSpPr>
        <dsp:cNvPr id="0" name=""/>
        <dsp:cNvSpPr/>
      </dsp:nvSpPr>
      <dsp:spPr>
        <a:xfrm>
          <a:off x="6475706" y="110407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막부의 최고 통치권자</a:t>
          </a:r>
        </a:p>
      </dsp:txBody>
      <dsp:txXfrm>
        <a:off x="6475706" y="1104074"/>
        <a:ext cx="1356836" cy="260188"/>
      </dsp:txXfrm>
    </dsp:sp>
    <dsp:sp modelId="{2951F27B-671C-4C0D-9E90-0C6E0B85EBF7}">
      <dsp:nvSpPr>
        <dsp:cNvPr id="0" name=""/>
        <dsp:cNvSpPr/>
      </dsp:nvSpPr>
      <dsp:spPr>
        <a:xfrm>
          <a:off x="3140257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로츄</a:t>
          </a:r>
          <a:r>
            <a:rPr lang="en-US" altLang="ja-JP" sz="1500" kern="1200" dirty="0"/>
            <a:t>(</a:t>
          </a:r>
          <a:r>
            <a:rPr lang="ja-JP" altLang="en-US" sz="1500" kern="1200" dirty="0"/>
            <a:t>老中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3140257" y="1728527"/>
        <a:ext cx="1507595" cy="780566"/>
      </dsp:txXfrm>
    </dsp:sp>
    <dsp:sp modelId="{C0390A07-21AC-4680-A70C-EF857F1BCD3B}">
      <dsp:nvSpPr>
        <dsp:cNvPr id="0" name=""/>
        <dsp:cNvSpPr/>
      </dsp:nvSpPr>
      <dsp:spPr>
        <a:xfrm>
          <a:off x="3441776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쇼군이 임명한 정치인</a:t>
          </a:r>
        </a:p>
      </dsp:txBody>
      <dsp:txXfrm>
        <a:off x="3441776" y="2335634"/>
        <a:ext cx="1356836" cy="260188"/>
      </dsp:txXfrm>
    </dsp:sp>
    <dsp:sp modelId="{A48303EF-0145-493A-B481-1D3236131FC2}">
      <dsp:nvSpPr>
        <dsp:cNvPr id="0" name=""/>
        <dsp:cNvSpPr/>
      </dsp:nvSpPr>
      <dsp:spPr>
        <a:xfrm>
          <a:off x="10632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오오메츠케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大目付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106327" y="2960087"/>
        <a:ext cx="1507595" cy="780566"/>
      </dsp:txXfrm>
    </dsp:sp>
    <dsp:sp modelId="{7D95E6D9-AB58-44BB-8ECA-85AD16673D34}">
      <dsp:nvSpPr>
        <dsp:cNvPr id="0" name=""/>
        <dsp:cNvSpPr/>
      </dsp:nvSpPr>
      <dsp:spPr>
        <a:xfrm>
          <a:off x="407847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다이묘의 감시</a:t>
          </a:r>
        </a:p>
      </dsp:txBody>
      <dsp:txXfrm>
        <a:off x="407847" y="3567194"/>
        <a:ext cx="1356836" cy="260188"/>
      </dsp:txXfrm>
    </dsp:sp>
    <dsp:sp modelId="{30DA8513-54A3-4225-82BE-93A65A9BED8E}">
      <dsp:nvSpPr>
        <dsp:cNvPr id="0" name=""/>
        <dsp:cNvSpPr/>
      </dsp:nvSpPr>
      <dsp:spPr>
        <a:xfrm>
          <a:off x="212894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마치부교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町奉行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2128947" y="2960087"/>
        <a:ext cx="1507595" cy="780566"/>
      </dsp:txXfrm>
    </dsp:sp>
    <dsp:sp modelId="{2D9460F6-B5E3-4EBD-8135-C5CBD61BB49F}">
      <dsp:nvSpPr>
        <dsp:cNvPr id="0" name=""/>
        <dsp:cNvSpPr/>
      </dsp:nvSpPr>
      <dsp:spPr>
        <a:xfrm>
          <a:off x="2430466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마을을 관리</a:t>
          </a:r>
        </a:p>
      </dsp:txBody>
      <dsp:txXfrm>
        <a:off x="2430466" y="3567194"/>
        <a:ext cx="1356836" cy="260188"/>
      </dsp:txXfrm>
    </dsp:sp>
    <dsp:sp modelId="{ADD90B48-EF1E-44EF-B1D1-3963BEAB3AF5}">
      <dsp:nvSpPr>
        <dsp:cNvPr id="0" name=""/>
        <dsp:cNvSpPr/>
      </dsp:nvSpPr>
      <dsp:spPr>
        <a:xfrm>
          <a:off x="415156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칸죠부교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勘定奉行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4151567" y="2960087"/>
        <a:ext cx="1507595" cy="780566"/>
      </dsp:txXfrm>
    </dsp:sp>
    <dsp:sp modelId="{E48DCE70-C5AC-4D13-B13B-68BE5364749D}">
      <dsp:nvSpPr>
        <dsp:cNvPr id="0" name=""/>
        <dsp:cNvSpPr/>
      </dsp:nvSpPr>
      <dsp:spPr>
        <a:xfrm>
          <a:off x="4453086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막부 재정 관리</a:t>
          </a:r>
        </a:p>
      </dsp:txBody>
      <dsp:txXfrm>
        <a:off x="4453086" y="3567194"/>
        <a:ext cx="1356836" cy="260188"/>
      </dsp:txXfrm>
    </dsp:sp>
    <dsp:sp modelId="{EA919232-9F12-40C2-AE16-93B94E8F4A1F}">
      <dsp:nvSpPr>
        <dsp:cNvPr id="0" name=""/>
        <dsp:cNvSpPr/>
      </dsp:nvSpPr>
      <dsp:spPr>
        <a:xfrm>
          <a:off x="6174187" y="296008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카쿠치노부교</a:t>
          </a:r>
          <a:r>
            <a:rPr lang="en-US" altLang="ko-KR" sz="1500" kern="1200" dirty="0"/>
            <a:t>(</a:t>
          </a:r>
          <a:r>
            <a:rPr lang="ja-JP" altLang="en-US" sz="1500" kern="1200" dirty="0"/>
            <a:t>各地の奉行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6174187" y="2960087"/>
        <a:ext cx="1507595" cy="780566"/>
      </dsp:txXfrm>
    </dsp:sp>
    <dsp:sp modelId="{672941AA-C8B3-41A5-8AB9-B2967CEDD5B6}">
      <dsp:nvSpPr>
        <dsp:cNvPr id="0" name=""/>
        <dsp:cNvSpPr/>
      </dsp:nvSpPr>
      <dsp:spPr>
        <a:xfrm>
          <a:off x="6475706" y="356719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800" kern="1200" dirty="0" err="1"/>
            <a:t>에도영토의</a:t>
          </a:r>
          <a:r>
            <a:rPr lang="ko-KR" altLang="en-US" sz="800" kern="1200" dirty="0"/>
            <a:t> 행정</a:t>
          </a:r>
          <a:r>
            <a:rPr lang="en-US" altLang="ko-KR" sz="800" kern="1200" dirty="0"/>
            <a:t>, </a:t>
          </a:r>
          <a:r>
            <a:rPr lang="ko-KR" altLang="en-US" sz="800" kern="1200" dirty="0"/>
            <a:t>재판 감시</a:t>
          </a:r>
          <a:endParaRPr lang="en-US" altLang="ko-KR" sz="800" kern="1200" dirty="0"/>
        </a:p>
      </dsp:txBody>
      <dsp:txXfrm>
        <a:off x="6475706" y="3567194"/>
        <a:ext cx="1356836" cy="260188"/>
      </dsp:txXfrm>
    </dsp:sp>
    <dsp:sp modelId="{0846F5B9-3071-4AC0-8D5B-CFE665831944}">
      <dsp:nvSpPr>
        <dsp:cNvPr id="0" name=""/>
        <dsp:cNvSpPr/>
      </dsp:nvSpPr>
      <dsp:spPr>
        <a:xfrm>
          <a:off x="5162877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쿄토쇼시다이</a:t>
          </a:r>
          <a:endParaRPr lang="en-US" altLang="ko-KR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(</a:t>
          </a:r>
          <a:r>
            <a:rPr lang="ja-JP" altLang="en-US" sz="1500" kern="1200" dirty="0"/>
            <a:t>京都所司代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5162877" y="1728527"/>
        <a:ext cx="1507595" cy="780566"/>
      </dsp:txXfrm>
    </dsp:sp>
    <dsp:sp modelId="{F7E46FCB-753E-44D9-821C-25D035E0CDD6}">
      <dsp:nvSpPr>
        <dsp:cNvPr id="0" name=""/>
        <dsp:cNvSpPr/>
      </dsp:nvSpPr>
      <dsp:spPr>
        <a:xfrm>
          <a:off x="5464396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000" kern="1200" dirty="0"/>
            <a:t>조정과 </a:t>
          </a:r>
          <a:r>
            <a:rPr lang="ko-KR" altLang="en-US" sz="1000" kern="1200" dirty="0" err="1"/>
            <a:t>킨키지방</a:t>
          </a:r>
          <a:r>
            <a:rPr lang="ko-KR" altLang="en-US" sz="1000" kern="1200" dirty="0"/>
            <a:t> 감시</a:t>
          </a:r>
          <a:endParaRPr lang="en-US" altLang="ko-KR" sz="1000" kern="1200" dirty="0"/>
        </a:p>
      </dsp:txBody>
      <dsp:txXfrm>
        <a:off x="5464396" y="2335634"/>
        <a:ext cx="1356836" cy="260188"/>
      </dsp:txXfrm>
    </dsp:sp>
    <dsp:sp modelId="{67C40163-AD1F-49E0-B428-53DF9349A35F}">
      <dsp:nvSpPr>
        <dsp:cNvPr id="0" name=""/>
        <dsp:cNvSpPr/>
      </dsp:nvSpPr>
      <dsp:spPr>
        <a:xfrm>
          <a:off x="7185496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와카토시요리</a:t>
          </a:r>
          <a:endParaRPr lang="en-US" altLang="ja-JP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500" kern="1200" dirty="0"/>
            <a:t>(</a:t>
          </a:r>
          <a:r>
            <a:rPr lang="ja-JP" altLang="en-US" sz="1500" kern="1200" dirty="0"/>
            <a:t>若年寄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7185496" y="1728527"/>
        <a:ext cx="1507595" cy="780566"/>
      </dsp:txXfrm>
    </dsp:sp>
    <dsp:sp modelId="{9828B31B-F278-46B0-8AB6-E89CBD1D4A41}">
      <dsp:nvSpPr>
        <dsp:cNvPr id="0" name=""/>
        <dsp:cNvSpPr/>
      </dsp:nvSpPr>
      <dsp:spPr>
        <a:xfrm>
          <a:off x="7487016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 err="1"/>
            <a:t>로츄를</a:t>
          </a:r>
          <a:r>
            <a:rPr lang="ko-KR" altLang="en-US" sz="1200" kern="1200" dirty="0"/>
            <a:t> 보좌</a:t>
          </a:r>
          <a:endParaRPr lang="en-US" altLang="ko-KR" sz="1200" kern="1200" dirty="0"/>
        </a:p>
      </dsp:txBody>
      <dsp:txXfrm>
        <a:off x="7487016" y="2335634"/>
        <a:ext cx="1356836" cy="260188"/>
      </dsp:txXfrm>
    </dsp:sp>
    <dsp:sp modelId="{30A191C0-6039-429D-A8FE-0D3CE0067F73}">
      <dsp:nvSpPr>
        <dsp:cNvPr id="0" name=""/>
        <dsp:cNvSpPr/>
      </dsp:nvSpPr>
      <dsp:spPr>
        <a:xfrm>
          <a:off x="9208116" y="1728527"/>
          <a:ext cx="1507595" cy="780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10147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 err="1"/>
            <a:t>지샤부교</a:t>
          </a:r>
          <a:endParaRPr lang="en-US" altLang="ja-JP" sz="1500" kern="1200" dirty="0"/>
        </a:p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500" kern="1200" dirty="0"/>
            <a:t>(</a:t>
          </a:r>
          <a:r>
            <a:rPr lang="ja-JP" altLang="en-US" sz="1500" kern="1200" dirty="0"/>
            <a:t>寺社奉行</a:t>
          </a:r>
          <a:r>
            <a:rPr lang="en-US" altLang="ja-JP" sz="1500" kern="1200" dirty="0"/>
            <a:t>)</a:t>
          </a:r>
          <a:endParaRPr lang="ko-KR" altLang="en-US" sz="1500" kern="1200" dirty="0"/>
        </a:p>
      </dsp:txBody>
      <dsp:txXfrm>
        <a:off x="9208116" y="1728527"/>
        <a:ext cx="1507595" cy="780566"/>
      </dsp:txXfrm>
    </dsp:sp>
    <dsp:sp modelId="{73FB650D-C96F-4023-AF90-DDF76094F9AE}">
      <dsp:nvSpPr>
        <dsp:cNvPr id="0" name=""/>
        <dsp:cNvSpPr/>
      </dsp:nvSpPr>
      <dsp:spPr>
        <a:xfrm>
          <a:off x="9509635" y="2335634"/>
          <a:ext cx="1356836" cy="2601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dirty="0"/>
            <a:t>절을 관리하는 관리</a:t>
          </a:r>
          <a:endParaRPr lang="en-US" altLang="ko-KR" sz="1200" kern="1200" dirty="0"/>
        </a:p>
      </dsp:txBody>
      <dsp:txXfrm>
        <a:off x="9509635" y="2335634"/>
        <a:ext cx="1356836" cy="260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A61AC-42D3-448C-90A7-20665615D4E6}">
      <dsp:nvSpPr>
        <dsp:cNvPr id="0" name=""/>
        <dsp:cNvSpPr/>
      </dsp:nvSpPr>
      <dsp:spPr>
        <a:xfrm>
          <a:off x="3214" y="1378862"/>
          <a:ext cx="3916560" cy="15666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토자마</a:t>
          </a:r>
          <a:r>
            <a:rPr lang="ko-KR" altLang="en-US" sz="2700" kern="1200" dirty="0"/>
            <a:t> 다이묘</a:t>
          </a:r>
          <a:r>
            <a:rPr lang="en-US" altLang="ko-KR" sz="2700" b="0" i="0" kern="1200" dirty="0"/>
            <a:t>(</a:t>
          </a:r>
          <a:r>
            <a:rPr lang="ko-KR" altLang="en-US" sz="2700" b="0" i="0" kern="1200" dirty="0"/>
            <a:t>外樣大名</a:t>
          </a:r>
          <a:r>
            <a:rPr lang="en-US" altLang="ko-KR" sz="2700" b="0" i="0" kern="1200" dirty="0"/>
            <a:t>)</a:t>
          </a:r>
          <a:endParaRPr lang="ko-KR" altLang="en-US" sz="2700" kern="1200" dirty="0"/>
        </a:p>
      </dsp:txBody>
      <dsp:txXfrm>
        <a:off x="786526" y="1378862"/>
        <a:ext cx="2349936" cy="1566624"/>
      </dsp:txXfrm>
    </dsp:sp>
    <dsp:sp modelId="{27AC102C-8CFE-42E2-9C2D-D7384F22C86D}">
      <dsp:nvSpPr>
        <dsp:cNvPr id="0" name=""/>
        <dsp:cNvSpPr/>
      </dsp:nvSpPr>
      <dsp:spPr>
        <a:xfrm>
          <a:off x="3528119" y="1378862"/>
          <a:ext cx="3916560" cy="15666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후다이</a:t>
          </a:r>
          <a:r>
            <a:rPr lang="ko-KR" altLang="en-US" sz="2700" kern="1200" dirty="0"/>
            <a:t> 다이묘</a:t>
          </a:r>
          <a:endParaRPr lang="en-US" altLang="ko-KR" sz="2700" kern="1200" dirty="0"/>
        </a:p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b="0" i="0" kern="1200" dirty="0"/>
            <a:t>(</a:t>
          </a:r>
          <a:r>
            <a:rPr lang="ko-KR" altLang="en-US" sz="2700" b="0" i="0" kern="1200" dirty="0"/>
            <a:t>譜代大名</a:t>
          </a:r>
          <a:r>
            <a:rPr lang="en-US" altLang="ko-KR" sz="2700" b="0" i="0" kern="1200" dirty="0"/>
            <a:t>)</a:t>
          </a:r>
          <a:endParaRPr lang="ko-KR" altLang="en-US" sz="2700" kern="1200" dirty="0"/>
        </a:p>
      </dsp:txBody>
      <dsp:txXfrm>
        <a:off x="4311431" y="1378862"/>
        <a:ext cx="2349936" cy="1566624"/>
      </dsp:txXfrm>
    </dsp:sp>
    <dsp:sp modelId="{290AD0C9-00E9-40A1-A0B9-F696D38F5809}">
      <dsp:nvSpPr>
        <dsp:cNvPr id="0" name=""/>
        <dsp:cNvSpPr/>
      </dsp:nvSpPr>
      <dsp:spPr>
        <a:xfrm>
          <a:off x="7053024" y="1378862"/>
          <a:ext cx="3916560" cy="15666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신반다이묘</a:t>
          </a:r>
          <a:endParaRPr lang="en-US" altLang="ko-KR" sz="2700" kern="1200" dirty="0"/>
        </a:p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b="0" i="0" kern="1200" dirty="0"/>
            <a:t>(</a:t>
          </a:r>
          <a:r>
            <a:rPr lang="ko-KR" altLang="en-US" sz="2700" b="0" i="0" kern="1200" dirty="0"/>
            <a:t>親藩大名</a:t>
          </a:r>
          <a:r>
            <a:rPr lang="en-US" altLang="ko-KR" sz="2700" b="0" i="0" kern="1200" dirty="0"/>
            <a:t>)</a:t>
          </a:r>
          <a:endParaRPr lang="ko-KR" altLang="en-US" sz="2700" kern="1200" dirty="0"/>
        </a:p>
      </dsp:txBody>
      <dsp:txXfrm>
        <a:off x="7836336" y="1378862"/>
        <a:ext cx="2349936" cy="1566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C569D-3E5F-4294-BCD8-950E28542E50}">
      <dsp:nvSpPr>
        <dsp:cNvPr id="0" name=""/>
        <dsp:cNvSpPr/>
      </dsp:nvSpPr>
      <dsp:spPr>
        <a:xfrm>
          <a:off x="0" y="20347"/>
          <a:ext cx="10008093" cy="527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1.</a:t>
          </a:r>
          <a:r>
            <a:rPr lang="ko-KR" sz="1700" kern="1200"/>
            <a:t>쇼군 중심의 정책</a:t>
          </a:r>
        </a:p>
      </dsp:txBody>
      <dsp:txXfrm>
        <a:off x="25730" y="46077"/>
        <a:ext cx="9956633" cy="475625"/>
      </dsp:txXfrm>
    </dsp:sp>
    <dsp:sp modelId="{B5A3EC17-1A93-4762-90B2-E6C7E4FA794E}">
      <dsp:nvSpPr>
        <dsp:cNvPr id="0" name=""/>
        <dsp:cNvSpPr/>
      </dsp:nvSpPr>
      <dsp:spPr>
        <a:xfrm>
          <a:off x="0" y="547432"/>
          <a:ext cx="10008093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757" tIns="21590" rIns="120904" bIns="2159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/>
            <a:t>무가제법도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산킨고타이</a:t>
          </a:r>
          <a:endParaRPr lang="ko-KR" sz="1300" kern="1200" dirty="0"/>
        </a:p>
      </dsp:txBody>
      <dsp:txXfrm>
        <a:off x="0" y="547432"/>
        <a:ext cx="10008093" cy="633420"/>
      </dsp:txXfrm>
    </dsp:sp>
    <dsp:sp modelId="{0B554CFC-EB10-4198-8172-3E96D8FD88A3}">
      <dsp:nvSpPr>
        <dsp:cNvPr id="0" name=""/>
        <dsp:cNvSpPr/>
      </dsp:nvSpPr>
      <dsp:spPr>
        <a:xfrm>
          <a:off x="0" y="1180852"/>
          <a:ext cx="10008093" cy="527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2.</a:t>
          </a:r>
          <a:r>
            <a:rPr lang="ko-KR" sz="1700" kern="1200"/>
            <a:t>에도시대의 </a:t>
          </a:r>
          <a:r>
            <a:rPr lang="en-US" sz="1700" kern="1200"/>
            <a:t>3</a:t>
          </a:r>
          <a:r>
            <a:rPr lang="ko-KR" sz="1700" kern="1200"/>
            <a:t>대개혁</a:t>
          </a:r>
        </a:p>
      </dsp:txBody>
      <dsp:txXfrm>
        <a:off x="25730" y="1206582"/>
        <a:ext cx="9956633" cy="475625"/>
      </dsp:txXfrm>
    </dsp:sp>
    <dsp:sp modelId="{CD911F0B-5F5E-4EBA-A082-2A59542547A6}">
      <dsp:nvSpPr>
        <dsp:cNvPr id="0" name=""/>
        <dsp:cNvSpPr/>
      </dsp:nvSpPr>
      <dsp:spPr>
        <a:xfrm>
          <a:off x="0" y="1707937"/>
          <a:ext cx="10008093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757" tIns="21590" rIns="120904" bIns="2159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쿄오의</a:t>
          </a:r>
          <a:r>
            <a:rPr lang="ko-KR" sz="1300" kern="1200" dirty="0"/>
            <a:t> 개혁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칸세이</a:t>
          </a:r>
          <a:r>
            <a:rPr lang="ko-KR" sz="1300" kern="1200" dirty="0"/>
            <a:t> 개혁</a:t>
          </a:r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ko-KR" sz="1300" kern="1200" dirty="0" err="1"/>
            <a:t>텐포의</a:t>
          </a:r>
          <a:r>
            <a:rPr lang="ko-KR" sz="1300" kern="1200" dirty="0"/>
            <a:t> 개혁</a:t>
          </a:r>
        </a:p>
      </dsp:txBody>
      <dsp:txXfrm>
        <a:off x="0" y="1707937"/>
        <a:ext cx="10008093" cy="950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CFB40-E52E-45D7-A1EC-C015455A4AF7}">
      <dsp:nvSpPr>
        <dsp:cNvPr id="0" name=""/>
        <dsp:cNvSpPr/>
      </dsp:nvSpPr>
      <dsp:spPr>
        <a:xfrm>
          <a:off x="0" y="582347"/>
          <a:ext cx="5384800" cy="1022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  <a:r>
            <a:rPr lang="ko-KR" sz="1900" kern="1200" dirty="0"/>
            <a:t>대 쇼군 </a:t>
          </a:r>
          <a:r>
            <a:rPr lang="ko-KR" sz="1900" kern="1200" dirty="0" err="1"/>
            <a:t>도쿠가와</a:t>
          </a:r>
          <a:r>
            <a:rPr lang="ko-KR" sz="1900" kern="1200" dirty="0"/>
            <a:t> </a:t>
          </a:r>
          <a:r>
            <a:rPr lang="ko-KR" sz="1900" kern="1200" dirty="0" err="1"/>
            <a:t>히데타다가</a:t>
          </a:r>
          <a:r>
            <a:rPr lang="ko-KR" sz="1900" kern="1200" dirty="0"/>
            <a:t> 오사카의 진 에서 승리</a:t>
          </a:r>
          <a:r>
            <a:rPr lang="ko-KR" altLang="en-US" sz="1900" kern="1200" dirty="0"/>
            <a:t>한 뒤</a:t>
          </a:r>
          <a:r>
            <a:rPr lang="en-US" altLang="ko-KR" sz="1900" kern="1200" dirty="0"/>
            <a:t> </a:t>
          </a:r>
          <a:r>
            <a:rPr lang="ko-KR" altLang="en-US" sz="1900" kern="1200" dirty="0" err="1"/>
            <a:t>후시미성</a:t>
          </a:r>
          <a:r>
            <a:rPr lang="ko-KR" altLang="en-US" sz="1900" kern="1200" dirty="0"/>
            <a:t> 에서</a:t>
          </a:r>
          <a:r>
            <a:rPr lang="ko-KR" sz="1900" kern="1200" dirty="0"/>
            <a:t> </a:t>
          </a:r>
          <a:r>
            <a:rPr lang="ko-KR" sz="1900" kern="1200" dirty="0" err="1"/>
            <a:t>겐나</a:t>
          </a:r>
          <a:r>
            <a:rPr lang="en-US" altLang="ko-KR" sz="1900" kern="1200" dirty="0"/>
            <a:t>(</a:t>
          </a:r>
          <a:r>
            <a:rPr lang="ja-JP" sz="1900" kern="1200" dirty="0"/>
            <a:t>元和</a:t>
          </a:r>
          <a:r>
            <a:rPr lang="en-US" altLang="ja-JP" sz="1900" kern="1200" dirty="0"/>
            <a:t>)</a:t>
          </a:r>
          <a:r>
            <a:rPr lang="ko-KR" sz="1900" kern="1200" dirty="0"/>
            <a:t>령을 반포</a:t>
          </a:r>
        </a:p>
      </dsp:txBody>
      <dsp:txXfrm>
        <a:off x="49918" y="632265"/>
        <a:ext cx="5284964" cy="922744"/>
      </dsp:txXfrm>
    </dsp:sp>
    <dsp:sp modelId="{1DFC62CB-A1F1-48F5-BA39-4B07A6A28385}">
      <dsp:nvSpPr>
        <dsp:cNvPr id="0" name=""/>
        <dsp:cNvSpPr/>
      </dsp:nvSpPr>
      <dsp:spPr>
        <a:xfrm>
          <a:off x="0" y="1659647"/>
          <a:ext cx="5384800" cy="1022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/>
            <a:t>이 법령은 막부의 허가없이 성을 수리하는것과 다이묘들의 혼인을</a:t>
          </a:r>
          <a:r>
            <a:rPr lang="en-US" sz="1900" kern="1200"/>
            <a:t> </a:t>
          </a:r>
          <a:r>
            <a:rPr lang="ko-KR" sz="1900" kern="1200"/>
            <a:t>금지하였다</a:t>
          </a:r>
          <a:r>
            <a:rPr lang="en-US" sz="1900" kern="1200"/>
            <a:t>. </a:t>
          </a:r>
          <a:endParaRPr lang="ko-KR" sz="1900" kern="1200"/>
        </a:p>
      </dsp:txBody>
      <dsp:txXfrm>
        <a:off x="49918" y="1709565"/>
        <a:ext cx="5284964" cy="922744"/>
      </dsp:txXfrm>
    </dsp:sp>
    <dsp:sp modelId="{27FA8372-B900-4696-B225-B81B0242CD3F}">
      <dsp:nvSpPr>
        <dsp:cNvPr id="0" name=""/>
        <dsp:cNvSpPr/>
      </dsp:nvSpPr>
      <dsp:spPr>
        <a:xfrm>
          <a:off x="0" y="2736947"/>
          <a:ext cx="5384800" cy="1022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이 법령은 각 다이묘들의 견제를 위해 만들어 졌으며 훗날 </a:t>
          </a:r>
          <a:r>
            <a:rPr lang="en-US" sz="1900" kern="1200" dirty="0"/>
            <a:t>3</a:t>
          </a:r>
          <a:r>
            <a:rPr lang="ko-KR" sz="1900" kern="1200" dirty="0"/>
            <a:t>대 </a:t>
          </a:r>
          <a:r>
            <a:rPr lang="ko-KR" sz="1900" kern="1200" dirty="0" err="1"/>
            <a:t>도쿠가와</a:t>
          </a:r>
          <a:r>
            <a:rPr lang="ko-KR" sz="1900" kern="1200" dirty="0"/>
            <a:t> </a:t>
          </a:r>
          <a:r>
            <a:rPr lang="ko-KR" sz="1900" kern="1200" dirty="0" err="1"/>
            <a:t>이에미쓰에</a:t>
          </a:r>
          <a:r>
            <a:rPr lang="ko-KR" sz="1900" kern="1200" dirty="0"/>
            <a:t> 의해 강화됨</a:t>
          </a:r>
        </a:p>
      </dsp:txBody>
      <dsp:txXfrm>
        <a:off x="49918" y="2786865"/>
        <a:ext cx="5284964" cy="9227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0F28-ECBB-49A6-AE1D-5A525487E4E1}">
      <dsp:nvSpPr>
        <dsp:cNvPr id="0" name=""/>
        <dsp:cNvSpPr/>
      </dsp:nvSpPr>
      <dsp:spPr>
        <a:xfrm>
          <a:off x="0" y="43697"/>
          <a:ext cx="5384800" cy="1022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900" kern="1200" dirty="0"/>
            <a:t>3</a:t>
          </a:r>
          <a:r>
            <a:rPr lang="ko-KR" altLang="en-US" sz="1900" kern="1200" dirty="0"/>
            <a:t>대 쇼군인 </a:t>
          </a:r>
          <a:r>
            <a:rPr lang="ko-KR" altLang="en-US" sz="1900" kern="1200" dirty="0" err="1"/>
            <a:t>도쿠가와</a:t>
          </a:r>
          <a:r>
            <a:rPr lang="ko-KR" altLang="en-US" sz="1900" kern="1200" dirty="0"/>
            <a:t> </a:t>
          </a:r>
          <a:r>
            <a:rPr lang="ko-KR" altLang="en-US" sz="1900" kern="1200" dirty="0" err="1"/>
            <a:t>이에미쓰가</a:t>
          </a:r>
          <a:r>
            <a:rPr lang="ko-KR" altLang="en-US" sz="1900" kern="1200" dirty="0"/>
            <a:t> 무가제법도를 제정하면서 생긴 제도</a:t>
          </a:r>
          <a:endParaRPr lang="ko-KR" sz="1900" kern="1200" dirty="0"/>
        </a:p>
      </dsp:txBody>
      <dsp:txXfrm>
        <a:off x="49918" y="93615"/>
        <a:ext cx="5284964" cy="922744"/>
      </dsp:txXfrm>
    </dsp:sp>
    <dsp:sp modelId="{F246CA69-8915-467C-90A6-E753DFA977F5}">
      <dsp:nvSpPr>
        <dsp:cNvPr id="0" name=""/>
        <dsp:cNvSpPr/>
      </dsp:nvSpPr>
      <dsp:spPr>
        <a:xfrm>
          <a:off x="0" y="1120997"/>
          <a:ext cx="5384800" cy="1022580"/>
        </a:xfrm>
        <a:prstGeom prst="roundRect">
          <a:avLst/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각 다이묘들의 처와 자녀들을 에도에 거주하게 하여 </a:t>
          </a:r>
          <a:r>
            <a:rPr lang="en-US" sz="1900" kern="1200" dirty="0"/>
            <a:t>1</a:t>
          </a:r>
          <a:r>
            <a:rPr lang="ko-KR" sz="1900" kern="1200" dirty="0"/>
            <a:t>년에 한번씩 에도</a:t>
          </a:r>
          <a:r>
            <a:rPr lang="ko-KR" altLang="en-US" sz="1900" kern="1200" dirty="0"/>
            <a:t>로 왕복함</a:t>
          </a:r>
          <a:endParaRPr lang="ko-KR" sz="1900" kern="1200" dirty="0"/>
        </a:p>
      </dsp:txBody>
      <dsp:txXfrm>
        <a:off x="49918" y="1170915"/>
        <a:ext cx="5284964" cy="922744"/>
      </dsp:txXfrm>
    </dsp:sp>
    <dsp:sp modelId="{63BBA66D-AE5F-474E-B147-9B568A03869C}">
      <dsp:nvSpPr>
        <dsp:cNvPr id="0" name=""/>
        <dsp:cNvSpPr/>
      </dsp:nvSpPr>
      <dsp:spPr>
        <a:xfrm>
          <a:off x="0" y="2198297"/>
          <a:ext cx="5384800" cy="1022580"/>
        </a:xfrm>
        <a:prstGeom prst="roundRect">
          <a:avLst/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에도로 오가는 비용은 전부 다이묘들이 부담하게 하여 다이묘들의 세력을 감소시킴</a:t>
          </a:r>
        </a:p>
      </dsp:txBody>
      <dsp:txXfrm>
        <a:off x="49918" y="2248215"/>
        <a:ext cx="5284964" cy="922744"/>
      </dsp:txXfrm>
    </dsp:sp>
    <dsp:sp modelId="{606243EF-DC93-4F08-83CE-15D4F391DBEC}">
      <dsp:nvSpPr>
        <dsp:cNvPr id="0" name=""/>
        <dsp:cNvSpPr/>
      </dsp:nvSpPr>
      <dsp:spPr>
        <a:xfrm>
          <a:off x="0" y="3275597"/>
          <a:ext cx="5384800" cy="1022580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/>
            <a:t>다이묘들이 에도로 오가면서 도로가 정비되고 에도의 제정도 발달되었다</a:t>
          </a:r>
          <a:r>
            <a:rPr lang="en-US" sz="1900" kern="1200"/>
            <a:t>.</a:t>
          </a:r>
          <a:endParaRPr lang="ko-KR" sz="1900" kern="1200"/>
        </a:p>
      </dsp:txBody>
      <dsp:txXfrm>
        <a:off x="49918" y="3325515"/>
        <a:ext cx="5284964" cy="922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B8279-4B2C-4B83-A51B-146CC68EA7CD}">
      <dsp:nvSpPr>
        <dsp:cNvPr id="0" name=""/>
        <dsp:cNvSpPr/>
      </dsp:nvSpPr>
      <dsp:spPr>
        <a:xfrm>
          <a:off x="0" y="43697"/>
          <a:ext cx="5384800" cy="1022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8</a:t>
          </a:r>
          <a:r>
            <a:rPr lang="ko-KR" sz="1900" kern="1200" dirty="0"/>
            <a:t>대 쇼군 </a:t>
          </a:r>
          <a:r>
            <a:rPr lang="ko-KR" sz="1900" kern="1200" dirty="0" err="1"/>
            <a:t>도쿠가와</a:t>
          </a:r>
          <a:r>
            <a:rPr lang="ko-KR" sz="1900" kern="1200" dirty="0"/>
            <a:t> </a:t>
          </a:r>
          <a:r>
            <a:rPr lang="ko-KR" sz="1900" kern="1200" dirty="0" err="1"/>
            <a:t>요시무네에</a:t>
          </a:r>
          <a:r>
            <a:rPr lang="ko-KR" sz="1900" kern="1200" dirty="0"/>
            <a:t> 의해 시작된 개혁으로 </a:t>
          </a:r>
          <a:r>
            <a:rPr lang="ko-KR" sz="1900" kern="1200" dirty="0" err="1"/>
            <a:t>쿄호의</a:t>
          </a:r>
          <a:r>
            <a:rPr lang="ko-KR" sz="1900" kern="1200" dirty="0"/>
            <a:t> 개혁이라 부른다</a:t>
          </a:r>
        </a:p>
      </dsp:txBody>
      <dsp:txXfrm>
        <a:off x="49918" y="93615"/>
        <a:ext cx="5284964" cy="922744"/>
      </dsp:txXfrm>
    </dsp:sp>
    <dsp:sp modelId="{F16E174D-154C-4A3C-A3B9-67BFF6B9488C}">
      <dsp:nvSpPr>
        <dsp:cNvPr id="0" name=""/>
        <dsp:cNvSpPr/>
      </dsp:nvSpPr>
      <dsp:spPr>
        <a:xfrm>
          <a:off x="0" y="1120997"/>
          <a:ext cx="5384800" cy="1022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0" i="0" kern="1200" dirty="0" err="1"/>
            <a:t>공서방어정서</a:t>
          </a:r>
          <a:r>
            <a:rPr lang="en-US" altLang="ko-KR" sz="1900" b="0" i="0" kern="1200" dirty="0"/>
            <a:t>(</a:t>
          </a:r>
          <a:r>
            <a:rPr lang="zh-TW" altLang="ko-KR" sz="1900" b="0" i="0" kern="1200" dirty="0"/>
            <a:t>公事方御定書</a:t>
          </a:r>
          <a:r>
            <a:rPr lang="en-US" altLang="zh-TW" sz="1900" b="0" i="0" kern="1200" dirty="0"/>
            <a:t>)</a:t>
          </a:r>
          <a:r>
            <a:rPr lang="ko-KR" sz="1900" kern="1200" dirty="0"/>
            <a:t>라는 재판의 기준이 되는 법률을 정함</a:t>
          </a:r>
        </a:p>
      </dsp:txBody>
      <dsp:txXfrm>
        <a:off x="49918" y="1170915"/>
        <a:ext cx="5284964" cy="922744"/>
      </dsp:txXfrm>
    </dsp:sp>
    <dsp:sp modelId="{FF8B818A-3A87-47E0-B430-508EC7E2D7F5}">
      <dsp:nvSpPr>
        <dsp:cNvPr id="0" name=""/>
        <dsp:cNvSpPr/>
      </dsp:nvSpPr>
      <dsp:spPr>
        <a:xfrm>
          <a:off x="0" y="2198297"/>
          <a:ext cx="5384800" cy="1022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 err="1"/>
            <a:t>산킨고타이</a:t>
          </a:r>
          <a:r>
            <a:rPr lang="en-US" altLang="ko-KR" sz="1900" kern="1200" dirty="0"/>
            <a:t>(</a:t>
          </a:r>
          <a:r>
            <a:rPr lang="ja-JP" sz="1900" kern="1200" dirty="0"/>
            <a:t>参勤交代</a:t>
          </a:r>
          <a:r>
            <a:rPr lang="en-US" altLang="ja-JP" sz="1900" kern="1200" dirty="0"/>
            <a:t>)</a:t>
          </a:r>
          <a:r>
            <a:rPr lang="ko-KR" sz="1900" kern="1200" dirty="0"/>
            <a:t>를 완화하는 대신 쌀의 상납을 올리는 </a:t>
          </a:r>
          <a:r>
            <a:rPr lang="ko-KR" sz="1900" kern="1200"/>
            <a:t>아게</a:t>
          </a:r>
          <a:r>
            <a:rPr lang="ko-KR" altLang="en-US" sz="1900" kern="1200"/>
            <a:t>마에</a:t>
          </a:r>
          <a:r>
            <a:rPr lang="en-US" altLang="ko-KR" sz="1900" kern="1200"/>
            <a:t>(</a:t>
          </a:r>
          <a:r>
            <a:rPr lang="ja-JP" sz="1900" kern="1200" dirty="0"/>
            <a:t>上げ米</a:t>
          </a:r>
          <a:r>
            <a:rPr lang="en-US" altLang="ja-JP" sz="1900" kern="1200" dirty="0"/>
            <a:t>)</a:t>
          </a:r>
          <a:r>
            <a:rPr lang="ko-KR" sz="1900" kern="1200" dirty="0"/>
            <a:t>의 법을 제정 </a:t>
          </a:r>
        </a:p>
      </dsp:txBody>
      <dsp:txXfrm>
        <a:off x="49918" y="2248215"/>
        <a:ext cx="5284964" cy="922744"/>
      </dsp:txXfrm>
    </dsp:sp>
    <dsp:sp modelId="{79A7DCF6-65DA-4015-B9AB-56E85E5B3AD0}">
      <dsp:nvSpPr>
        <dsp:cNvPr id="0" name=""/>
        <dsp:cNvSpPr/>
      </dsp:nvSpPr>
      <dsp:spPr>
        <a:xfrm>
          <a:off x="0" y="3275597"/>
          <a:ext cx="5384800" cy="1022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서민의 의견을 듣는 </a:t>
          </a:r>
          <a:r>
            <a:rPr lang="ko-KR" sz="1900" kern="1200" dirty="0" err="1"/>
            <a:t>메야스바코</a:t>
          </a:r>
          <a:r>
            <a:rPr lang="en-US" altLang="ko-KR" sz="1900" kern="1200" dirty="0"/>
            <a:t>(</a:t>
          </a:r>
          <a:r>
            <a:rPr lang="ja-JP" sz="1900" kern="1200" dirty="0"/>
            <a:t>目安箱</a:t>
          </a:r>
          <a:r>
            <a:rPr lang="en-US" altLang="ja-JP" sz="1900" kern="1200" dirty="0"/>
            <a:t>)</a:t>
          </a:r>
          <a:r>
            <a:rPr lang="ko-KR" sz="1900" kern="1200" dirty="0"/>
            <a:t>를 설치하여 다이묘와 무사들을 처벌하였다</a:t>
          </a:r>
          <a:r>
            <a:rPr lang="en-US" sz="1900" kern="1200" dirty="0"/>
            <a:t>.</a:t>
          </a:r>
          <a:endParaRPr lang="ko-KR" sz="1900" kern="1200" dirty="0"/>
        </a:p>
      </dsp:txBody>
      <dsp:txXfrm>
        <a:off x="49918" y="3325515"/>
        <a:ext cx="5284964" cy="92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69C50-80E7-47BC-B020-87E3B5026500}">
      <dsp:nvSpPr>
        <dsp:cNvPr id="0" name=""/>
        <dsp:cNvSpPr/>
      </dsp:nvSpPr>
      <dsp:spPr>
        <a:xfrm>
          <a:off x="-4889753" y="-749319"/>
          <a:ext cx="5823750" cy="5823750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14E80-558B-47C0-B418-7DFA33983BF5}">
      <dsp:nvSpPr>
        <dsp:cNvPr id="0" name=""/>
        <dsp:cNvSpPr/>
      </dsp:nvSpPr>
      <dsp:spPr>
        <a:xfrm>
          <a:off x="489113" y="332514"/>
          <a:ext cx="10424375" cy="6653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18</a:t>
          </a:r>
          <a:r>
            <a:rPr lang="ko-KR" sz="1600" kern="1200" dirty="0"/>
            <a:t>세기</a:t>
          </a:r>
          <a:r>
            <a:rPr lang="en-US" altLang="ko-KR" sz="1600" kern="1200" dirty="0"/>
            <a:t> </a:t>
          </a:r>
          <a:r>
            <a:rPr lang="ko-KR" altLang="en-US" sz="1600" kern="1200" dirty="0"/>
            <a:t>기근으로 인해 농민봉기가 </a:t>
          </a:r>
          <a:r>
            <a:rPr lang="ko-KR" sz="1600" kern="1200" dirty="0"/>
            <a:t>자주 발생하자 </a:t>
          </a:r>
          <a:r>
            <a:rPr lang="ko-KR" sz="1600" kern="1200" dirty="0" err="1"/>
            <a:t>시라카와</a:t>
          </a:r>
          <a:r>
            <a:rPr lang="en-US" altLang="ko-KR" sz="1600" kern="1200" dirty="0"/>
            <a:t> </a:t>
          </a:r>
          <a:r>
            <a:rPr lang="ko-KR" sz="1600" kern="1200" dirty="0"/>
            <a:t>번</a:t>
          </a:r>
          <a:r>
            <a:rPr lang="en-US" altLang="ko-KR" sz="1600" kern="1200" dirty="0"/>
            <a:t> </a:t>
          </a:r>
          <a:r>
            <a:rPr lang="ko-KR" sz="1600" kern="1200" dirty="0"/>
            <a:t>의 </a:t>
          </a:r>
          <a:r>
            <a:rPr lang="ko-KR" sz="1600" kern="1200" dirty="0" err="1"/>
            <a:t>마츠다이라</a:t>
          </a:r>
          <a:r>
            <a:rPr lang="ko-KR" sz="1600" kern="1200" dirty="0"/>
            <a:t> </a:t>
          </a:r>
          <a:r>
            <a:rPr lang="ko-KR" sz="1600" kern="1200" dirty="0" err="1"/>
            <a:t>사다노부가</a:t>
          </a:r>
          <a:r>
            <a:rPr lang="ko-KR" sz="1600" kern="1200" dirty="0"/>
            <a:t> </a:t>
          </a:r>
          <a:r>
            <a:rPr lang="en-US" altLang="ko-KR" sz="1600" kern="1200" dirty="0"/>
            <a:t> </a:t>
          </a:r>
          <a:r>
            <a:rPr lang="ko-KR" sz="1600" kern="1200" dirty="0" err="1"/>
            <a:t>관정의</a:t>
          </a:r>
          <a:r>
            <a:rPr lang="ko-KR" sz="1600" kern="1200" dirty="0"/>
            <a:t> 개혁</a:t>
          </a:r>
          <a:r>
            <a:rPr lang="ko-KR" altLang="en-US" sz="1600" kern="1200" dirty="0"/>
            <a:t>을 행함</a:t>
          </a:r>
          <a:endParaRPr lang="ko-KR" sz="1600" kern="1200" dirty="0"/>
        </a:p>
      </dsp:txBody>
      <dsp:txXfrm>
        <a:off x="489113" y="332514"/>
        <a:ext cx="10424375" cy="665375"/>
      </dsp:txXfrm>
    </dsp:sp>
    <dsp:sp modelId="{DB8AE77E-363B-49B6-B0FC-18932A342CBF}">
      <dsp:nvSpPr>
        <dsp:cNvPr id="0" name=""/>
        <dsp:cNvSpPr/>
      </dsp:nvSpPr>
      <dsp:spPr>
        <a:xfrm>
          <a:off x="73254" y="249342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89487-0629-41BB-BD5C-8873AE359051}">
      <dsp:nvSpPr>
        <dsp:cNvPr id="0" name=""/>
        <dsp:cNvSpPr/>
      </dsp:nvSpPr>
      <dsp:spPr>
        <a:xfrm>
          <a:off x="870588" y="1330750"/>
          <a:ext cx="10042900" cy="6653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에도의 </a:t>
          </a:r>
          <a:r>
            <a:rPr lang="ko-KR" sz="1600" kern="1200" dirty="0"/>
            <a:t>농민</a:t>
          </a:r>
          <a:r>
            <a:rPr lang="ko-KR" altLang="en-US" sz="1600" kern="1200" dirty="0"/>
            <a:t>들</a:t>
          </a:r>
          <a:r>
            <a:rPr lang="ko-KR" sz="1600" kern="1200" dirty="0"/>
            <a:t>을 </a:t>
          </a:r>
          <a:r>
            <a:rPr lang="ko-KR" altLang="en-US" sz="1600" kern="1200" dirty="0" err="1"/>
            <a:t>고향의</a:t>
          </a:r>
          <a:r>
            <a:rPr lang="ko-KR" sz="1600" kern="1200" dirty="0" err="1"/>
            <a:t>농가로</a:t>
          </a:r>
          <a:r>
            <a:rPr lang="ko-KR" sz="1600" kern="1200" dirty="0"/>
            <a:t> 귀속시키는 </a:t>
          </a:r>
          <a:r>
            <a:rPr lang="ko-KR" altLang="en-US" sz="1600" kern="1200" dirty="0"/>
            <a:t>고향귀환령</a:t>
          </a:r>
          <a:r>
            <a:rPr lang="ko-KR" sz="1600" kern="1200" dirty="0"/>
            <a:t>을 내려 각지역의 창고를 설치해 쌀의 부족을 대비 </a:t>
          </a:r>
        </a:p>
      </dsp:txBody>
      <dsp:txXfrm>
        <a:off x="870588" y="1330750"/>
        <a:ext cx="10042900" cy="665375"/>
      </dsp:txXfrm>
    </dsp:sp>
    <dsp:sp modelId="{804C6157-4BA7-4006-8F3E-7B9724463004}">
      <dsp:nvSpPr>
        <dsp:cNvPr id="0" name=""/>
        <dsp:cNvSpPr/>
      </dsp:nvSpPr>
      <dsp:spPr>
        <a:xfrm>
          <a:off x="454729" y="1247578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7D741-2AD4-4EA9-B0CE-739A220816DC}">
      <dsp:nvSpPr>
        <dsp:cNvPr id="0" name=""/>
        <dsp:cNvSpPr/>
      </dsp:nvSpPr>
      <dsp:spPr>
        <a:xfrm>
          <a:off x="870588" y="2328986"/>
          <a:ext cx="10042900" cy="6653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/>
            <a:t>에도에 유시마에 </a:t>
          </a:r>
          <a:r>
            <a:rPr lang="ko-KR" sz="1600" kern="1200" dirty="0" err="1"/>
            <a:t>쇼헤이자카</a:t>
          </a:r>
          <a:r>
            <a:rPr lang="en-US" altLang="ko-KR" sz="1600" kern="1200" dirty="0"/>
            <a:t> </a:t>
          </a:r>
          <a:r>
            <a:rPr lang="ko-KR" sz="1600" kern="1200" dirty="0"/>
            <a:t>학문소를 설치해 주자학을 배</a:t>
          </a:r>
          <a:r>
            <a:rPr lang="ko-KR" altLang="en-US" sz="1600" kern="1200" dirty="0"/>
            <a:t>우게 함</a:t>
          </a:r>
          <a:endParaRPr lang="ko-KR" sz="1600" kern="1200" dirty="0"/>
        </a:p>
      </dsp:txBody>
      <dsp:txXfrm>
        <a:off x="870588" y="2328986"/>
        <a:ext cx="10042900" cy="665375"/>
      </dsp:txXfrm>
    </dsp:sp>
    <dsp:sp modelId="{71155110-64DD-4AFF-B803-423051E6B272}">
      <dsp:nvSpPr>
        <dsp:cNvPr id="0" name=""/>
        <dsp:cNvSpPr/>
      </dsp:nvSpPr>
      <dsp:spPr>
        <a:xfrm>
          <a:off x="454729" y="2245814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7CA0E-1E0B-4D4E-81E0-CDC36D13AB82}">
      <dsp:nvSpPr>
        <dsp:cNvPr id="0" name=""/>
        <dsp:cNvSpPr/>
      </dsp:nvSpPr>
      <dsp:spPr>
        <a:xfrm>
          <a:off x="489113" y="3327222"/>
          <a:ext cx="10424375" cy="6653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142" tIns="40640" rIns="40640" bIns="40640" numCol="1" spcCol="1270" anchor="ctr" anchorCtr="0">
          <a:noAutofit/>
        </a:bodyPr>
        <a:lstStyle/>
        <a:p>
          <a:pPr marL="0" lvl="0" indent="0" algn="l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/>
            <a:t>번의 특산물에 대해 </a:t>
          </a:r>
          <a:r>
            <a:rPr lang="ko-KR" sz="1600" kern="1200" dirty="0" err="1"/>
            <a:t>전매제</a:t>
          </a:r>
          <a:r>
            <a:rPr lang="en-US" sz="1600" kern="1200" dirty="0"/>
            <a:t>(</a:t>
          </a:r>
          <a:r>
            <a:rPr lang="ko-KR" sz="1600" kern="1200" dirty="0"/>
            <a:t>번이 틀산물을 독점해 판매하는 제도</a:t>
          </a:r>
          <a:r>
            <a:rPr lang="en-US" sz="1600" kern="1200" dirty="0"/>
            <a:t>)</a:t>
          </a:r>
          <a:r>
            <a:rPr lang="ko-KR" sz="1600" kern="1200" dirty="0"/>
            <a:t>제정을 다시 회복</a:t>
          </a:r>
        </a:p>
      </dsp:txBody>
      <dsp:txXfrm>
        <a:off x="489113" y="3327222"/>
        <a:ext cx="10424375" cy="665375"/>
      </dsp:txXfrm>
    </dsp:sp>
    <dsp:sp modelId="{B5799920-55C7-4511-94AA-3F3DEDF0BAFE}">
      <dsp:nvSpPr>
        <dsp:cNvPr id="0" name=""/>
        <dsp:cNvSpPr/>
      </dsp:nvSpPr>
      <dsp:spPr>
        <a:xfrm>
          <a:off x="73254" y="3244050"/>
          <a:ext cx="831719" cy="831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458154-F06F-4B92-9EA5-47B6187D652C}" type="datetime4">
              <a:rPr lang="ko-KR" altLang="en-US" smtClean="0">
                <a:latin typeface="맑은 고딕" panose="020B0503020000020004" pitchFamily="50" charset="-127"/>
              </a:rPr>
              <a:t>2018년 10월 13일</a:t>
            </a:fld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altLang="ko-KR" smtClean="0">
                <a:latin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</a:defRPr>
            </a:lvl1pPr>
          </a:lstStyle>
          <a:p>
            <a:fld id="{258C430E-8468-4F52-A66F-3CC625A80D37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</a:defRPr>
            </a:lvl1pPr>
          </a:lstStyle>
          <a:p>
            <a:fld id="{32674CE4-FBD8-4481-AEFB-CA53E599A745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81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03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75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en-US" altLang="ko-KR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359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805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800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527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en-US" altLang="ko-KR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16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ko-KR" altLang="en-US"/>
              <a:t>클릭하여 마스터 부제목 스타일 편집</a:t>
            </a:r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3320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94694F25-D644-42F1-B3CC-9F453010BC16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B6B5C9-4B18-4F34-8E3E-FAD2AE1D9784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ko-KR" altLang="en-US" dirty="0"/>
              <a:t>마스터 텍스트 스타일을 편집하려면 클릭하세요</a:t>
            </a:r>
            <a:r>
              <a:rPr lang="en-US" altLang="ko-KR" dirty="0"/>
              <a:t>.</a:t>
            </a:r>
          </a:p>
          <a:p>
            <a:pPr lvl="1" rtl="0" eaLnBrk="1" latinLnBrk="0" hangingPunct="1"/>
            <a:r>
              <a:rPr lang="ko-KR" altLang="en-US" dirty="0"/>
              <a:t>둘째 수준</a:t>
            </a:r>
          </a:p>
          <a:p>
            <a:pPr lvl="2" rtl="0" eaLnBrk="1" latinLnBrk="0" hangingPunct="1"/>
            <a:r>
              <a:rPr lang="ko-KR" altLang="en-US" dirty="0"/>
              <a:t>셋째 수준</a:t>
            </a:r>
          </a:p>
          <a:p>
            <a:pPr lvl="3" rtl="0" eaLnBrk="1" latinLnBrk="0" hangingPunct="1"/>
            <a:r>
              <a:rPr lang="ko-KR" altLang="en-US" dirty="0"/>
              <a:t>넷째 수준</a:t>
            </a:r>
          </a:p>
          <a:p>
            <a:pPr lvl="4" rtl="0" eaLnBrk="1" latinLnBrk="0" hangingPunct="1"/>
            <a:r>
              <a:rPr lang="ko-KR" altLang="en-US" dirty="0"/>
              <a:t>다섯째 수준</a:t>
            </a:r>
            <a:endParaRPr kumimoji="0"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A0385-CE73-423F-9B05-AF254D6215F2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F488AF3-E4C2-46C4-883C-60860EA77C5C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kumimoji="0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B6626D-13F9-4303-ACEA-CC76B0514040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EDF400-A36F-4704-AF2F-BBAC0CF33C56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1F0414-1742-40E5-BCBF-A637EDE2C2BF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332000" cy="457200"/>
          </a:xfrm>
        </p:spPr>
        <p:txBody>
          <a:bodyPr rtlCol="0"/>
          <a:lstStyle>
            <a:lvl1pPr>
              <a:defRPr/>
            </a:lvl1pPr>
          </a:lstStyle>
          <a:p>
            <a:fld id="{12D8F88E-7F41-4146-ADAC-5DDED3CCCDF5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4992A-6B43-4D9C-91BA-45B4770FA9EC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  <a:p>
            <a:pPr lvl="1" rtl="0" eaLnBrk="1" latinLnBrk="0" hangingPunct="1"/>
            <a:r>
              <a:rPr lang="ko-KR" altLang="en-US"/>
              <a:t>둘째 수준</a:t>
            </a:r>
          </a:p>
          <a:p>
            <a:pPr lvl="2" rtl="0" eaLnBrk="1" latinLnBrk="0" hangingPunct="1"/>
            <a:r>
              <a:rPr lang="ko-KR" altLang="en-US"/>
              <a:t>셋째 수준</a:t>
            </a:r>
          </a:p>
          <a:p>
            <a:pPr lvl="3" rtl="0" eaLnBrk="1" latinLnBrk="0" hangingPunct="1"/>
            <a:r>
              <a:rPr lang="ko-KR" altLang="en-US"/>
              <a:t>넷째 수준</a:t>
            </a:r>
          </a:p>
          <a:p>
            <a:pPr lvl="4" rtl="0" eaLnBrk="1" latinLnBrk="0" hangingPunct="1"/>
            <a:r>
              <a:rPr lang="ko-KR" altLang="en-US"/>
              <a:t>다섯째 수준</a:t>
            </a:r>
            <a:endParaRPr kumimoji="0"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EB5C94-FDA9-4D16-B72E-6A88FE13E8C6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ko-KR" altLang="en-US"/>
              <a:t>그림을 추가하려면 아이콘을 클릭하십시오</a:t>
            </a:r>
            <a:endParaRPr kumimoji="0"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6E5215-DDDB-4AE1-BB3B-7D32E26C92B4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6" name="직사각형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40" name="직사각형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ko-KR" altLang="en-US" sz="1800" dirty="0">
              <a:latin typeface="맑은 고딕" panose="020B0503020000020004" pitchFamily="50" charset="-127"/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ko-KR" altLang="en-US" dirty="0"/>
              <a:t>마스터 제목 스타일 편집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ko-KR" altLang="en-US" dirty="0"/>
              <a:t>마스터 텍스트 스타일 편집</a:t>
            </a:r>
          </a:p>
          <a:p>
            <a:pPr lvl="1" rtl="0"/>
            <a:r>
              <a:rPr lang="ko-KR" altLang="en-US" dirty="0"/>
              <a:t>둘째 수준</a:t>
            </a:r>
          </a:p>
          <a:p>
            <a:pPr lvl="2" rtl="0"/>
            <a:r>
              <a:rPr lang="ko-KR" altLang="en-US" dirty="0"/>
              <a:t>셋째 수준</a:t>
            </a:r>
          </a:p>
          <a:p>
            <a:pPr lvl="3" rtl="0"/>
            <a:r>
              <a:rPr lang="ko-KR" altLang="en-US" dirty="0"/>
              <a:t>넷째 수준</a:t>
            </a:r>
          </a:p>
          <a:p>
            <a:pPr lvl="4" rtl="0"/>
            <a:r>
              <a:rPr lang="ko-KR" altLang="en-US" dirty="0"/>
              <a:t>다섯째 수준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바닥글 추가</a:t>
            </a: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332000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65FF3804-A92E-4DFF-A0B3-62A49209ED6C}" type="datetime4">
              <a:rPr lang="ko-KR" altLang="en-US" smtClean="0"/>
              <a:pPr/>
              <a:t>2018년 10월 13일</a:t>
            </a:fld>
            <a:endParaRPr lang="ko-KR" alt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맑은 고딕" panose="020B0503020000020004" pitchFamily="50" charset="-127"/>
              </a:defRPr>
            </a:lvl1pPr>
          </a:lstStyle>
          <a:p>
            <a:fld id="{401CF334-2D5C-4859-84A6-CA7E6E43FAEB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맑은 고딕" panose="020B0503020000020004" pitchFamily="50" charset="-127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diagramLayout" Target="../diagrams/layout11.xml"/><Relationship Id="rId9" Type="http://schemas.openxmlformats.org/officeDocument/2006/relationships/hyperlink" Target="https://namu.moe/w/%EC%BF%A0%EB%A1%9C%ED%9B%84%EB%84%A4%20%EC%82%AC%EA%B1%B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IIZqSfF3M&amp;t=22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namu.moe/w/%EC%84%B8%ED%82%A4%EA%B0%80%ED%95%98%EB%9D%BC%20%EC%A0%84%ED%88%A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근세 시대의 정치 </a:t>
            </a:r>
            <a:br>
              <a:rPr lang="en-US" altLang="ko-KR" dirty="0"/>
            </a:br>
            <a:r>
              <a:rPr lang="en-US" altLang="ko-K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ko-KR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에도시대의 정치</a:t>
            </a:r>
            <a:r>
              <a:rPr lang="en-US" altLang="ko-K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발표자 일본어 일본학과</a:t>
            </a:r>
            <a:endParaRPr lang="en-US" altLang="ko-KR" dirty="0"/>
          </a:p>
          <a:p>
            <a:pPr rtl="0"/>
            <a:r>
              <a:rPr lang="ko-KR" altLang="en-US" dirty="0"/>
              <a:t>학번 </a:t>
            </a:r>
            <a:r>
              <a:rPr lang="en-US" altLang="ko-KR" dirty="0"/>
              <a:t>21501529</a:t>
            </a:r>
            <a:endParaRPr lang="ko-KR" altLang="en-US" dirty="0"/>
          </a:p>
          <a:p>
            <a:pPr rtl="0"/>
            <a:r>
              <a:rPr lang="ko-KR" altLang="en-US" dirty="0"/>
              <a:t>이름 이민우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82625"/>
            <a:ext cx="10972800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sz="4900" dirty="0"/>
              <a:t>쇼군중심의 정책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sz="3100" dirty="0"/>
              <a:t>무가제법도</a:t>
            </a:r>
            <a:r>
              <a:rPr lang="en-US" altLang="ko-KR" sz="3100" dirty="0"/>
              <a:t>(</a:t>
            </a:r>
            <a:r>
              <a:rPr lang="ja-JP" altLang="en-US" sz="3100" dirty="0"/>
              <a:t>武家諸法度</a:t>
            </a:r>
            <a:r>
              <a:rPr lang="en-US" altLang="ja-JP" sz="3100" dirty="0"/>
              <a:t>)-</a:t>
            </a:r>
            <a:endParaRPr lang="ko-KR" altLang="en-US" sz="3100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6B4951B-44E1-4334-9ED3-CD8B858A53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1027749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내용 개체 틀 5" descr="사람, 야구, 벽, 실내이(가) 표시된 사진&#10;&#10;매우 높은 신뢰도로 생성된 설명">
            <a:extLst>
              <a:ext uri="{FF2B5EF4-FFF2-40B4-BE49-F238E27FC236}">
                <a16:creationId xmlns:a16="http://schemas.microsoft.com/office/drawing/2014/main" id="{6D2C3D6C-0E92-4E85-BF31-68FD150C54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1945640"/>
            <a:ext cx="5174827" cy="4201160"/>
          </a:xfrm>
        </p:spPr>
      </p:pic>
    </p:spTree>
    <p:extLst>
      <p:ext uri="{BB962C8B-B14F-4D97-AF65-F5344CB8AC3E}">
        <p14:creationId xmlns:p14="http://schemas.microsoft.com/office/powerpoint/2010/main" val="2822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96CFB40-E52E-45D7-A1EC-C015455A4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DFC62CB-A1F1-48F5-BA39-4B07A6A28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7FA8372-B900-4696-B225-B81B0242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ko-KR" altLang="en-US" sz="4900" dirty="0"/>
              <a:t>쇼군중심의 정책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sz="3100" dirty="0" err="1"/>
              <a:t>산킨고타이</a:t>
            </a:r>
            <a:r>
              <a:rPr lang="en-US" altLang="ko-KR" sz="3100" dirty="0"/>
              <a:t>(</a:t>
            </a:r>
            <a:r>
              <a:rPr lang="ko-KR" altLang="en-US" sz="3100" dirty="0"/>
              <a:t>參勤交代制</a:t>
            </a:r>
            <a:r>
              <a:rPr lang="en-US" altLang="ko-KR" sz="3100" dirty="0"/>
              <a:t>)-</a:t>
            </a:r>
            <a:endParaRPr lang="ko-KR" altLang="en-US" sz="3100" dirty="0"/>
          </a:p>
        </p:txBody>
      </p:sp>
      <p:graphicFrame>
        <p:nvGraphicFramePr>
          <p:cNvPr id="3" name="내용 개체 틀 2">
            <a:extLst>
              <a:ext uri="{FF2B5EF4-FFF2-40B4-BE49-F238E27FC236}">
                <a16:creationId xmlns:a16="http://schemas.microsoft.com/office/drawing/2014/main" id="{480385B4-A020-4354-B02E-601D945B38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4182197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7A159543-A73C-48A0-B518-1AF0EF62BA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249424"/>
            <a:ext cx="5384800" cy="4341876"/>
          </a:xfrm>
        </p:spPr>
      </p:pic>
    </p:spTree>
    <p:extLst>
      <p:ext uri="{BB962C8B-B14F-4D97-AF65-F5344CB8AC3E}">
        <p14:creationId xmlns:p14="http://schemas.microsoft.com/office/powerpoint/2010/main" val="411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18540F28-ECBB-49A6-AE1D-5A52548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F246CA69-8915-467C-90A6-E753DFA9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3BBA66D-AE5F-474E-B147-9B568A038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06243EF-DC93-4F08-83CE-15D4F391D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ko-KR" altLang="en-US" sz="4400" dirty="0"/>
              <a:t>에도시대의 </a:t>
            </a:r>
            <a:r>
              <a:rPr lang="en-US" altLang="ko-KR" sz="4400" dirty="0"/>
              <a:t>3</a:t>
            </a:r>
            <a:r>
              <a:rPr lang="ko-KR" altLang="en-US" sz="4400" dirty="0"/>
              <a:t>대 개혁 </a:t>
            </a:r>
            <a:br>
              <a:rPr lang="en-US" altLang="ko-KR" sz="3600" dirty="0"/>
            </a:br>
            <a:r>
              <a:rPr lang="en-US" altLang="ko-KR" sz="2800" dirty="0"/>
              <a:t>-</a:t>
            </a:r>
            <a:r>
              <a:rPr lang="ko-KR" altLang="en-US" sz="2800" dirty="0" err="1"/>
              <a:t>쿄호의</a:t>
            </a:r>
            <a:r>
              <a:rPr lang="ko-KR" altLang="en-US" sz="2800" dirty="0"/>
              <a:t> 개혁</a:t>
            </a:r>
            <a:r>
              <a:rPr lang="en-US" altLang="ko-KR" sz="2800" dirty="0"/>
              <a:t>(</a:t>
            </a:r>
            <a:r>
              <a:rPr lang="ja-JP" altLang="en-US" sz="2800" dirty="0"/>
              <a:t>享保の改革</a:t>
            </a:r>
            <a:r>
              <a:rPr lang="en-US" altLang="ja-JP" sz="2800" dirty="0"/>
              <a:t>)-</a:t>
            </a:r>
            <a:endParaRPr lang="ko-KR" altLang="en-US" sz="2800" dirty="0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D8A9F0EE-80D4-4DE1-80B8-6CC87CC562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4130670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0B9E167E-7DD9-4B28-B6F2-8C5D50A994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66" y="2209800"/>
            <a:ext cx="4797240" cy="4290103"/>
          </a:xfrm>
        </p:spPr>
      </p:pic>
    </p:spTree>
    <p:extLst>
      <p:ext uri="{BB962C8B-B14F-4D97-AF65-F5344CB8AC3E}">
        <p14:creationId xmlns:p14="http://schemas.microsoft.com/office/powerpoint/2010/main" val="33891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67EB8279-4B2C-4B83-A51B-146CC68EA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F16E174D-154C-4A3C-A3B9-67BFF6B9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FF8B818A-3A87-47E0-B430-508EC7E2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79A7DCF6-65DA-4015-B9AB-56E85E5B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18639"/>
            <a:ext cx="10972800" cy="1066800"/>
          </a:xfrm>
        </p:spPr>
        <p:txBody>
          <a:bodyPr rtlCol="0">
            <a:normAutofit fontScale="90000"/>
          </a:bodyPr>
          <a:lstStyle/>
          <a:p>
            <a:r>
              <a:rPr lang="ko-KR" altLang="en-US" sz="4900" dirty="0"/>
              <a:t>에도시대의 </a:t>
            </a:r>
            <a:r>
              <a:rPr lang="en-US" altLang="ko-KR" sz="4900" dirty="0"/>
              <a:t>3</a:t>
            </a:r>
            <a:r>
              <a:rPr lang="ko-KR" altLang="en-US" sz="4900" dirty="0"/>
              <a:t>대 개혁 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칸세이의 개혁</a:t>
            </a:r>
            <a:r>
              <a:rPr lang="en-US" altLang="ko-KR" sz="3100" dirty="0"/>
              <a:t>(</a:t>
            </a:r>
            <a:r>
              <a:rPr lang="ja-JP" altLang="en-US" sz="3100" dirty="0"/>
              <a:t>寛政の改革</a:t>
            </a:r>
            <a:r>
              <a:rPr lang="en-US" altLang="ja-JP" sz="3100" dirty="0"/>
              <a:t>)-</a:t>
            </a:r>
            <a:endParaRPr lang="ko-KR" altLang="en-US" sz="3100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4C983B99-D760-4291-9685-69F7EDE5F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6868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1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8869C50-80E7-47BC-B020-87E3B5026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B8AE77E-363B-49B6-B0FC-18932A342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DE14E80-558B-47C0-B418-7DFA33983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04C6157-4BA7-4006-8F3E-7B97244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C089487-0629-41BB-BD5C-8873AE35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71155110-64DD-4AFF-B803-423051E6B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837D741-2AD4-4EA9-B0CE-739A2208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5799920-55C7-4511-94AA-3F3DEDF0B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0F07CA0E-1E0B-4D4E-81E0-CDC36D13A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47C05-3B8E-499B-ADEA-94830925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900" dirty="0"/>
              <a:t>에도 시대의 </a:t>
            </a:r>
            <a:r>
              <a:rPr lang="en-US" altLang="ko-KR" sz="4900" dirty="0"/>
              <a:t>3</a:t>
            </a:r>
            <a:r>
              <a:rPr lang="ko-KR" altLang="en-US" sz="4900" dirty="0"/>
              <a:t>대 개혁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 err="1"/>
              <a:t>텐포의</a:t>
            </a:r>
            <a:r>
              <a:rPr lang="ko-KR" altLang="en-US" sz="3100" dirty="0"/>
              <a:t> 개혁</a:t>
            </a:r>
            <a:r>
              <a:rPr lang="en-US" altLang="ko-KR" sz="3100" dirty="0"/>
              <a:t>(</a:t>
            </a:r>
            <a:r>
              <a:rPr lang="ko-KR" altLang="en-US" sz="3100" dirty="0"/>
              <a:t>天保</a:t>
            </a:r>
            <a:r>
              <a:rPr lang="ja-JP" altLang="en-US" sz="3100" dirty="0"/>
              <a:t>の</a:t>
            </a:r>
            <a:r>
              <a:rPr lang="ko-KR" altLang="en-US" sz="3100" dirty="0"/>
              <a:t>改革</a:t>
            </a:r>
            <a:r>
              <a:rPr lang="en-US" altLang="ko-KR" sz="3100" dirty="0"/>
              <a:t>)-</a:t>
            </a:r>
            <a:endParaRPr lang="ko-KR" altLang="en-US" sz="3100" dirty="0"/>
          </a:p>
        </p:txBody>
      </p:sp>
      <p:graphicFrame>
        <p:nvGraphicFramePr>
          <p:cNvPr id="10" name="내용 개체 틀 9">
            <a:extLst>
              <a:ext uri="{FF2B5EF4-FFF2-40B4-BE49-F238E27FC236}">
                <a16:creationId xmlns:a16="http://schemas.microsoft.com/office/drawing/2014/main" id="{2252C75E-AEA7-4284-8B23-BC7D07ED58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3043426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B9BD19DF-73D8-4412-B198-5525D2755C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82" y="2125201"/>
            <a:ext cx="4577918" cy="4341812"/>
          </a:xfrm>
        </p:spPr>
      </p:pic>
    </p:spTree>
    <p:extLst>
      <p:ext uri="{BB962C8B-B14F-4D97-AF65-F5344CB8AC3E}">
        <p14:creationId xmlns:p14="http://schemas.microsoft.com/office/powerpoint/2010/main" val="10423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4F245264-B275-49F7-9F3D-3C5A4F9D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63797929-8137-4D03-9C8F-8204922C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43B596A2-79FD-45EE-BE84-21B191871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CC9B851-E60A-4F90-AAEC-C339B55E1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에도시대의 개항과 멸망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D00005FE-E0A4-43BB-8315-AC3DBC9F2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에도시대의 개항</a:t>
            </a:r>
            <a:endParaRPr lang="en-US" altLang="ko-KR" dirty="0"/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에도시대의 멸망</a:t>
            </a:r>
          </a:p>
        </p:txBody>
      </p:sp>
    </p:spTree>
    <p:extLst>
      <p:ext uri="{BB962C8B-B14F-4D97-AF65-F5344CB8AC3E}">
        <p14:creationId xmlns:p14="http://schemas.microsoft.com/office/powerpoint/2010/main" val="14170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ko-KR" altLang="en-US" sz="4900" dirty="0"/>
              <a:t>에도시대의 개항과 멸망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에도시대의 개항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2FD29A85-7CF8-4DD1-9AF8-0EF7BCB6BF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1250628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D697EA3C-5AC7-4C62-A515-2A2267DD04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53967" y="2000914"/>
            <a:ext cx="4472066" cy="43418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B5FFDA-355D-4DA3-8667-682F691B1B96}"/>
              </a:ext>
            </a:extLst>
          </p:cNvPr>
          <p:cNvSpPr txBox="1"/>
          <p:nvPr/>
        </p:nvSpPr>
        <p:spPr>
          <a:xfrm>
            <a:off x="6653967" y="6591300"/>
            <a:ext cx="44720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9" tooltip="https://namu.moe/w/%EC%BF%A0%EB%A1%9C%ED%9B%84%EB%84%A4%20%EC%82%AC%EA%B1%B4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10" tooltip="https://creativecommons.org/licenses/by-nc-sa/3.0/"/>
              </a:rPr>
              <a:t>CC BY-SA-NC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FE6A7B6D-E786-499B-93E6-3EF8FECF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3D338FB1-A3B5-423D-BB79-6E491269F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5605048B-085F-4574-86B3-FC7F1357F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7D6A1132-3A7D-4D4B-95A1-C5B64438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7BF1FEC2-949C-4091-8AE7-F67CB4728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906C3DC0-AE76-40A6-8E80-7114C20A0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A59BF77-93DB-449B-A09B-1BE22DE3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00A765F9-5380-41E6-9623-6ECF0A0D5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A6DD095B-D3E8-46BD-A2AB-4DFEDDDC3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3C48CC-DDA9-4F0B-A212-F2707D4D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900" dirty="0"/>
              <a:t>에도시대의 개항과 멸망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에도시대의 멸망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1F648A74-5F45-4A32-9DEE-B3E354F95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66898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1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AEC2214-3349-47EF-A7CB-09AB5C42D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A7F34608-2624-4EB5-952B-54F7C475B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3816C134-8E6D-4661-8297-10AE5B9E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E8CAA1CB-277A-4844-8624-694EB508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9AAA78E1-C417-4CC5-8EB1-F81844F64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3E0C0A80-0BB4-4C28-9D9D-8607D0F8B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60A9B484-C898-4DB2-BFBB-8A05B728C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588DF983-376E-4A13-8A30-D789C1CC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8487B36D-E209-4FB5-B547-DDE148C7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6F47CAB9-CD37-4092-94C0-CCAC53FC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8862B1BE-4FEC-4273-8417-C23FB0EF7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610340"/>
            <a:ext cx="10972800" cy="1066800"/>
          </a:xfrm>
        </p:spPr>
        <p:txBody>
          <a:bodyPr rtlCol="0"/>
          <a:lstStyle/>
          <a:p>
            <a:r>
              <a:rPr lang="ko-KR" altLang="en-US" dirty="0"/>
              <a:t>에도시대의 개항과 멸망</a:t>
            </a:r>
            <a:br>
              <a:rPr lang="en-US" altLang="ko-KR" dirty="0"/>
            </a:br>
            <a:r>
              <a:rPr lang="en-US" altLang="ko-KR" sz="2000" dirty="0"/>
              <a:t>-</a:t>
            </a:r>
            <a:r>
              <a:rPr lang="ko-KR" altLang="en-US" sz="2000" dirty="0"/>
              <a:t>에도시대의 멸망</a:t>
            </a:r>
            <a:r>
              <a:rPr lang="en-US" altLang="ko-KR" sz="2000" dirty="0"/>
              <a:t>-</a:t>
            </a:r>
            <a:endParaRPr lang="ko-KR" altLang="en-US" dirty="0"/>
          </a:p>
        </p:txBody>
      </p:sp>
      <p:pic>
        <p:nvPicPr>
          <p:cNvPr id="5" name="내용 개체 틀 4" descr="텍스트이(가) 표시된 사진&#10;&#10;높은 신뢰도로 생성된 설명">
            <a:hlinkClick r:id="rId3"/>
            <a:extLst>
              <a:ext uri="{FF2B5EF4-FFF2-40B4-BE49-F238E27FC236}">
                <a16:creationId xmlns:a16="http://schemas.microsoft.com/office/drawing/2014/main" id="{0F1217A2-1033-4926-A60C-9355F60C1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77140"/>
            <a:ext cx="11037903" cy="4756190"/>
          </a:xfrm>
        </p:spPr>
      </p:pic>
    </p:spTree>
    <p:extLst>
      <p:ext uri="{BB962C8B-B14F-4D97-AF65-F5344CB8AC3E}">
        <p14:creationId xmlns:p14="http://schemas.microsoft.com/office/powerpoint/2010/main" val="6876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CA63BFF3-1909-487E-AA8D-10F76EED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graphicFrame>
        <p:nvGraphicFramePr>
          <p:cNvPr id="11" name="내용 개체 틀 10">
            <a:extLst>
              <a:ext uri="{FF2B5EF4-FFF2-40B4-BE49-F238E27FC236}">
                <a16:creationId xmlns:a16="http://schemas.microsoft.com/office/drawing/2014/main" id="{07824DDE-A59F-4CEE-830F-28DD53A0C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501962"/>
              </p:ext>
            </p:extLst>
          </p:nvPr>
        </p:nvGraphicFramePr>
        <p:xfrm>
          <a:off x="609600" y="2249424"/>
          <a:ext cx="109728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1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1DC01E0-7146-49F3-9E31-669AB6CEB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에도막부</a:t>
            </a:r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시대의 탄생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394CCE41-D5B8-4535-A648-3B96978B1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6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ko-KR" altLang="en-US" sz="4400" dirty="0" err="1"/>
              <a:t>에도막부</a:t>
            </a:r>
            <a:r>
              <a:rPr lang="ko-KR" altLang="en-US" sz="4400" dirty="0"/>
              <a:t> 시대의 탄생</a:t>
            </a:r>
          </a:p>
        </p:txBody>
      </p:sp>
      <p:graphicFrame>
        <p:nvGraphicFramePr>
          <p:cNvPr id="2" name="내용 개체 틀 1">
            <a:extLst>
              <a:ext uri="{FF2B5EF4-FFF2-40B4-BE49-F238E27FC236}">
                <a16:creationId xmlns:a16="http://schemas.microsoft.com/office/drawing/2014/main" id="{5C8D21F7-72A9-4DFA-B680-B32645810F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4973517"/>
              </p:ext>
            </p:extLst>
          </p:nvPr>
        </p:nvGraphicFramePr>
        <p:xfrm>
          <a:off x="609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내용 개체 틀 3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CCC5E84F-CDED-45E8-B4D6-2A2A5C9409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197600" y="1059888"/>
            <a:ext cx="5384800" cy="51052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ACD03-44E8-4E09-8699-FE05CD1A7A7B}"/>
              </a:ext>
            </a:extLst>
          </p:cNvPr>
          <p:cNvSpPr txBox="1"/>
          <p:nvPr/>
        </p:nvSpPr>
        <p:spPr>
          <a:xfrm>
            <a:off x="6197600" y="5934278"/>
            <a:ext cx="538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9" tooltip="https://namu.moe/w/%EC%84%B8%ED%82%A4%EA%B0%80%ED%95%98%EB%9D%BC%20%EC%A0%84%ED%88%AC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10" tooltip="https://creativecommons.org/licenses/by-nc-sa/3.0/"/>
              </a:rPr>
              <a:t>CC BY-SA-NC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5E88B66-5DDF-4C7F-ABCB-2A9396EC5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E6EE2B14-2AFA-4A27-9664-F2C2CA46C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980DCBF-A855-4543-8B29-5C70F6301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05AE2D5F-C056-4F88-B4D5-F984EFE3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9C70B62-AA15-4C2F-9362-E2C138DE1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BF7B9D61-C9D8-436D-B1E8-C2D6E8A35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6D14FFD8-E47C-4BC8-A798-0D5CB3D89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433E0E1-40E9-4462-877A-8F060010B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 시대의 조직구조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DCF2B5F5-D333-4AFB-87B7-E95556361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막부의 조직구조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B0502040204020203" pitchFamily="18" charset="-34"/>
              <a:cs typeface="Angsana New" panose="020B0502040204020203" pitchFamily="18" charset="-34"/>
            </a:endParaRPr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막번체제와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 신분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B0502040204020203" pitchFamily="18" charset="-34"/>
              <a:cs typeface="Angsana New" panose="020B0502040204020203" pitchFamily="18" charset="-34"/>
            </a:endParaRPr>
          </a:p>
          <a:p>
            <a:pPr marL="406908" indent="-342900">
              <a:buFont typeface="Wingdings" panose="05000000000000000000" pitchFamily="2" charset="2"/>
              <a:buChar char="Ø"/>
            </a:pP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다이묘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(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大名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)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B0502040204020203" pitchFamily="18" charset="-34"/>
                <a:cs typeface="Angsana New" panose="020B0502040204020203" pitchFamily="18" charset="-34"/>
              </a:rPr>
              <a:t>의 신분</a:t>
            </a:r>
            <a:endParaRPr lang="en-US" altLang="ko-K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02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ko-KR" altLang="en-US" sz="4900" dirty="0"/>
              <a:t>에도시대의 조직구조</a:t>
            </a:r>
            <a:br>
              <a:rPr lang="en-US" altLang="ko-KR" sz="4400" dirty="0"/>
            </a:br>
            <a:r>
              <a:rPr lang="en-US" altLang="ko-KR" sz="3100" dirty="0"/>
              <a:t>-</a:t>
            </a:r>
            <a:r>
              <a:rPr lang="ko-KR" altLang="en-US" sz="3100" dirty="0"/>
              <a:t>막부의 조직구조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27F3962A-EC98-4D52-8723-1AFC55DBE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659179"/>
              </p:ext>
            </p:extLst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619761"/>
            <a:ext cx="10972800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sz="4900" dirty="0"/>
              <a:t>에도시대의 조직구조</a:t>
            </a:r>
            <a:br>
              <a:rPr lang="en-US" altLang="ko-KR" sz="4800" dirty="0"/>
            </a:br>
            <a:r>
              <a:rPr lang="en-US" altLang="ko-KR" sz="4800" dirty="0"/>
              <a:t>-</a:t>
            </a:r>
            <a:r>
              <a:rPr lang="ko-KR" altLang="en-US" sz="3100" dirty="0" err="1"/>
              <a:t>막번체제와</a:t>
            </a:r>
            <a:r>
              <a:rPr lang="ko-KR" altLang="en-US" sz="3100" dirty="0"/>
              <a:t> 신분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pic>
        <p:nvPicPr>
          <p:cNvPr id="7" name="내용 개체 틀 6" descr="개체이(가) 표시된 사진&#10;&#10;높은 신뢰도로 생성된 설명">
            <a:extLst>
              <a:ext uri="{FF2B5EF4-FFF2-40B4-BE49-F238E27FC236}">
                <a16:creationId xmlns:a16="http://schemas.microsoft.com/office/drawing/2014/main" id="{A0EEA78E-7C99-4967-91FB-7589B447DD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25" y="2523830"/>
            <a:ext cx="5318167" cy="3953170"/>
          </a:xfr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A2055C23-9038-4107-8D6A-0A853C5B3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86561"/>
            <a:ext cx="5384800" cy="4904740"/>
          </a:xfrm>
        </p:spPr>
        <p:txBody>
          <a:bodyPr>
            <a:normAutofit/>
          </a:bodyPr>
          <a:lstStyle/>
          <a:p>
            <a:r>
              <a:rPr lang="ko-KR" altLang="en-US" dirty="0"/>
              <a:t>전국 약</a:t>
            </a:r>
            <a:r>
              <a:rPr lang="en-US" altLang="ko-KR" dirty="0"/>
              <a:t>250</a:t>
            </a:r>
            <a:r>
              <a:rPr lang="ko-KR" altLang="en-US" dirty="0"/>
              <a:t>여개의 영지에는 쇼군으로부터 </a:t>
            </a:r>
            <a:r>
              <a:rPr lang="en-US" altLang="ko-KR" dirty="0"/>
              <a:t>1</a:t>
            </a:r>
            <a:r>
              <a:rPr lang="ko-KR" altLang="en-US" dirty="0"/>
              <a:t>만석 이상의 영지 하사 받은 무사인 다이묘가 다스렸다</a:t>
            </a:r>
            <a:r>
              <a:rPr lang="en-US" altLang="ko-KR" dirty="0"/>
              <a:t>. </a:t>
            </a:r>
            <a:r>
              <a:rPr lang="ko-KR" altLang="en-US" dirty="0"/>
              <a:t>이 체제를 </a:t>
            </a:r>
            <a:r>
              <a:rPr lang="ko-KR" altLang="en-US" dirty="0" err="1"/>
              <a:t>막번체제</a:t>
            </a:r>
            <a:r>
              <a:rPr lang="en-US" altLang="ko-KR" dirty="0"/>
              <a:t>(</a:t>
            </a:r>
            <a:r>
              <a:rPr lang="ja-JP" altLang="en-US" dirty="0"/>
              <a:t>幕藩体制</a:t>
            </a:r>
            <a:r>
              <a:rPr lang="en-US" altLang="ja-JP" dirty="0"/>
              <a:t>)</a:t>
            </a:r>
            <a:r>
              <a:rPr lang="ko-KR" altLang="en-US" dirty="0"/>
              <a:t>라 한다</a:t>
            </a:r>
            <a:r>
              <a:rPr lang="en-US" altLang="ko-KR" dirty="0"/>
              <a:t>.</a:t>
            </a:r>
          </a:p>
          <a:p>
            <a:pPr marL="109728" indent="0">
              <a:buNone/>
            </a:pPr>
            <a:endParaRPr lang="en-US" altLang="ko-KR" dirty="0"/>
          </a:p>
          <a:p>
            <a:r>
              <a:rPr lang="ko-KR" altLang="en-US" dirty="0"/>
              <a:t>농민을 </a:t>
            </a:r>
            <a:r>
              <a:rPr lang="ko-KR" altLang="en-US" dirty="0" err="1"/>
              <a:t>햐쿠쇼</a:t>
            </a:r>
            <a:r>
              <a:rPr lang="en-US" altLang="ko-KR" dirty="0"/>
              <a:t>(</a:t>
            </a:r>
            <a:r>
              <a:rPr lang="ja-JP" altLang="en-US" dirty="0"/>
              <a:t>百姓</a:t>
            </a:r>
            <a:r>
              <a:rPr lang="en-US" altLang="ja-JP" dirty="0"/>
              <a:t>),</a:t>
            </a:r>
            <a:r>
              <a:rPr lang="ko-KR" altLang="en-US" dirty="0"/>
              <a:t> 상인이나 수공업자를 </a:t>
            </a:r>
            <a:r>
              <a:rPr lang="ko-KR" altLang="en-US" dirty="0" err="1"/>
              <a:t>마치닌</a:t>
            </a:r>
            <a:r>
              <a:rPr lang="en-US" altLang="ko-KR" dirty="0"/>
              <a:t>(</a:t>
            </a:r>
            <a:r>
              <a:rPr lang="ja-JP" altLang="en-US" dirty="0"/>
              <a:t>町人</a:t>
            </a:r>
            <a:r>
              <a:rPr lang="en-US" altLang="ja-JP" dirty="0"/>
              <a:t>)</a:t>
            </a:r>
            <a:r>
              <a:rPr lang="ko-KR" altLang="en-US" dirty="0"/>
              <a:t>이라고 일컫는다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햐쿠쇼중에서도</a:t>
            </a:r>
            <a:r>
              <a:rPr lang="ko-KR" altLang="en-US" dirty="0"/>
              <a:t> 땅을 가진 </a:t>
            </a:r>
            <a:r>
              <a:rPr lang="ko-KR" altLang="en-US" dirty="0" err="1"/>
              <a:t>혼뱌쿠쇼</a:t>
            </a:r>
            <a:r>
              <a:rPr lang="en-US" altLang="ko-KR" dirty="0"/>
              <a:t>(</a:t>
            </a:r>
            <a:r>
              <a:rPr lang="ja-JP" altLang="en-US" dirty="0"/>
              <a:t>本百姓</a:t>
            </a:r>
            <a:r>
              <a:rPr lang="en-US" altLang="ja-JP" dirty="0"/>
              <a:t>)</a:t>
            </a:r>
            <a:r>
              <a:rPr lang="ko-KR" altLang="en-US" dirty="0"/>
              <a:t>와 땅이 없는 </a:t>
            </a:r>
            <a:r>
              <a:rPr lang="ko-KR" altLang="en-US" dirty="0" err="1"/>
              <a:t>미즈노미햐쿠쇼</a:t>
            </a:r>
            <a:r>
              <a:rPr lang="en-US" altLang="ko-KR" dirty="0"/>
              <a:t>(</a:t>
            </a:r>
            <a:r>
              <a:rPr lang="ja-JP" altLang="en-US" dirty="0"/>
              <a:t>水飲み百姓</a:t>
            </a:r>
            <a:r>
              <a:rPr lang="en-US" altLang="ja-JP" dirty="0"/>
              <a:t>)</a:t>
            </a:r>
            <a:r>
              <a:rPr lang="ko-KR" altLang="en-US" dirty="0"/>
              <a:t>로 나뉨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하급무사 </a:t>
            </a:r>
            <a:r>
              <a:rPr lang="en-US" altLang="ko-KR" dirty="0"/>
              <a:t>1</a:t>
            </a:r>
            <a:r>
              <a:rPr lang="ko-KR" altLang="en-US" dirty="0"/>
              <a:t>명과 농민 </a:t>
            </a:r>
            <a:r>
              <a:rPr lang="en-US" altLang="ko-KR" dirty="0"/>
              <a:t>5</a:t>
            </a:r>
            <a:r>
              <a:rPr lang="ko-KR" altLang="en-US" dirty="0"/>
              <a:t>개 조를 묶어 </a:t>
            </a:r>
            <a:r>
              <a:rPr lang="ko-KR" altLang="en-US" dirty="0" err="1"/>
              <a:t>고닌구미</a:t>
            </a:r>
            <a:r>
              <a:rPr lang="en-US" altLang="ko-KR" dirty="0"/>
              <a:t>(</a:t>
            </a:r>
            <a:r>
              <a:rPr lang="ja-JP" altLang="en-US" dirty="0"/>
              <a:t>五人組</a:t>
            </a:r>
            <a:r>
              <a:rPr lang="en-US" altLang="ja-JP" dirty="0"/>
              <a:t>)</a:t>
            </a:r>
            <a:r>
              <a:rPr lang="ko-KR" altLang="en-US" dirty="0"/>
              <a:t>라는 제도를 만들었으며 연공의 납입과 범죄의 방지를 담당했다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67E49-81C5-4F00-A5CF-C1795E797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5300" dirty="0"/>
              <a:t>에도시대의 조직구조</a:t>
            </a:r>
            <a:br>
              <a:rPr lang="en-US" altLang="ko-KR" dirty="0"/>
            </a:br>
            <a:r>
              <a:rPr lang="en-US" altLang="ko-KR" sz="3100" dirty="0"/>
              <a:t>-</a:t>
            </a:r>
            <a:r>
              <a:rPr lang="ko-KR" altLang="en-US" sz="3100" dirty="0"/>
              <a:t>다이묘</a:t>
            </a:r>
            <a:r>
              <a:rPr lang="en-US" altLang="ko-KR" sz="3100" dirty="0"/>
              <a:t>(</a:t>
            </a:r>
            <a:r>
              <a:rPr lang="ko-KR" altLang="en-US" sz="3100" dirty="0"/>
              <a:t>大名</a:t>
            </a:r>
            <a:r>
              <a:rPr lang="en-US" altLang="ko-KR" sz="3100" dirty="0"/>
              <a:t>)</a:t>
            </a:r>
            <a:r>
              <a:rPr lang="ko-KR" altLang="en-US" sz="3100" dirty="0"/>
              <a:t>의 신분</a:t>
            </a:r>
            <a:r>
              <a:rPr lang="en-US" altLang="ko-KR" sz="3100" dirty="0"/>
              <a:t>-</a:t>
            </a:r>
            <a:endParaRPr lang="ko-KR" altLang="en-US" sz="3100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77AF92E0-8C23-404B-ABDE-85C5BD4C6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435399"/>
              </p:ext>
            </p:extLst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7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A61AC-42D3-448C-90A7-20665615D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14A61AC-42D3-448C-90A7-20665615D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AC102C-8CFE-42E2-9C2D-D7384F22C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7AC102C-8CFE-42E2-9C2D-D7384F22C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0AD0C9-00E9-40A1-A0B9-F696D38F5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290AD0C9-00E9-40A1-A0B9-F696D38F5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BDA7C04-3196-4F22-8B93-1D42DDC61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에도시대의 정책과 개혁</a:t>
            </a: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EE03027D-2DB8-4B40-ACCA-076A7492E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620371"/>
              </p:ext>
            </p:extLst>
          </p:nvPr>
        </p:nvGraphicFramePr>
        <p:xfrm>
          <a:off x="609599" y="3899937"/>
          <a:ext cx="10008093" cy="267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0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교육 프레젠테이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24_TF03460604" id="{DA5E4C40-5A47-42F1-801D-BABF1BF9987A}" vid="{8DF00170-5B8B-46C1-BA83-DC8E6D007D2A}"/>
    </a:ext>
  </a:extLst>
</a:theme>
</file>

<file path=ppt/theme/theme2.xml><?xml version="1.0" encoding="utf-8"?>
<a:theme xmlns:a="http://schemas.openxmlformats.org/drawingml/2006/main" name="Office 테마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교육 프레젠테이션</Template>
  <TotalTime>1250</TotalTime>
  <Words>736</Words>
  <Application>Microsoft Office PowerPoint</Application>
  <PresentationFormat>와이드스크린</PresentationFormat>
  <Paragraphs>128</Paragraphs>
  <Slides>18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ＭＳ ゴシック</vt:lpstr>
      <vt:lpstr>맑은 고딕</vt:lpstr>
      <vt:lpstr>Angsana New</vt:lpstr>
      <vt:lpstr>Arial</vt:lpstr>
      <vt:lpstr>Calibri</vt:lpstr>
      <vt:lpstr>Georgia</vt:lpstr>
      <vt:lpstr>Wingdings</vt:lpstr>
      <vt:lpstr>Wingdings 2</vt:lpstr>
      <vt:lpstr>교육 프레젠테이션</vt:lpstr>
      <vt:lpstr>근세 시대의 정치  -에도시대의 정치-</vt:lpstr>
      <vt:lpstr>목차</vt:lpstr>
      <vt:lpstr>에도막부 시대의 탄생</vt:lpstr>
      <vt:lpstr>에도막부 시대의 탄생</vt:lpstr>
      <vt:lpstr>에도 시대의 조직구조</vt:lpstr>
      <vt:lpstr>에도시대의 조직구조 -막부의 조직구조-</vt:lpstr>
      <vt:lpstr>에도시대의 조직구조 -막번체제와 신분-</vt:lpstr>
      <vt:lpstr>에도시대의 조직구조 -다이묘(大名)의 신분-</vt:lpstr>
      <vt:lpstr>에도시대의 정책과 개혁</vt:lpstr>
      <vt:lpstr>쇼군중심의 정책 -무가제법도(武家諸法度)-</vt:lpstr>
      <vt:lpstr>쇼군중심의 정책 -산킨고타이(參勤交代制)-</vt:lpstr>
      <vt:lpstr>에도시대의 3대 개혁  -쿄호의 개혁(享保の改革)-</vt:lpstr>
      <vt:lpstr>에도시대의 3대 개혁  -칸세이의 개혁(寛政の改革)-</vt:lpstr>
      <vt:lpstr>에도 시대의 3대 개혁 -텐포의 개혁(天保の改革)-</vt:lpstr>
      <vt:lpstr>에도시대의 개항과 멸망</vt:lpstr>
      <vt:lpstr>에도시대의 개항과 멸망 -에도시대의 개항-</vt:lpstr>
      <vt:lpstr>에도시대의 개항과 멸망 -에도시대의 멸망-</vt:lpstr>
      <vt:lpstr>에도시대의 개항과 멸망 -에도시대의 멸망-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근세 시대의 정치 . -에도시대의 정치-</dc:title>
  <dc:creator>이 민우</dc:creator>
  <cp:lastModifiedBy>이 민우</cp:lastModifiedBy>
  <cp:revision>70</cp:revision>
  <dcterms:created xsi:type="dcterms:W3CDTF">2018-10-04T05:12:40Z</dcterms:created>
  <dcterms:modified xsi:type="dcterms:W3CDTF">2018-10-13T05:16:18Z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