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74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62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05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1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>
            <a:extLst>
              <a:ext uri="{FF2B5EF4-FFF2-40B4-BE49-F238E27FC236}">
                <a16:creationId xmlns:a16="http://schemas.microsoft.com/office/drawing/2014/main" xmlns="" id="{FED852D7-990E-4E5E-BB25-0C32326D45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3333" y="3602648"/>
            <a:ext cx="1557338" cy="336306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bg1">
                    <a:lumMod val="95000"/>
                  </a:schemeClr>
                </a:solidFill>
                <a:latin typeface="한겨레결체" panose="02010504000101010101" pitchFamily="2" charset="-127"/>
                <a:ea typeface="한겨레결체" panose="02010504000101010101" pitchFamily="2" charset="-127"/>
              </a:defRPr>
            </a:lvl1pPr>
          </a:lstStyle>
          <a:p>
            <a:pPr lvl="0"/>
            <a:r>
              <a:rPr lang="ko-KR" altLang="en-US" dirty="0"/>
              <a:t>제목을 입력하세요</a:t>
            </a: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xmlns="" id="{4A8B446E-DF29-4434-BE29-C22792D05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3333" y="3938954"/>
            <a:ext cx="1557338" cy="336306"/>
          </a:xfrm>
        </p:spPr>
        <p:txBody>
          <a:bodyPr>
            <a:normAutofit/>
          </a:bodyPr>
          <a:lstStyle>
            <a:lvl1pPr marL="0" indent="0" algn="dist">
              <a:buNone/>
              <a:defRPr sz="1400">
                <a:solidFill>
                  <a:schemeClr val="bg1">
                    <a:lumMod val="95000"/>
                  </a:schemeClr>
                </a:solidFill>
                <a:latin typeface="한겨레결체" panose="02010504000101010101" pitchFamily="2" charset="-127"/>
                <a:ea typeface="한겨레결체" panose="02010504000101010101" pitchFamily="2" charset="-127"/>
              </a:defRPr>
            </a:lvl1pPr>
          </a:lstStyle>
          <a:p>
            <a:pPr lvl="0"/>
            <a:r>
              <a:rPr lang="ko-KR" altLang="en-US" dirty="0"/>
              <a:t>부제목을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2574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2E9362CD-20DE-4872-BDA6-AE1578026B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0520" y="0"/>
            <a:ext cx="229148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ko-KR" altLang="en-US" dirty="0"/>
          </a:p>
        </p:txBody>
      </p:sp>
      <p:sp>
        <p:nvSpPr>
          <p:cNvPr id="17" name="그림 개체 틀 6">
            <a:extLst>
              <a:ext uri="{FF2B5EF4-FFF2-40B4-BE49-F238E27FC236}">
                <a16:creationId xmlns:a16="http://schemas.microsoft.com/office/drawing/2014/main" xmlns="" id="{E9837024-35B4-48B4-924A-238394E332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0960" y="0"/>
            <a:ext cx="229148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ko-KR" altLang="en-US" dirty="0"/>
          </a:p>
        </p:txBody>
      </p:sp>
      <p:sp>
        <p:nvSpPr>
          <p:cNvPr id="18" name="그림 개체 틀 6">
            <a:extLst>
              <a:ext uri="{FF2B5EF4-FFF2-40B4-BE49-F238E27FC236}">
                <a16:creationId xmlns:a16="http://schemas.microsoft.com/office/drawing/2014/main" xmlns="" id="{5B5B787E-228A-4D84-B47A-C067E78796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229148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ko-KR" altLang="en-US" dirty="0"/>
          </a:p>
        </p:txBody>
      </p:sp>
      <p:sp>
        <p:nvSpPr>
          <p:cNvPr id="19" name="그림 개체 틀 6">
            <a:extLst>
              <a:ext uri="{FF2B5EF4-FFF2-40B4-BE49-F238E27FC236}">
                <a16:creationId xmlns:a16="http://schemas.microsoft.com/office/drawing/2014/main" xmlns="" id="{A4E263F1-A527-478B-A5DB-BD030C0C33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63479" y="0"/>
            <a:ext cx="229148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5" y="0"/>
            <a:ext cx="4579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ëì¿, ì¼ë³¸ìì, ì¼ë³¸ ëì¿ 1 ì 25 ì¼, 2016: ì ì£¼ì¿ ì ê°ë¶í¤ ì¤ìë â ì¤í¡ ì¬ì§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13" y="1"/>
            <a:ext cx="457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3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2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8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53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70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54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09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5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6A81-D147-428E-B47D-00E580DA3B31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862D-07E1-4F49-B152-AF76D3906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4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481668" y="2454308"/>
            <a:ext cx="3998562" cy="2029825"/>
            <a:chOff x="3308890" y="2469805"/>
            <a:chExt cx="5331416" cy="2029825"/>
          </a:xfrm>
        </p:grpSpPr>
        <p:grpSp>
          <p:nvGrpSpPr>
            <p:cNvPr id="9" name="그룹 8"/>
            <p:cNvGrpSpPr/>
            <p:nvPr/>
          </p:nvGrpSpPr>
          <p:grpSpPr>
            <a:xfrm>
              <a:off x="3308890" y="2469805"/>
              <a:ext cx="5331416" cy="1759665"/>
              <a:chOff x="3308890" y="2469805"/>
              <a:chExt cx="5331416" cy="1759665"/>
            </a:xfrm>
          </p:grpSpPr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xmlns:mc="http://schemas.openxmlformats.org/markup-compatibility/2006" id="{A2BADD5E-50AD-4ECE-83F9-124EE6D6D86D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08890" y="2469805"/>
                <a:ext cx="5331416" cy="175966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463818" y="3626603"/>
                <a:ext cx="29763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dirty="0" smtClean="0">
                    <a:solidFill>
                      <a:schemeClr val="bg1"/>
                    </a:solidFill>
                    <a:latin typeface="문체부 훈민정음체" panose="02020603020101020101" pitchFamily="18" charset="-127"/>
                    <a:ea typeface="문체부 훈민정음체" panose="02020603020101020101" pitchFamily="18" charset="-127"/>
                  </a:rPr>
                  <a:t>현대 일본의 경제</a:t>
                </a:r>
                <a:endParaRPr lang="ko-KR" altLang="en-US" sz="2000" dirty="0">
                  <a:solidFill>
                    <a:schemeClr val="bg1"/>
                  </a:solidFill>
                  <a:latin typeface="문체부 훈민정음체" panose="02020603020101020101" pitchFamily="18" charset="-127"/>
                  <a:ea typeface="문체부 훈민정음체" panose="02020603020101020101" pitchFamily="18" charset="-127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998203" y="4130298"/>
              <a:ext cx="205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/>
                  </a:solidFill>
                  <a:latin typeface="휴먼아미체" panose="02030504000101010101" pitchFamily="18" charset="-127"/>
                  <a:ea typeface="휴먼아미체" panose="02030504000101010101" pitchFamily="18" charset="-127"/>
                </a:rPr>
                <a:t>21247249 </a:t>
              </a:r>
              <a:r>
                <a:rPr lang="ko-KR" altLang="en-US" dirty="0" smtClean="0">
                  <a:solidFill>
                    <a:schemeClr val="bg1"/>
                  </a:solidFill>
                  <a:latin typeface="휴먼아미체" panose="02030504000101010101" pitchFamily="18" charset="-127"/>
                  <a:ea typeface="휴먼아미체" panose="02030504000101010101" pitchFamily="18" charset="-127"/>
                </a:rPr>
                <a:t>박수민</a:t>
              </a:r>
              <a:endParaRPr lang="ko-KR" altLang="en-US" dirty="0">
                <a:solidFill>
                  <a:schemeClr val="bg1"/>
                </a:solidFill>
                <a:latin typeface="휴먼아미체" panose="02030504000101010101" pitchFamily="18" charset="-127"/>
                <a:ea typeface="휴먼아미체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4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ë²  ì ì¡° ì¼ë³¸ ì´ë¦¬.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87" y="3874"/>
            <a:ext cx="4602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xmlns="" id="{C44CE163-2501-4A78-BC0B-C78419D498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3" y="0"/>
            <a:ext cx="2290572" cy="6858000"/>
          </a:xfrm>
        </p:spPr>
      </p:pic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xmlns="" id="{5BE641A6-4138-4F8D-96F2-9B3693EE68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79" y="3476"/>
            <a:ext cx="2301953" cy="6851049"/>
          </a:xfrm>
        </p:spPr>
      </p:pic>
      <p:sp>
        <p:nvSpPr>
          <p:cNvPr id="23" name="액자 22">
            <a:extLst>
              <a:ext uri="{FF2B5EF4-FFF2-40B4-BE49-F238E27FC236}">
                <a16:creationId xmlns:a16="http://schemas.microsoft.com/office/drawing/2014/main" xmlns="" id="{ADFCB2A8-17E3-4408-88A9-70CE16B22132}"/>
              </a:ext>
            </a:extLst>
          </p:cNvPr>
          <p:cNvSpPr/>
          <p:nvPr/>
        </p:nvSpPr>
        <p:spPr>
          <a:xfrm>
            <a:off x="2853841" y="2537179"/>
            <a:ext cx="1286933" cy="1715911"/>
          </a:xfrm>
          <a:prstGeom prst="frame">
            <a:avLst>
              <a:gd name="adj1" fmla="val 6402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 제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 생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4" name="액자 23">
            <a:extLst>
              <a:ext uri="{FF2B5EF4-FFF2-40B4-BE49-F238E27FC236}">
                <a16:creationId xmlns:a16="http://schemas.microsoft.com/office/drawing/2014/main" xmlns="" id="{96B9688C-AAFB-4FE5-85CA-8CF7102ACC79}"/>
              </a:ext>
            </a:extLst>
          </p:cNvPr>
          <p:cNvSpPr/>
          <p:nvPr/>
        </p:nvSpPr>
        <p:spPr>
          <a:xfrm>
            <a:off x="154782" y="2537178"/>
            <a:ext cx="1286933" cy="1715911"/>
          </a:xfrm>
          <a:prstGeom prst="frame">
            <a:avLst>
              <a:gd name="adj1" fmla="val 6402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경제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문제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5" name="액자 24">
            <a:extLst>
              <a:ext uri="{FF2B5EF4-FFF2-40B4-BE49-F238E27FC236}">
                <a16:creationId xmlns:a16="http://schemas.microsoft.com/office/drawing/2014/main" xmlns="" id="{85CBA254-F6BC-46A4-8D14-41411B802C32}"/>
              </a:ext>
            </a:extLst>
          </p:cNvPr>
          <p:cNvSpPr/>
          <p:nvPr/>
        </p:nvSpPr>
        <p:spPr>
          <a:xfrm>
            <a:off x="5065806" y="2537180"/>
            <a:ext cx="1286933" cy="1715911"/>
          </a:xfrm>
          <a:prstGeom prst="frame">
            <a:avLst>
              <a:gd name="adj1" fmla="val 6402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경제 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비교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8" name="액자 27">
            <a:extLst>
              <a:ext uri="{FF2B5EF4-FFF2-40B4-BE49-F238E27FC236}">
                <a16:creationId xmlns:a16="http://schemas.microsoft.com/office/drawing/2014/main" xmlns="" id="{900DAF9B-AC6C-4F2C-A3D2-03C23A9A03E2}"/>
              </a:ext>
            </a:extLst>
          </p:cNvPr>
          <p:cNvSpPr/>
          <p:nvPr/>
        </p:nvSpPr>
        <p:spPr>
          <a:xfrm>
            <a:off x="7357285" y="2571045"/>
            <a:ext cx="1286933" cy="1715911"/>
          </a:xfrm>
          <a:prstGeom prst="frame">
            <a:avLst>
              <a:gd name="adj1" fmla="val 6402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일본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경제</a:t>
            </a:r>
            <a:endParaRPr lang="en-US" altLang="ko-KR" sz="2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dist"/>
            <a:r>
              <a:rPr lang="ko-KR" altLang="en-US" sz="2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</a:t>
            </a:r>
            <a:r>
              <a:rPr lang="ko-KR" altLang="en-US" sz="2800" b="1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래</a:t>
            </a:r>
          </a:p>
        </p:txBody>
      </p:sp>
    </p:spTree>
    <p:extLst>
      <p:ext uri="{BB962C8B-B14F-4D97-AF65-F5344CB8AC3E}">
        <p14:creationId xmlns:p14="http://schemas.microsoft.com/office/powerpoint/2010/main" val="12181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화면 슬라이드 쇼(4:3)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2018-11-28T16:14:54Z</dcterms:created>
  <dcterms:modified xsi:type="dcterms:W3CDTF">2018-11-28T16:20:11Z</dcterms:modified>
</cp:coreProperties>
</file>