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70" r:id="rId6"/>
    <p:sldId id="275" r:id="rId7"/>
    <p:sldId id="274" r:id="rId8"/>
    <p:sldId id="273" r:id="rId9"/>
    <p:sldId id="272" r:id="rId10"/>
    <p:sldId id="271" r:id="rId11"/>
    <p:sldId id="278" r:id="rId12"/>
    <p:sldId id="277" r:id="rId13"/>
    <p:sldId id="276" r:id="rId14"/>
    <p:sldId id="279" r:id="rId15"/>
    <p:sldId id="282" r:id="rId16"/>
    <p:sldId id="281" r:id="rId17"/>
    <p:sldId id="280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A898F-F264-4CC6-B1BB-2FE598553F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1FFB35-6B67-4B5D-A629-FAD8B060A908}">
      <dgm:prSet phldrT="[텍스트]" custT="1"/>
      <dgm:spPr>
        <a:solidFill>
          <a:schemeClr val="accent2"/>
        </a:solidFill>
      </dgm:spPr>
      <dgm:t>
        <a:bodyPr/>
        <a:lstStyle/>
        <a:p>
          <a:pPr latinLnBrk="1"/>
          <a:r>
            <a:rPr lang="ko-KR" altLang="en-US" sz="1800" dirty="0"/>
            <a:t>선사시대와 야마토 시대</a:t>
          </a:r>
        </a:p>
      </dgm:t>
    </dgm:pt>
    <dgm:pt modelId="{47DA4850-C240-433E-87F8-17EB3DBDF842}" type="parTrans" cxnId="{18D46F35-7EB8-41DD-B572-AB11CCBF3B72}">
      <dgm:prSet/>
      <dgm:spPr/>
      <dgm:t>
        <a:bodyPr/>
        <a:lstStyle/>
        <a:p>
          <a:pPr latinLnBrk="1"/>
          <a:endParaRPr lang="ko-KR" altLang="en-US"/>
        </a:p>
      </dgm:t>
    </dgm:pt>
    <dgm:pt modelId="{305916B9-24BC-4B68-AB21-E5E5347E38A2}" type="sibTrans" cxnId="{18D46F35-7EB8-41DD-B572-AB11CCBF3B72}">
      <dgm:prSet/>
      <dgm:spPr/>
      <dgm:t>
        <a:bodyPr/>
        <a:lstStyle/>
        <a:p>
          <a:pPr latinLnBrk="1"/>
          <a:endParaRPr lang="ko-KR" altLang="en-US"/>
        </a:p>
      </dgm:t>
    </dgm:pt>
    <dgm:pt modelId="{F57A1084-923D-4F41-8488-D177015D130D}">
      <dgm:prSet phldrT="[텍스트]" custT="1"/>
      <dgm:spPr>
        <a:solidFill>
          <a:schemeClr val="accent2"/>
        </a:solidFill>
      </dgm:spPr>
      <dgm:t>
        <a:bodyPr/>
        <a:lstStyle/>
        <a:p>
          <a:pPr latinLnBrk="1"/>
          <a:r>
            <a:rPr lang="ko-KR" altLang="en-US" sz="1800" dirty="0"/>
            <a:t>나라시대와 </a:t>
          </a:r>
          <a:r>
            <a:rPr lang="ko-KR" altLang="en-US" sz="1800" dirty="0" err="1"/>
            <a:t>헤이안시대</a:t>
          </a:r>
          <a:endParaRPr lang="ko-KR" altLang="en-US" sz="1800" dirty="0"/>
        </a:p>
      </dgm:t>
    </dgm:pt>
    <dgm:pt modelId="{7B59F536-7B47-4705-B72F-653FE092D128}" type="parTrans" cxnId="{9AE6D76F-EB1B-4BF8-BB05-144298A012E1}">
      <dgm:prSet/>
      <dgm:spPr/>
      <dgm:t>
        <a:bodyPr/>
        <a:lstStyle/>
        <a:p>
          <a:pPr latinLnBrk="1"/>
          <a:endParaRPr lang="ko-KR" altLang="en-US"/>
        </a:p>
      </dgm:t>
    </dgm:pt>
    <dgm:pt modelId="{83A30860-9A16-4515-8B09-49963965E4F6}" type="sibTrans" cxnId="{9AE6D76F-EB1B-4BF8-BB05-144298A012E1}">
      <dgm:prSet/>
      <dgm:spPr/>
      <dgm:t>
        <a:bodyPr/>
        <a:lstStyle/>
        <a:p>
          <a:pPr latinLnBrk="1"/>
          <a:endParaRPr lang="ko-KR" altLang="en-US"/>
        </a:p>
      </dgm:t>
    </dgm:pt>
    <dgm:pt modelId="{46A5DC86-6256-4D47-BECC-6C2680366995}">
      <dgm:prSet phldrT="[텍스트]" custT="1"/>
      <dgm:spPr>
        <a:solidFill>
          <a:schemeClr val="accent2"/>
        </a:solidFill>
      </dgm:spPr>
      <dgm:t>
        <a:bodyPr/>
        <a:lstStyle/>
        <a:p>
          <a:pPr latinLnBrk="1"/>
          <a:r>
            <a:rPr lang="ko-KR" altLang="en-US" sz="1800" dirty="0"/>
            <a:t>막부시대</a:t>
          </a:r>
        </a:p>
      </dgm:t>
    </dgm:pt>
    <dgm:pt modelId="{C4654C1E-7A0D-40F4-9422-95753C520BBE}" type="parTrans" cxnId="{4C29B558-3182-4A8A-A9FB-7F029246655C}">
      <dgm:prSet/>
      <dgm:spPr/>
      <dgm:t>
        <a:bodyPr/>
        <a:lstStyle/>
        <a:p>
          <a:pPr latinLnBrk="1"/>
          <a:endParaRPr lang="ko-KR" altLang="en-US"/>
        </a:p>
      </dgm:t>
    </dgm:pt>
    <dgm:pt modelId="{996D696D-6839-43C5-8F6E-D7BE703538C7}" type="sibTrans" cxnId="{4C29B558-3182-4A8A-A9FB-7F029246655C}">
      <dgm:prSet/>
      <dgm:spPr/>
      <dgm:t>
        <a:bodyPr/>
        <a:lstStyle/>
        <a:p>
          <a:pPr latinLnBrk="1"/>
          <a:endParaRPr lang="ko-KR" altLang="en-US"/>
        </a:p>
      </dgm:t>
    </dgm:pt>
    <dgm:pt modelId="{938BCEAC-16E5-45AF-92C0-128084536AD7}" type="pres">
      <dgm:prSet presAssocID="{ED8A898F-F264-4CC6-B1BB-2FE598553F85}" presName="Name0" presStyleCnt="0">
        <dgm:presLayoutVars>
          <dgm:dir/>
          <dgm:resizeHandles val="exact"/>
        </dgm:presLayoutVars>
      </dgm:prSet>
      <dgm:spPr/>
    </dgm:pt>
    <dgm:pt modelId="{8A92FF36-B9C3-4363-BF71-0F9865661030}" type="pres">
      <dgm:prSet presAssocID="{951FFB35-6B67-4B5D-A629-FAD8B060A908}" presName="node" presStyleLbl="node1" presStyleIdx="0" presStyleCnt="3" custLinFactY="-9235" custLinFactNeighborX="11157" custLinFactNeighborY="-100000">
        <dgm:presLayoutVars>
          <dgm:bulletEnabled val="1"/>
        </dgm:presLayoutVars>
      </dgm:prSet>
      <dgm:spPr/>
    </dgm:pt>
    <dgm:pt modelId="{DE2B6D94-7D17-4A4F-8E01-78CDFC4350D7}" type="pres">
      <dgm:prSet presAssocID="{305916B9-24BC-4B68-AB21-E5E5347E38A2}" presName="sibTrans" presStyleLbl="sibTrans2D1" presStyleIdx="0" presStyleCnt="2"/>
      <dgm:spPr/>
    </dgm:pt>
    <dgm:pt modelId="{8BA27EF7-A6FA-452C-B59E-3703A99520A4}" type="pres">
      <dgm:prSet presAssocID="{305916B9-24BC-4B68-AB21-E5E5347E38A2}" presName="connectorText" presStyleLbl="sibTrans2D1" presStyleIdx="0" presStyleCnt="2"/>
      <dgm:spPr/>
    </dgm:pt>
    <dgm:pt modelId="{A217B333-0E00-4B29-9A87-36488F386596}" type="pres">
      <dgm:prSet presAssocID="{F57A1084-923D-4F41-8488-D177015D130D}" presName="node" presStyleLbl="node1" presStyleIdx="1" presStyleCnt="3" custLinFactNeighborX="-22621" custLinFactNeighborY="-84529">
        <dgm:presLayoutVars>
          <dgm:bulletEnabled val="1"/>
        </dgm:presLayoutVars>
      </dgm:prSet>
      <dgm:spPr/>
    </dgm:pt>
    <dgm:pt modelId="{D4B65D44-37D4-47F2-BF88-B5ADFEFC2196}" type="pres">
      <dgm:prSet presAssocID="{83A30860-9A16-4515-8B09-49963965E4F6}" presName="sibTrans" presStyleLbl="sibTrans2D1" presStyleIdx="1" presStyleCnt="2"/>
      <dgm:spPr/>
    </dgm:pt>
    <dgm:pt modelId="{55A3265F-6315-4DB5-B42A-ACF7FC8D3C50}" type="pres">
      <dgm:prSet presAssocID="{83A30860-9A16-4515-8B09-49963965E4F6}" presName="connectorText" presStyleLbl="sibTrans2D1" presStyleIdx="1" presStyleCnt="2"/>
      <dgm:spPr/>
    </dgm:pt>
    <dgm:pt modelId="{BD60E79E-D402-4E8C-8D3C-7C238222D480}" type="pres">
      <dgm:prSet presAssocID="{46A5DC86-6256-4D47-BECC-6C2680366995}" presName="node" presStyleLbl="node1" presStyleIdx="2" presStyleCnt="3" custLinFactNeighborX="-48255" custLinFactNeighborY="-84391">
        <dgm:presLayoutVars>
          <dgm:bulletEnabled val="1"/>
        </dgm:presLayoutVars>
      </dgm:prSet>
      <dgm:spPr/>
    </dgm:pt>
  </dgm:ptLst>
  <dgm:cxnLst>
    <dgm:cxn modelId="{09080831-39D0-452F-A198-85F3B38C15CB}" type="presOf" srcId="{46A5DC86-6256-4D47-BECC-6C2680366995}" destId="{BD60E79E-D402-4E8C-8D3C-7C238222D480}" srcOrd="0" destOrd="0" presId="urn:microsoft.com/office/officeart/2005/8/layout/process1"/>
    <dgm:cxn modelId="{18D46F35-7EB8-41DD-B572-AB11CCBF3B72}" srcId="{ED8A898F-F264-4CC6-B1BB-2FE598553F85}" destId="{951FFB35-6B67-4B5D-A629-FAD8B060A908}" srcOrd="0" destOrd="0" parTransId="{47DA4850-C240-433E-87F8-17EB3DBDF842}" sibTransId="{305916B9-24BC-4B68-AB21-E5E5347E38A2}"/>
    <dgm:cxn modelId="{39E86042-6661-45CD-B727-EC76E36B7AD4}" type="presOf" srcId="{F57A1084-923D-4F41-8488-D177015D130D}" destId="{A217B333-0E00-4B29-9A87-36488F386596}" srcOrd="0" destOrd="0" presId="urn:microsoft.com/office/officeart/2005/8/layout/process1"/>
    <dgm:cxn modelId="{A03BBB64-C525-4EBD-8A87-26CAE2E2AF38}" type="presOf" srcId="{ED8A898F-F264-4CC6-B1BB-2FE598553F85}" destId="{938BCEAC-16E5-45AF-92C0-128084536AD7}" srcOrd="0" destOrd="0" presId="urn:microsoft.com/office/officeart/2005/8/layout/process1"/>
    <dgm:cxn modelId="{9AE6D76F-EB1B-4BF8-BB05-144298A012E1}" srcId="{ED8A898F-F264-4CC6-B1BB-2FE598553F85}" destId="{F57A1084-923D-4F41-8488-D177015D130D}" srcOrd="1" destOrd="0" parTransId="{7B59F536-7B47-4705-B72F-653FE092D128}" sibTransId="{83A30860-9A16-4515-8B09-49963965E4F6}"/>
    <dgm:cxn modelId="{4C29B558-3182-4A8A-A9FB-7F029246655C}" srcId="{ED8A898F-F264-4CC6-B1BB-2FE598553F85}" destId="{46A5DC86-6256-4D47-BECC-6C2680366995}" srcOrd="2" destOrd="0" parTransId="{C4654C1E-7A0D-40F4-9422-95753C520BBE}" sibTransId="{996D696D-6839-43C5-8F6E-D7BE703538C7}"/>
    <dgm:cxn modelId="{C1F1177A-FFE4-411A-A6F8-2EE63F613FB8}" type="presOf" srcId="{83A30860-9A16-4515-8B09-49963965E4F6}" destId="{55A3265F-6315-4DB5-B42A-ACF7FC8D3C50}" srcOrd="1" destOrd="0" presId="urn:microsoft.com/office/officeart/2005/8/layout/process1"/>
    <dgm:cxn modelId="{07AB8B8D-8768-45C5-9D46-6F9B9C41FF89}" type="presOf" srcId="{305916B9-24BC-4B68-AB21-E5E5347E38A2}" destId="{8BA27EF7-A6FA-452C-B59E-3703A99520A4}" srcOrd="1" destOrd="0" presId="urn:microsoft.com/office/officeart/2005/8/layout/process1"/>
    <dgm:cxn modelId="{8AC7BDA8-1334-4F3E-957A-413AC848CE7C}" type="presOf" srcId="{83A30860-9A16-4515-8B09-49963965E4F6}" destId="{D4B65D44-37D4-47F2-BF88-B5ADFEFC2196}" srcOrd="0" destOrd="0" presId="urn:microsoft.com/office/officeart/2005/8/layout/process1"/>
    <dgm:cxn modelId="{9187FBB7-2E46-4240-8279-57419EB87F0F}" type="presOf" srcId="{951FFB35-6B67-4B5D-A629-FAD8B060A908}" destId="{8A92FF36-B9C3-4363-BF71-0F9865661030}" srcOrd="0" destOrd="0" presId="urn:microsoft.com/office/officeart/2005/8/layout/process1"/>
    <dgm:cxn modelId="{ADDD11D2-A713-4399-A75C-D72FFDC33C7B}" type="presOf" srcId="{305916B9-24BC-4B68-AB21-E5E5347E38A2}" destId="{DE2B6D94-7D17-4A4F-8E01-78CDFC4350D7}" srcOrd="0" destOrd="0" presId="urn:microsoft.com/office/officeart/2005/8/layout/process1"/>
    <dgm:cxn modelId="{ED656C43-3A2C-48F4-BD4A-ADD7CE1D8265}" type="presParOf" srcId="{938BCEAC-16E5-45AF-92C0-128084536AD7}" destId="{8A92FF36-B9C3-4363-BF71-0F9865661030}" srcOrd="0" destOrd="0" presId="urn:microsoft.com/office/officeart/2005/8/layout/process1"/>
    <dgm:cxn modelId="{55E0ED3B-6B04-4BE4-B40A-9BCBCE4FA1BE}" type="presParOf" srcId="{938BCEAC-16E5-45AF-92C0-128084536AD7}" destId="{DE2B6D94-7D17-4A4F-8E01-78CDFC4350D7}" srcOrd="1" destOrd="0" presId="urn:microsoft.com/office/officeart/2005/8/layout/process1"/>
    <dgm:cxn modelId="{25AC51B8-28E3-42D3-BF69-A1EC15E2E53E}" type="presParOf" srcId="{DE2B6D94-7D17-4A4F-8E01-78CDFC4350D7}" destId="{8BA27EF7-A6FA-452C-B59E-3703A99520A4}" srcOrd="0" destOrd="0" presId="urn:microsoft.com/office/officeart/2005/8/layout/process1"/>
    <dgm:cxn modelId="{19EC64F7-BEFB-4288-87CE-4E22772AAB13}" type="presParOf" srcId="{938BCEAC-16E5-45AF-92C0-128084536AD7}" destId="{A217B333-0E00-4B29-9A87-36488F386596}" srcOrd="2" destOrd="0" presId="urn:microsoft.com/office/officeart/2005/8/layout/process1"/>
    <dgm:cxn modelId="{D2E582E7-3A5E-4E30-A635-62482C0405DB}" type="presParOf" srcId="{938BCEAC-16E5-45AF-92C0-128084536AD7}" destId="{D4B65D44-37D4-47F2-BF88-B5ADFEFC2196}" srcOrd="3" destOrd="0" presId="urn:microsoft.com/office/officeart/2005/8/layout/process1"/>
    <dgm:cxn modelId="{350E4B56-51E3-4AFA-9FF5-53E1D7E628F6}" type="presParOf" srcId="{D4B65D44-37D4-47F2-BF88-B5ADFEFC2196}" destId="{55A3265F-6315-4DB5-B42A-ACF7FC8D3C50}" srcOrd="0" destOrd="0" presId="urn:microsoft.com/office/officeart/2005/8/layout/process1"/>
    <dgm:cxn modelId="{6B81E84E-EDDF-47FF-909F-E939674FF196}" type="presParOf" srcId="{938BCEAC-16E5-45AF-92C0-128084536AD7}" destId="{BD60E79E-D402-4E8C-8D3C-7C238222D48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61CDF-05BE-4762-8E9E-9649FC8279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B4F394-309E-4B32-92D8-BC76D29C3CA5}">
      <dgm:prSet phldrT="[텍스트]" custT="1"/>
      <dgm:spPr>
        <a:solidFill>
          <a:schemeClr val="accent2"/>
        </a:solidFill>
      </dgm:spPr>
      <dgm:t>
        <a:bodyPr/>
        <a:lstStyle/>
        <a:p>
          <a:pPr latinLnBrk="1"/>
          <a:r>
            <a:rPr lang="ko-KR" altLang="en-US" sz="1800" dirty="0"/>
            <a:t>전국시대</a:t>
          </a:r>
        </a:p>
      </dgm:t>
    </dgm:pt>
    <dgm:pt modelId="{645E0CF5-C0EE-4299-B798-788BA9886D68}" type="parTrans" cxnId="{086EE081-5AF7-45FD-91D9-52C52405ABDC}">
      <dgm:prSet/>
      <dgm:spPr/>
      <dgm:t>
        <a:bodyPr/>
        <a:lstStyle/>
        <a:p>
          <a:pPr latinLnBrk="1"/>
          <a:endParaRPr lang="ko-KR" altLang="en-US"/>
        </a:p>
      </dgm:t>
    </dgm:pt>
    <dgm:pt modelId="{5A065A0E-C281-4FAD-A315-CF3861B9E6B1}" type="sibTrans" cxnId="{086EE081-5AF7-45FD-91D9-52C52405ABDC}">
      <dgm:prSet/>
      <dgm:spPr/>
      <dgm:t>
        <a:bodyPr/>
        <a:lstStyle/>
        <a:p>
          <a:pPr latinLnBrk="1"/>
          <a:endParaRPr lang="ko-KR" altLang="en-US"/>
        </a:p>
      </dgm:t>
    </dgm:pt>
    <dgm:pt modelId="{870F009D-DF3B-4BE6-85F9-528905286A91}">
      <dgm:prSet phldrT="[텍스트]" custT="1"/>
      <dgm:spPr>
        <a:solidFill>
          <a:schemeClr val="accent2"/>
        </a:solidFill>
      </dgm:spPr>
      <dgm:t>
        <a:bodyPr/>
        <a:lstStyle/>
        <a:p>
          <a:pPr latinLnBrk="1"/>
          <a:r>
            <a:rPr lang="ko-KR" altLang="en-US" sz="1800" dirty="0"/>
            <a:t>에도시대</a:t>
          </a:r>
        </a:p>
      </dgm:t>
    </dgm:pt>
    <dgm:pt modelId="{8BDDE407-8471-41E5-83BC-1F758CB018B2}" type="parTrans" cxnId="{095C902F-805A-474D-BD93-F79B3D37464B}">
      <dgm:prSet/>
      <dgm:spPr/>
      <dgm:t>
        <a:bodyPr/>
        <a:lstStyle/>
        <a:p>
          <a:pPr latinLnBrk="1"/>
          <a:endParaRPr lang="ko-KR" altLang="en-US"/>
        </a:p>
      </dgm:t>
    </dgm:pt>
    <dgm:pt modelId="{ADB07F08-0E68-4FC1-B482-BBCF65978DDB}" type="sibTrans" cxnId="{095C902F-805A-474D-BD93-F79B3D37464B}">
      <dgm:prSet/>
      <dgm:spPr/>
      <dgm:t>
        <a:bodyPr/>
        <a:lstStyle/>
        <a:p>
          <a:pPr latinLnBrk="1"/>
          <a:endParaRPr lang="ko-KR" altLang="en-US"/>
        </a:p>
      </dgm:t>
    </dgm:pt>
    <dgm:pt modelId="{D4A2D8CC-4A77-403D-B9E2-712E9AF4079D}">
      <dgm:prSet phldrT="[텍스트]" custT="1"/>
      <dgm:spPr>
        <a:solidFill>
          <a:schemeClr val="accent2"/>
        </a:solidFill>
      </dgm:spPr>
      <dgm:t>
        <a:bodyPr/>
        <a:lstStyle/>
        <a:p>
          <a:pPr latinLnBrk="1"/>
          <a:r>
            <a:rPr lang="ko-KR" altLang="en-US" sz="1800" dirty="0"/>
            <a:t>메이지 시대</a:t>
          </a:r>
        </a:p>
      </dgm:t>
    </dgm:pt>
    <dgm:pt modelId="{6966C9BB-096B-4A78-9093-E123115E2F2A}" type="parTrans" cxnId="{2A06AFE0-2DE4-4530-835B-0D1AB4A9E208}">
      <dgm:prSet/>
      <dgm:spPr/>
      <dgm:t>
        <a:bodyPr/>
        <a:lstStyle/>
        <a:p>
          <a:pPr latinLnBrk="1"/>
          <a:endParaRPr lang="ko-KR" altLang="en-US"/>
        </a:p>
      </dgm:t>
    </dgm:pt>
    <dgm:pt modelId="{DD1EABDB-000C-47CD-A93A-B0D0128A5109}" type="sibTrans" cxnId="{2A06AFE0-2DE4-4530-835B-0D1AB4A9E208}">
      <dgm:prSet/>
      <dgm:spPr/>
      <dgm:t>
        <a:bodyPr/>
        <a:lstStyle/>
        <a:p>
          <a:pPr latinLnBrk="1"/>
          <a:endParaRPr lang="ko-KR" altLang="en-US"/>
        </a:p>
      </dgm:t>
    </dgm:pt>
    <dgm:pt modelId="{FEB06D84-F588-430D-BDF9-919C7CDBA1A0}" type="pres">
      <dgm:prSet presAssocID="{07A61CDF-05BE-4762-8E9E-9649FC8279A7}" presName="Name0" presStyleCnt="0">
        <dgm:presLayoutVars>
          <dgm:dir/>
          <dgm:resizeHandles val="exact"/>
        </dgm:presLayoutVars>
      </dgm:prSet>
      <dgm:spPr/>
    </dgm:pt>
    <dgm:pt modelId="{3C000DA0-8ED9-4E81-9B19-E14EB6476165}" type="pres">
      <dgm:prSet presAssocID="{95B4F394-309E-4B32-92D8-BC76D29C3CA5}" presName="node" presStyleLbl="node1" presStyleIdx="0" presStyleCnt="3" custScaleX="120168" custScaleY="113021">
        <dgm:presLayoutVars>
          <dgm:bulletEnabled val="1"/>
        </dgm:presLayoutVars>
      </dgm:prSet>
      <dgm:spPr/>
    </dgm:pt>
    <dgm:pt modelId="{FE098774-CF0F-44D3-B261-600CBDA8382A}" type="pres">
      <dgm:prSet presAssocID="{5A065A0E-C281-4FAD-A315-CF3861B9E6B1}" presName="sibTrans" presStyleLbl="sibTrans2D1" presStyleIdx="0" presStyleCnt="2"/>
      <dgm:spPr/>
    </dgm:pt>
    <dgm:pt modelId="{0BDF7F32-2AE2-4BE4-938B-6214668DAE15}" type="pres">
      <dgm:prSet presAssocID="{5A065A0E-C281-4FAD-A315-CF3861B9E6B1}" presName="connectorText" presStyleLbl="sibTrans2D1" presStyleIdx="0" presStyleCnt="2"/>
      <dgm:spPr/>
    </dgm:pt>
    <dgm:pt modelId="{61A3D0C6-41E4-4B17-AF58-392268BFBBE9}" type="pres">
      <dgm:prSet presAssocID="{870F009D-DF3B-4BE6-85F9-528905286A91}" presName="node" presStyleLbl="node1" presStyleIdx="1" presStyleCnt="3" custScaleX="104005" custScaleY="114137">
        <dgm:presLayoutVars>
          <dgm:bulletEnabled val="1"/>
        </dgm:presLayoutVars>
      </dgm:prSet>
      <dgm:spPr/>
    </dgm:pt>
    <dgm:pt modelId="{8B51662B-E3C1-49CE-B529-B6B5CCFEAEF0}" type="pres">
      <dgm:prSet presAssocID="{ADB07F08-0E68-4FC1-B482-BBCF65978DDB}" presName="sibTrans" presStyleLbl="sibTrans2D1" presStyleIdx="1" presStyleCnt="2"/>
      <dgm:spPr/>
    </dgm:pt>
    <dgm:pt modelId="{F2588C0E-FEA7-4E54-94F2-2092F02EDF68}" type="pres">
      <dgm:prSet presAssocID="{ADB07F08-0E68-4FC1-B482-BBCF65978DDB}" presName="connectorText" presStyleLbl="sibTrans2D1" presStyleIdx="1" presStyleCnt="2"/>
      <dgm:spPr/>
    </dgm:pt>
    <dgm:pt modelId="{EAFC1A05-65D8-48DC-BD83-08352B36546C}" type="pres">
      <dgm:prSet presAssocID="{D4A2D8CC-4A77-403D-B9E2-712E9AF4079D}" presName="node" presStyleLbl="node1" presStyleIdx="2" presStyleCnt="3" custScaleX="111057" custScaleY="109466">
        <dgm:presLayoutVars>
          <dgm:bulletEnabled val="1"/>
        </dgm:presLayoutVars>
      </dgm:prSet>
      <dgm:spPr/>
    </dgm:pt>
  </dgm:ptLst>
  <dgm:cxnLst>
    <dgm:cxn modelId="{F00CCE16-AD9D-4A7C-B51F-C64BC8F37BF8}" type="presOf" srcId="{ADB07F08-0E68-4FC1-B482-BBCF65978DDB}" destId="{8B51662B-E3C1-49CE-B529-B6B5CCFEAEF0}" srcOrd="0" destOrd="0" presId="urn:microsoft.com/office/officeart/2005/8/layout/process1"/>
    <dgm:cxn modelId="{25E0752E-2FA7-4CE8-9CFB-B63AF8E0FACA}" type="presOf" srcId="{870F009D-DF3B-4BE6-85F9-528905286A91}" destId="{61A3D0C6-41E4-4B17-AF58-392268BFBBE9}" srcOrd="0" destOrd="0" presId="urn:microsoft.com/office/officeart/2005/8/layout/process1"/>
    <dgm:cxn modelId="{095C902F-805A-474D-BD93-F79B3D37464B}" srcId="{07A61CDF-05BE-4762-8E9E-9649FC8279A7}" destId="{870F009D-DF3B-4BE6-85F9-528905286A91}" srcOrd="1" destOrd="0" parTransId="{8BDDE407-8471-41E5-83BC-1F758CB018B2}" sibTransId="{ADB07F08-0E68-4FC1-B482-BBCF65978DDB}"/>
    <dgm:cxn modelId="{E4004E5B-A826-465B-9822-F275E9AFA119}" type="presOf" srcId="{07A61CDF-05BE-4762-8E9E-9649FC8279A7}" destId="{FEB06D84-F588-430D-BDF9-919C7CDBA1A0}" srcOrd="0" destOrd="0" presId="urn:microsoft.com/office/officeart/2005/8/layout/process1"/>
    <dgm:cxn modelId="{6459EB5D-7C0B-4F78-94AB-D7B97708C106}" type="presOf" srcId="{95B4F394-309E-4B32-92D8-BC76D29C3CA5}" destId="{3C000DA0-8ED9-4E81-9B19-E14EB6476165}" srcOrd="0" destOrd="0" presId="urn:microsoft.com/office/officeart/2005/8/layout/process1"/>
    <dgm:cxn modelId="{9D906173-1790-42C9-8C6C-CE703BA22EA8}" type="presOf" srcId="{5A065A0E-C281-4FAD-A315-CF3861B9E6B1}" destId="{0BDF7F32-2AE2-4BE4-938B-6214668DAE15}" srcOrd="1" destOrd="0" presId="urn:microsoft.com/office/officeart/2005/8/layout/process1"/>
    <dgm:cxn modelId="{086EE081-5AF7-45FD-91D9-52C52405ABDC}" srcId="{07A61CDF-05BE-4762-8E9E-9649FC8279A7}" destId="{95B4F394-309E-4B32-92D8-BC76D29C3CA5}" srcOrd="0" destOrd="0" parTransId="{645E0CF5-C0EE-4299-B798-788BA9886D68}" sibTransId="{5A065A0E-C281-4FAD-A315-CF3861B9E6B1}"/>
    <dgm:cxn modelId="{0D4092DA-3F4F-457D-9AC6-EB9A893C0324}" type="presOf" srcId="{5A065A0E-C281-4FAD-A315-CF3861B9E6B1}" destId="{FE098774-CF0F-44D3-B261-600CBDA8382A}" srcOrd="0" destOrd="0" presId="urn:microsoft.com/office/officeart/2005/8/layout/process1"/>
    <dgm:cxn modelId="{2A06AFE0-2DE4-4530-835B-0D1AB4A9E208}" srcId="{07A61CDF-05BE-4762-8E9E-9649FC8279A7}" destId="{D4A2D8CC-4A77-403D-B9E2-712E9AF4079D}" srcOrd="2" destOrd="0" parTransId="{6966C9BB-096B-4A78-9093-E123115E2F2A}" sibTransId="{DD1EABDB-000C-47CD-A93A-B0D0128A5109}"/>
    <dgm:cxn modelId="{9B2EDDE7-D211-4DBC-8C89-ABC3FCE1282C}" type="presOf" srcId="{D4A2D8CC-4A77-403D-B9E2-712E9AF4079D}" destId="{EAFC1A05-65D8-48DC-BD83-08352B36546C}" srcOrd="0" destOrd="0" presId="urn:microsoft.com/office/officeart/2005/8/layout/process1"/>
    <dgm:cxn modelId="{1E6183F5-BB12-4F19-A96F-02451296C7A1}" type="presOf" srcId="{ADB07F08-0E68-4FC1-B482-BBCF65978DDB}" destId="{F2588C0E-FEA7-4E54-94F2-2092F02EDF68}" srcOrd="1" destOrd="0" presId="urn:microsoft.com/office/officeart/2005/8/layout/process1"/>
    <dgm:cxn modelId="{78CAEFE4-1295-4FB6-8A78-B0F058C4EF64}" type="presParOf" srcId="{FEB06D84-F588-430D-BDF9-919C7CDBA1A0}" destId="{3C000DA0-8ED9-4E81-9B19-E14EB6476165}" srcOrd="0" destOrd="0" presId="urn:microsoft.com/office/officeart/2005/8/layout/process1"/>
    <dgm:cxn modelId="{A8608C08-0066-40A3-BF59-6FCB28599285}" type="presParOf" srcId="{FEB06D84-F588-430D-BDF9-919C7CDBA1A0}" destId="{FE098774-CF0F-44D3-B261-600CBDA8382A}" srcOrd="1" destOrd="0" presId="urn:microsoft.com/office/officeart/2005/8/layout/process1"/>
    <dgm:cxn modelId="{BEBDA2E2-7BEA-4946-A3FB-71C22A0420D1}" type="presParOf" srcId="{FE098774-CF0F-44D3-B261-600CBDA8382A}" destId="{0BDF7F32-2AE2-4BE4-938B-6214668DAE15}" srcOrd="0" destOrd="0" presId="urn:microsoft.com/office/officeart/2005/8/layout/process1"/>
    <dgm:cxn modelId="{57FC606D-07AB-464B-98CE-B2A2A7BD9EE3}" type="presParOf" srcId="{FEB06D84-F588-430D-BDF9-919C7CDBA1A0}" destId="{61A3D0C6-41E4-4B17-AF58-392268BFBBE9}" srcOrd="2" destOrd="0" presId="urn:microsoft.com/office/officeart/2005/8/layout/process1"/>
    <dgm:cxn modelId="{4CAC340C-CE61-4438-BF59-2B4420C8F5D3}" type="presParOf" srcId="{FEB06D84-F588-430D-BDF9-919C7CDBA1A0}" destId="{8B51662B-E3C1-49CE-B529-B6B5CCFEAEF0}" srcOrd="3" destOrd="0" presId="urn:microsoft.com/office/officeart/2005/8/layout/process1"/>
    <dgm:cxn modelId="{EBBE59AE-A27C-4B71-B87F-1CEF97B3D2AD}" type="presParOf" srcId="{8B51662B-E3C1-49CE-B529-B6B5CCFEAEF0}" destId="{F2588C0E-FEA7-4E54-94F2-2092F02EDF68}" srcOrd="0" destOrd="0" presId="urn:microsoft.com/office/officeart/2005/8/layout/process1"/>
    <dgm:cxn modelId="{FA8735BC-19C6-49DE-92F4-2C264EA871B2}" type="presParOf" srcId="{FEB06D84-F588-430D-BDF9-919C7CDBA1A0}" destId="{EAFC1A05-65D8-48DC-BD83-08352B3654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2FF36-B9C3-4363-BF71-0F9865661030}">
      <dsp:nvSpPr>
        <dsp:cNvPr id="0" name=""/>
        <dsp:cNvSpPr/>
      </dsp:nvSpPr>
      <dsp:spPr>
        <a:xfrm>
          <a:off x="141513" y="0"/>
          <a:ext cx="2949814" cy="17698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선사시대와 야마토 시대</a:t>
          </a:r>
        </a:p>
      </dsp:txBody>
      <dsp:txXfrm>
        <a:off x="193351" y="51838"/>
        <a:ext cx="2846138" cy="1666212"/>
      </dsp:txXfrm>
    </dsp:sp>
    <dsp:sp modelId="{DE2B6D94-7D17-4A4F-8E01-78CDFC4350D7}">
      <dsp:nvSpPr>
        <dsp:cNvPr id="0" name=""/>
        <dsp:cNvSpPr/>
      </dsp:nvSpPr>
      <dsp:spPr>
        <a:xfrm>
          <a:off x="3286670" y="519167"/>
          <a:ext cx="414126" cy="731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100" kern="1200"/>
        </a:p>
      </dsp:txBody>
      <dsp:txXfrm>
        <a:off x="3286670" y="665478"/>
        <a:ext cx="289888" cy="438931"/>
      </dsp:txXfrm>
    </dsp:sp>
    <dsp:sp modelId="{A217B333-0E00-4B29-9A87-36488F386596}">
      <dsp:nvSpPr>
        <dsp:cNvPr id="0" name=""/>
        <dsp:cNvSpPr/>
      </dsp:nvSpPr>
      <dsp:spPr>
        <a:xfrm>
          <a:off x="3872697" y="0"/>
          <a:ext cx="2949814" cy="17698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나라시대와 </a:t>
          </a:r>
          <a:r>
            <a:rPr lang="ko-KR" altLang="en-US" sz="1800" kern="1200" dirty="0" err="1"/>
            <a:t>헤이안시대</a:t>
          </a:r>
          <a:endParaRPr lang="ko-KR" altLang="en-US" sz="1800" kern="1200" dirty="0"/>
        </a:p>
      </dsp:txBody>
      <dsp:txXfrm>
        <a:off x="3924535" y="51838"/>
        <a:ext cx="2846138" cy="1666212"/>
      </dsp:txXfrm>
    </dsp:sp>
    <dsp:sp modelId="{D4B65D44-37D4-47F2-BF88-B5ADFEFC2196}">
      <dsp:nvSpPr>
        <dsp:cNvPr id="0" name=""/>
        <dsp:cNvSpPr/>
      </dsp:nvSpPr>
      <dsp:spPr>
        <a:xfrm>
          <a:off x="7041877" y="519167"/>
          <a:ext cx="465055" cy="731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100" kern="1200"/>
        </a:p>
      </dsp:txBody>
      <dsp:txXfrm>
        <a:off x="7041877" y="665478"/>
        <a:ext cx="325539" cy="438931"/>
      </dsp:txXfrm>
    </dsp:sp>
    <dsp:sp modelId="{BD60E79E-D402-4E8C-8D3C-7C238222D480}">
      <dsp:nvSpPr>
        <dsp:cNvPr id="0" name=""/>
        <dsp:cNvSpPr/>
      </dsp:nvSpPr>
      <dsp:spPr>
        <a:xfrm>
          <a:off x="7699975" y="0"/>
          <a:ext cx="2949814" cy="17698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막부시대</a:t>
          </a:r>
        </a:p>
      </dsp:txBody>
      <dsp:txXfrm>
        <a:off x="7751813" y="51838"/>
        <a:ext cx="2846138" cy="1666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00DA0-8ED9-4E81-9B19-E14EB6476165}">
      <dsp:nvSpPr>
        <dsp:cNvPr id="0" name=""/>
        <dsp:cNvSpPr/>
      </dsp:nvSpPr>
      <dsp:spPr>
        <a:xfrm>
          <a:off x="2359" y="242232"/>
          <a:ext cx="3051448" cy="172197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전국시대</a:t>
          </a:r>
        </a:p>
      </dsp:txBody>
      <dsp:txXfrm>
        <a:off x="52794" y="292667"/>
        <a:ext cx="2950578" cy="1621108"/>
      </dsp:txXfrm>
    </dsp:sp>
    <dsp:sp modelId="{FE098774-CF0F-44D3-B261-600CBDA8382A}">
      <dsp:nvSpPr>
        <dsp:cNvPr id="0" name=""/>
        <dsp:cNvSpPr/>
      </dsp:nvSpPr>
      <dsp:spPr>
        <a:xfrm>
          <a:off x="3307739" y="788345"/>
          <a:ext cx="538335" cy="62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3307739" y="914295"/>
        <a:ext cx="376835" cy="377851"/>
      </dsp:txXfrm>
    </dsp:sp>
    <dsp:sp modelId="{61A3D0C6-41E4-4B17-AF58-392268BFBBE9}">
      <dsp:nvSpPr>
        <dsp:cNvPr id="0" name=""/>
        <dsp:cNvSpPr/>
      </dsp:nvSpPr>
      <dsp:spPr>
        <a:xfrm>
          <a:off x="4069535" y="233730"/>
          <a:ext cx="2641018" cy="173898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에도시대</a:t>
          </a:r>
        </a:p>
      </dsp:txBody>
      <dsp:txXfrm>
        <a:off x="4120468" y="284663"/>
        <a:ext cx="2539152" cy="1637115"/>
      </dsp:txXfrm>
    </dsp:sp>
    <dsp:sp modelId="{8B51662B-E3C1-49CE-B529-B6B5CCFEAEF0}">
      <dsp:nvSpPr>
        <dsp:cNvPr id="0" name=""/>
        <dsp:cNvSpPr/>
      </dsp:nvSpPr>
      <dsp:spPr>
        <a:xfrm>
          <a:off x="6964485" y="788345"/>
          <a:ext cx="538335" cy="62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6964485" y="914295"/>
        <a:ext cx="376835" cy="377851"/>
      </dsp:txXfrm>
    </dsp:sp>
    <dsp:sp modelId="{EAFC1A05-65D8-48DC-BD83-08352B36546C}">
      <dsp:nvSpPr>
        <dsp:cNvPr id="0" name=""/>
        <dsp:cNvSpPr/>
      </dsp:nvSpPr>
      <dsp:spPr>
        <a:xfrm>
          <a:off x="7726281" y="269314"/>
          <a:ext cx="2820091" cy="166781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메이지 시대</a:t>
          </a:r>
        </a:p>
      </dsp:txBody>
      <dsp:txXfrm>
        <a:off x="7775130" y="318163"/>
        <a:ext cx="2722393" cy="1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F14486-9EB7-4EA0-9BA0-C12125F73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5ECD37-9E83-46E2-975D-315BD08B8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7B6A87-4995-4272-B1FD-E6A9D2B6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A87BAE-44F0-4C4F-9A50-8175A444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EEA764-ED8F-4AE1-9262-BCC7D2A2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89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F206A-0808-449E-AE28-98E38EA2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94194F-1AAB-4A8B-9E04-A23D9DA59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0EC9F1-9E02-45C9-8BF3-AB5A72BE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E3B0E7-74E0-4B47-AE24-B8F006D7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6058E2-B642-4A10-82D3-E8802B74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42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8FEF32-5643-401B-A7A4-87AB25707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8A3388-9C90-4DFF-A7A9-E81E70FE4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B12123-58EF-42DB-9427-E14DCE78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CD55FD-A35D-42F9-B41D-5004C291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D1EC2-9E69-4617-8CB6-B4692AC1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43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CA6BD9-62B7-45A1-99EF-6E7EB4A2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44F4B7-DD57-4781-8D07-8BF99918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47A46E-4DF8-4A0D-8FC5-F28E8873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5B2085-DCC2-4047-98E3-D06B4AD0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53A942-12FD-4CA0-9C3F-928E9354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7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1BCDB1-95A2-4C9F-A6CA-393C6136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D0106E-5D9D-4267-8FA0-F1AE4F642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9CEE7B-8BB4-463A-8091-6F03FAB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34EB04-97B7-468E-AAE9-43FCAA89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A1AABB-BBD0-429B-8393-9D7C63A5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84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7AE573-8270-44BE-885F-AEE530FC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6D6D68-E8F4-4BE2-82CA-5A3C2C04D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25A530-E6E5-4B18-A911-EFDB0034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217A68-F835-4AB5-AD25-31110230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8561DC-38EF-429D-804E-2D563E2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0DAFC3-2A4F-44C0-A005-F10F0180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78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91C2B5-F47B-42F9-87D1-C15DC1D2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689DE8-C641-4BCF-96F1-516FB2DF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59EF78-5F4F-4441-BB71-35E83D11D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90E3662-F912-41AD-93D5-554D5368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090BF1B-87C7-4428-B621-B0CC79433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F6F8E97-A98C-4A61-B65C-C06525E5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740AB4B-C0EF-48FF-A1CE-13208B36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AE0D27-AEDF-4D73-9BC7-A14724A1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75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52725E-BFB4-4C1E-B3CC-9FFBCCE0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9B55428-377A-4F98-9FF6-0AEA2C28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A2352A-C435-4808-86BE-4DAAD257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8AD51-6529-417E-AE59-EF94DEE8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44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0B358C9-DC2E-4AB2-A914-2B8D0231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C5D8B00-AE08-4D45-B022-752352B9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61829E-8534-4FFF-B47F-D45439EE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98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63CB4-6380-4EBD-B2FF-13987A95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813B42-1F59-4AAC-8C1B-037EDB31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DEDC8F-35D0-433A-9623-1AD3EC7F1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4E9DE8-523F-4959-AD66-2C07898C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1C3B03-0480-47F9-A12A-5D916836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ADAF3A-C3CE-4C2C-972C-AB6445A5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50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008559-8160-44BD-9D1D-D988F2B4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ACA825E-9D5F-491E-B906-21D128D43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09A4BC-D7CA-4AC9-B807-ADA69EE7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486C7B-2925-48A1-9AFD-E73D7191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A88C97-AECF-458B-9B65-22ED1C50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E9B9B1-BA8C-45E2-8C69-95C45371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14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4883805-BC7D-4C1A-8D94-82AAF2B3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E4D563-B7B7-4180-937B-7267BF1C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7E5594-D586-4606-9005-1E788292B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359A-A586-4CBF-8F09-A39467647587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C1A50D-401F-4F9F-8C04-5DA415937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64CE5C-98C3-41CD-9FBD-74D42F742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37FF-2137-4576-B520-AE20D5353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8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A6951C81-9EB9-43B6-A43E-3340B2B3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17" y="995324"/>
            <a:ext cx="4805691" cy="689316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ko-KR" altLang="en-US" sz="4400" dirty="0">
                <a:solidFill>
                  <a:srgbClr val="000000"/>
                </a:solidFill>
              </a:rPr>
              <a:t>   일본 정치사</a:t>
            </a:r>
            <a:endParaRPr lang="en-US" altLang="ko-KR" sz="4400" dirty="0">
              <a:solidFill>
                <a:srgbClr val="000000"/>
              </a:solidFill>
            </a:endParaRPr>
          </a:p>
          <a:p>
            <a:pPr algn="l"/>
            <a:endParaRPr lang="ko-KR" alt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1EBF7-1C9D-447F-85E7-4220D9B2DBB8}"/>
              </a:ext>
            </a:extLst>
          </p:cNvPr>
          <p:cNvSpPr txBox="1"/>
          <p:nvPr/>
        </p:nvSpPr>
        <p:spPr>
          <a:xfrm>
            <a:off x="8384345" y="5107370"/>
            <a:ext cx="304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err="1"/>
              <a:t>일본어일본학과</a:t>
            </a:r>
            <a:r>
              <a:rPr lang="ko-KR" altLang="en-US" dirty="0"/>
              <a:t> </a:t>
            </a:r>
            <a:endParaRPr lang="en-US" altLang="ko-KR" dirty="0"/>
          </a:p>
          <a:p>
            <a:pPr algn="r"/>
            <a:r>
              <a:rPr lang="ko-KR" altLang="en-US" dirty="0"/>
              <a:t> </a:t>
            </a:r>
            <a:r>
              <a:rPr lang="ko-KR" altLang="en-US" dirty="0" err="1"/>
              <a:t>천정우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21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8" y="208904"/>
            <a:ext cx="10515600" cy="1325563"/>
          </a:xfrm>
        </p:spPr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세 명의 영웅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0B960DF6-6293-4483-8E4C-EB079D1E0D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8" y="1534467"/>
            <a:ext cx="2786263" cy="2766161"/>
          </a:xfrm>
        </p:spPr>
      </p:pic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7D8C73FE-71AA-4B49-BDBD-E52D6777A6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3" y="4213634"/>
            <a:ext cx="2786263" cy="2497887"/>
          </a:xfr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7B71B68-F298-4F69-8F73-473323584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41" y="2860030"/>
            <a:ext cx="2786263" cy="26099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CD4B40-ABEB-48D1-9C22-2D82145F90D5}"/>
              </a:ext>
            </a:extLst>
          </p:cNvPr>
          <p:cNvSpPr txBox="1"/>
          <p:nvPr/>
        </p:nvSpPr>
        <p:spPr>
          <a:xfrm>
            <a:off x="6335486" y="2002970"/>
            <a:ext cx="56823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☞오다 </a:t>
            </a:r>
            <a:r>
              <a:rPr lang="ko-KR" altLang="en-US" sz="2800" dirty="0" err="1"/>
              <a:t>노부나가가</a:t>
            </a:r>
            <a:r>
              <a:rPr lang="ko-KR" altLang="en-US" sz="2800" dirty="0"/>
              <a:t> 통일의 기틀을 마련했다면</a:t>
            </a:r>
            <a:r>
              <a:rPr lang="en-US" altLang="ko-KR" sz="2800" dirty="0"/>
              <a:t>, </a:t>
            </a:r>
          </a:p>
          <a:p>
            <a:r>
              <a:rPr lang="en-US" altLang="ko-KR" sz="1400" dirty="0"/>
              <a:t>https://www.youtube.com/watch?v=nWRGgvR2YGQ</a:t>
            </a:r>
          </a:p>
          <a:p>
            <a:endParaRPr lang="en-US" altLang="ko-KR" sz="2800" dirty="0"/>
          </a:p>
          <a:p>
            <a:r>
              <a:rPr lang="ko-KR" altLang="en-US" sz="2800" dirty="0"/>
              <a:t>☞</a:t>
            </a:r>
            <a:r>
              <a:rPr lang="ko-KR" altLang="en-US" sz="2800" dirty="0" err="1"/>
              <a:t>도요토미</a:t>
            </a:r>
            <a:r>
              <a:rPr lang="ko-KR" altLang="en-US" sz="2800" dirty="0"/>
              <a:t> 히데요시는 일본 열도를 통일했고</a:t>
            </a:r>
            <a:r>
              <a:rPr lang="en-US" altLang="ko-KR" sz="2800" dirty="0"/>
              <a:t>, </a:t>
            </a:r>
          </a:p>
          <a:p>
            <a:endParaRPr lang="en-US" altLang="ko-KR" sz="2800" dirty="0"/>
          </a:p>
          <a:p>
            <a:r>
              <a:rPr lang="ko-KR" altLang="en-US" sz="2800" dirty="0"/>
              <a:t>☞</a:t>
            </a:r>
            <a:r>
              <a:rPr lang="ko-KR" altLang="en-US" sz="2800" dirty="0" err="1"/>
              <a:t>도쿠가와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이에야스는</a:t>
            </a:r>
            <a:r>
              <a:rPr lang="ko-KR" altLang="en-US" sz="2800" dirty="0"/>
              <a:t> 일본을 </a:t>
            </a:r>
            <a:r>
              <a:rPr lang="ko-KR" altLang="en-US" sz="2800" dirty="0" err="1"/>
              <a:t>안정화했다고</a:t>
            </a:r>
            <a:r>
              <a:rPr lang="ko-KR" altLang="en-US" sz="2800" dirty="0"/>
              <a:t> 평가된다</a:t>
            </a:r>
            <a:r>
              <a:rPr lang="en-US" altLang="ko-KR" sz="2800" dirty="0"/>
              <a:t>.</a:t>
            </a:r>
          </a:p>
          <a:p>
            <a:endParaRPr lang="en-US" altLang="ko-KR" sz="2400" dirty="0"/>
          </a:p>
          <a:p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08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B7E0DEF5-AE4D-4872-B6C7-EEBD776B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highlight>
                  <a:srgbClr val="C0C0C0"/>
                </a:highlight>
              </a:rPr>
              <a:t>바쿠한</a:t>
            </a:r>
            <a:r>
              <a:rPr lang="ko-KR" altLang="en-US" dirty="0">
                <a:highlight>
                  <a:srgbClr val="C0C0C0"/>
                </a:highlight>
              </a:rPr>
              <a:t> 체제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E97D3A75-7E7B-4E40-A6C9-92F4B84AE0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7"/>
          </a:xfr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B5A99677-851A-4E4C-96CC-CEF9E486F5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이에야스는</a:t>
            </a:r>
            <a:r>
              <a:rPr lang="ko-KR" altLang="en-US" dirty="0"/>
              <a:t> 현 도쿄인 에도에 막부를 세운다</a:t>
            </a:r>
            <a:r>
              <a:rPr lang="en-US" altLang="ko-KR" dirty="0"/>
              <a:t>. </a:t>
            </a:r>
            <a:r>
              <a:rPr lang="ko-KR" altLang="en-US" dirty="0"/>
              <a:t>이 막부를 </a:t>
            </a:r>
            <a:r>
              <a:rPr lang="ko-KR" altLang="en-US" dirty="0">
                <a:solidFill>
                  <a:srgbClr val="FF0000"/>
                </a:solidFill>
              </a:rPr>
              <a:t>에도 막부라고 한다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에도 막부가 이전 정권과 구별되는 가장 큰 특징이 있는데</a:t>
            </a:r>
            <a:r>
              <a:rPr lang="en-US" altLang="ko-KR" dirty="0"/>
              <a:t>, </a:t>
            </a:r>
            <a:r>
              <a:rPr lang="ko-KR" altLang="en-US" dirty="0"/>
              <a:t>바로 </a:t>
            </a:r>
            <a:r>
              <a:rPr lang="ko-KR" altLang="en-US" dirty="0" err="1">
                <a:solidFill>
                  <a:srgbClr val="FF0000"/>
                </a:solidFill>
              </a:rPr>
              <a:t>바쿠한</a:t>
            </a:r>
            <a:r>
              <a:rPr lang="ko-KR" altLang="en-US" dirty="0">
                <a:solidFill>
                  <a:srgbClr val="FF0000"/>
                </a:solidFill>
              </a:rPr>
              <a:t> 체제다</a:t>
            </a:r>
            <a:r>
              <a:rPr lang="en-US" altLang="ko-KR" dirty="0"/>
              <a:t>. </a:t>
            </a:r>
            <a:endParaRPr lang="ko-KR" altLang="en-US" dirty="0"/>
          </a:p>
          <a:p>
            <a:r>
              <a:rPr lang="ko-KR" altLang="en-US" dirty="0" err="1">
                <a:solidFill>
                  <a:srgbClr val="FF0000"/>
                </a:solidFill>
              </a:rPr>
              <a:t>산킨고타이</a:t>
            </a:r>
            <a:r>
              <a:rPr lang="ko-KR" altLang="en-US" dirty="0"/>
              <a:t> 제도</a:t>
            </a:r>
          </a:p>
        </p:txBody>
      </p:sp>
    </p:spTree>
    <p:extLst>
      <p:ext uri="{BB962C8B-B14F-4D97-AF65-F5344CB8AC3E}">
        <p14:creationId xmlns:p14="http://schemas.microsoft.com/office/powerpoint/2010/main" val="56797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highlight>
                  <a:srgbClr val="C0C0C0"/>
                </a:highlight>
              </a:rPr>
              <a:t>에도막부의</a:t>
            </a:r>
            <a:r>
              <a:rPr lang="ko-KR" altLang="en-US" dirty="0">
                <a:highlight>
                  <a:srgbClr val="C0C0C0"/>
                </a:highlight>
              </a:rPr>
              <a:t> 정치적 특징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1F1709C4-372C-44E8-9238-4957F97C3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7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D490045-B90D-44CF-A1A7-74CCB9036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/>
              <a:t>에도 막부는 이전 정권보다 계급 간 차별이 심한 사회였다</a:t>
            </a:r>
            <a:r>
              <a:rPr lang="en-US" altLang="ko-KR" sz="2400" dirty="0"/>
              <a:t>. </a:t>
            </a:r>
            <a:r>
              <a:rPr lang="ko-KR" altLang="en-US" sz="2400" dirty="0"/>
              <a:t>계급은 세습되었는데</a:t>
            </a:r>
            <a:r>
              <a:rPr lang="en-US" altLang="ko-KR" sz="2400" dirty="0"/>
              <a:t>, </a:t>
            </a:r>
            <a:r>
              <a:rPr lang="ko-KR" altLang="en-US" sz="2400" dirty="0">
                <a:solidFill>
                  <a:srgbClr val="7030A0"/>
                </a:solidFill>
              </a:rPr>
              <a:t>지배계급인 무사와 피지배계급인 농민</a:t>
            </a:r>
            <a:r>
              <a:rPr lang="en-US" altLang="ko-KR" sz="2400" dirty="0">
                <a:solidFill>
                  <a:srgbClr val="7030A0"/>
                </a:solidFill>
              </a:rPr>
              <a:t>, </a:t>
            </a:r>
            <a:r>
              <a:rPr lang="ko-KR" altLang="en-US" sz="2400" dirty="0">
                <a:solidFill>
                  <a:srgbClr val="7030A0"/>
                </a:solidFill>
              </a:rPr>
              <a:t>장인</a:t>
            </a:r>
            <a:r>
              <a:rPr lang="en-US" altLang="ko-KR" sz="2400" dirty="0">
                <a:solidFill>
                  <a:srgbClr val="7030A0"/>
                </a:solidFill>
              </a:rPr>
              <a:t>, </a:t>
            </a:r>
            <a:r>
              <a:rPr lang="ko-KR" altLang="en-US" sz="2400" dirty="0">
                <a:solidFill>
                  <a:srgbClr val="7030A0"/>
                </a:solidFill>
              </a:rPr>
              <a:t>상인으로 분류됐다</a:t>
            </a:r>
            <a:r>
              <a:rPr lang="en-US" altLang="ko-KR" dirty="0">
                <a:solidFill>
                  <a:srgbClr val="7030A0"/>
                </a:solidFill>
              </a:rPr>
              <a:t>.</a:t>
            </a:r>
            <a:endParaRPr lang="ko-KR" altLang="en-US" dirty="0">
              <a:solidFill>
                <a:srgbClr val="7030A0"/>
              </a:solidFill>
            </a:endParaRPr>
          </a:p>
          <a:p>
            <a:r>
              <a:rPr lang="ko-KR" altLang="en-US" dirty="0"/>
              <a:t>​</a:t>
            </a:r>
            <a:r>
              <a:rPr lang="ko-KR" altLang="en-US" sz="2400" dirty="0"/>
              <a:t>에도 막부는 대외적으로 </a:t>
            </a:r>
            <a:r>
              <a:rPr lang="ko-KR" altLang="en-US" sz="2400" dirty="0">
                <a:solidFill>
                  <a:srgbClr val="FF0000"/>
                </a:solidFill>
              </a:rPr>
              <a:t>쇄국정책</a:t>
            </a:r>
            <a:r>
              <a:rPr lang="ko-KR" altLang="en-US" sz="2400" dirty="0"/>
              <a:t>을 추진</a:t>
            </a:r>
          </a:p>
          <a:p>
            <a:r>
              <a:rPr lang="ko-KR" altLang="en-US" sz="2400" dirty="0"/>
              <a:t>문치정치</a:t>
            </a:r>
            <a:endParaRPr lang="en-US" altLang="ko-KR" sz="2400" dirty="0"/>
          </a:p>
          <a:p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51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개국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F1C4CA77-CE46-42E5-BEF1-C9E40AA4AA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9703D5-88B1-4011-BBE0-53FEA6F7A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미국 </a:t>
            </a:r>
            <a:r>
              <a:rPr lang="en-US" altLang="ko-KR" dirty="0"/>
              <a:t>M.C. Perry </a:t>
            </a:r>
            <a:r>
              <a:rPr lang="ko-KR" altLang="en-US" dirty="0"/>
              <a:t>제독이 </a:t>
            </a:r>
            <a:r>
              <a:rPr lang="en-US" altLang="ko-KR" dirty="0"/>
              <a:t>1853</a:t>
            </a:r>
            <a:r>
              <a:rPr lang="ko-KR" altLang="en-US" dirty="0"/>
              <a:t>년 개국을 요구하는 대통령의 국서를 갖고 일본에 도착</a:t>
            </a:r>
            <a:endParaRPr lang="en-US" altLang="ko-KR" dirty="0"/>
          </a:p>
          <a:p>
            <a:r>
              <a:rPr lang="ko-KR" altLang="en-US" dirty="0"/>
              <a:t>에도 막부는 </a:t>
            </a:r>
            <a:r>
              <a:rPr lang="ko-KR" altLang="en-US" dirty="0">
                <a:solidFill>
                  <a:srgbClr val="7030A0"/>
                </a:solidFill>
              </a:rPr>
              <a:t>미일화친조약</a:t>
            </a:r>
            <a:r>
              <a:rPr lang="ko-KR" altLang="en-US" dirty="0"/>
              <a:t>과 </a:t>
            </a:r>
            <a:r>
              <a:rPr lang="ko-KR" altLang="en-US" dirty="0">
                <a:solidFill>
                  <a:srgbClr val="7030A0"/>
                </a:solidFill>
              </a:rPr>
              <a:t>미일수호통상조약</a:t>
            </a:r>
            <a:r>
              <a:rPr lang="ko-KR" altLang="en-US" dirty="0"/>
              <a:t>을 기점으로 개국한다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 err="1"/>
              <a:t>쇄락의</a:t>
            </a:r>
            <a:r>
              <a:rPr lang="ko-KR" altLang="en-US" dirty="0"/>
              <a:t> 길을 걷는 막부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585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메이지 유신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9703D5-88B1-4011-BBE0-53FEA6F7A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 err="1"/>
              <a:t>죠슈</a:t>
            </a:r>
            <a:r>
              <a:rPr lang="ko-KR" altLang="en-US" sz="2400" dirty="0"/>
              <a:t> 한과 사쓰마 한을 중심으로 근대화 혁명이 발생</a:t>
            </a:r>
          </a:p>
          <a:p>
            <a:r>
              <a:rPr lang="ko-KR" altLang="en-US" sz="2400" dirty="0"/>
              <a:t>그 결과 막부 시대가 종결되고 왕정이 복고된다</a:t>
            </a:r>
            <a:r>
              <a:rPr lang="en-US" altLang="ko-KR" sz="2400" dirty="0"/>
              <a:t>. </a:t>
            </a:r>
            <a:r>
              <a:rPr lang="ko-KR" altLang="en-US" sz="2400" dirty="0"/>
              <a:t>이 혁명을 메이지 </a:t>
            </a:r>
            <a:r>
              <a:rPr lang="ko-KR" altLang="en-US" sz="2400" dirty="0" err="1"/>
              <a:t>덴노</a:t>
            </a:r>
            <a:r>
              <a:rPr lang="ko-KR" altLang="en-US" sz="2400" dirty="0"/>
              <a:t> 치세 때 발생했다고 해서 </a:t>
            </a:r>
            <a:r>
              <a:rPr lang="ko-KR" altLang="en-US" sz="2400" dirty="0">
                <a:solidFill>
                  <a:srgbClr val="FF0000"/>
                </a:solidFill>
              </a:rPr>
              <a:t>메이지 유신이라고 한다</a:t>
            </a:r>
            <a:r>
              <a:rPr lang="en-US" altLang="ko-KR" sz="2400" dirty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  <a:p>
            <a:r>
              <a:rPr lang="ko-KR" altLang="en-US" sz="2400" dirty="0"/>
              <a:t>메이지 유신 이후 메이지 정부는 </a:t>
            </a:r>
            <a:r>
              <a:rPr lang="ko-KR" altLang="en-US" sz="2400" dirty="0">
                <a:solidFill>
                  <a:srgbClr val="7030A0"/>
                </a:solidFill>
              </a:rPr>
              <a:t>에도로 천도하고</a:t>
            </a:r>
            <a:r>
              <a:rPr lang="en-US" altLang="ko-KR" sz="2400" dirty="0">
                <a:solidFill>
                  <a:srgbClr val="7030A0"/>
                </a:solidFill>
              </a:rPr>
              <a:t>, </a:t>
            </a:r>
            <a:r>
              <a:rPr lang="ko-KR" altLang="en-US" sz="2400" dirty="0">
                <a:solidFill>
                  <a:srgbClr val="7030A0"/>
                </a:solidFill>
              </a:rPr>
              <a:t>에도의 명칭을 도쿄로 바꾼다</a:t>
            </a:r>
            <a:r>
              <a:rPr lang="en-US" altLang="ko-KR" sz="2400" dirty="0"/>
              <a:t>. </a:t>
            </a:r>
            <a:endParaRPr lang="ko-KR" altLang="en-US" sz="2400" dirty="0"/>
          </a:p>
          <a:p>
            <a:endParaRPr lang="ko-KR" altLang="en-US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595CE490-76CA-47DF-9B02-9B873A5726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25409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153957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무사계급의 몰락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9703D5-88B1-4011-BBE0-53FEA6F7A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개혁 초기</a:t>
            </a:r>
            <a:r>
              <a:rPr lang="en-US" altLang="ko-KR" sz="2400" dirty="0"/>
              <a:t>, </a:t>
            </a:r>
            <a:r>
              <a:rPr lang="ko-KR" altLang="en-US" sz="2400" dirty="0"/>
              <a:t>메이지 유신 </a:t>
            </a:r>
            <a:r>
              <a:rPr lang="en-US" altLang="ko-KR" sz="2400" dirty="0"/>
              <a:t>3</a:t>
            </a:r>
            <a:r>
              <a:rPr lang="ko-KR" altLang="en-US" sz="2400" dirty="0"/>
              <a:t>대 영웅인 사이고 </a:t>
            </a:r>
            <a:r>
              <a:rPr lang="ko-KR" altLang="en-US" sz="2400" dirty="0" err="1"/>
              <a:t>다카모리는</a:t>
            </a:r>
            <a:r>
              <a:rPr lang="ko-KR" altLang="en-US" sz="2400" dirty="0"/>
              <a:t> 개혁에 따른 잡음을 밖으로 돌리기 위해 </a:t>
            </a:r>
            <a:r>
              <a:rPr lang="ko-KR" altLang="en-US" sz="2400" dirty="0">
                <a:solidFill>
                  <a:srgbClr val="7030A0"/>
                </a:solidFill>
              </a:rPr>
              <a:t>정한론을 주장</a:t>
            </a:r>
          </a:p>
          <a:p>
            <a:r>
              <a:rPr lang="ko-KR" altLang="en-US" sz="2400" dirty="0"/>
              <a:t>정한론이 무산되면서 사이고 </a:t>
            </a:r>
            <a:r>
              <a:rPr lang="ko-KR" altLang="en-US" sz="2400" dirty="0" err="1"/>
              <a:t>다카모리는</a:t>
            </a:r>
            <a:r>
              <a:rPr lang="ko-KR" altLang="en-US" sz="2400" dirty="0"/>
              <a:t> 귀향하는데</a:t>
            </a:r>
            <a:r>
              <a:rPr lang="en-US" altLang="ko-KR" sz="2400" dirty="0"/>
              <a:t>, </a:t>
            </a:r>
            <a:r>
              <a:rPr lang="ko-KR" altLang="en-US" sz="2400" dirty="0"/>
              <a:t>메이지 정부의 정책에 불만을 품었던 무사들이 그를 중심으로 집결한다</a:t>
            </a:r>
            <a:r>
              <a:rPr lang="en-US" altLang="ko-KR" sz="2400" dirty="0"/>
              <a:t>. </a:t>
            </a:r>
            <a:r>
              <a:rPr lang="ko-KR" altLang="en-US" sz="2400" dirty="0"/>
              <a:t>결국 그는 의도치 않게 반정부 세력의 중심이 되어 반란을 일으킨다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반란을 </a:t>
            </a:r>
            <a:r>
              <a:rPr lang="ko-KR" altLang="en-US" sz="2400" dirty="0" err="1">
                <a:solidFill>
                  <a:srgbClr val="FF0000"/>
                </a:solidFill>
              </a:rPr>
              <a:t>세이난</a:t>
            </a:r>
            <a:r>
              <a:rPr lang="ko-KR" altLang="en-US" sz="2400" dirty="0">
                <a:solidFill>
                  <a:srgbClr val="FF0000"/>
                </a:solidFill>
              </a:rPr>
              <a:t> 전쟁이라고 한다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96A5DF90-45D0-4766-8F71-80CBD71A9C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6"/>
            <a:ext cx="5181600" cy="4228906"/>
          </a:xfrm>
        </p:spPr>
      </p:pic>
    </p:spTree>
    <p:extLst>
      <p:ext uri="{BB962C8B-B14F-4D97-AF65-F5344CB8AC3E}">
        <p14:creationId xmlns:p14="http://schemas.microsoft.com/office/powerpoint/2010/main" val="192190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대일본제국 헌법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9703D5-88B1-4011-BBE0-53FEA6F7A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7030A0"/>
                </a:solidFill>
              </a:rPr>
              <a:t>이토 </a:t>
            </a:r>
            <a:r>
              <a:rPr lang="ko-KR" altLang="en-US" dirty="0" err="1">
                <a:solidFill>
                  <a:srgbClr val="7030A0"/>
                </a:solidFill>
              </a:rPr>
              <a:t>히로부미는</a:t>
            </a:r>
            <a:r>
              <a:rPr lang="ko-KR" altLang="en-US" dirty="0">
                <a:solidFill>
                  <a:srgbClr val="7030A0"/>
                </a:solidFill>
              </a:rPr>
              <a:t> </a:t>
            </a:r>
            <a:r>
              <a:rPr lang="ko-KR" altLang="en-US" dirty="0"/>
              <a:t>일본에 내각제도가 도입된 후 초대 총리대신으로 등극한다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그를 중심으로 한 메이지 정부는 프러시아의 민주주의 제도를 모방하여 </a:t>
            </a:r>
            <a:r>
              <a:rPr lang="ko-KR" altLang="en-US" dirty="0">
                <a:solidFill>
                  <a:srgbClr val="FF0000"/>
                </a:solidFill>
              </a:rPr>
              <a:t>대일본제국헌법을 공포한다</a:t>
            </a:r>
          </a:p>
          <a:p>
            <a:r>
              <a:rPr lang="ko-KR" altLang="en-US" dirty="0"/>
              <a:t>헌법의 특징</a:t>
            </a:r>
          </a:p>
          <a:p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E933270D-1FDC-44E5-B80A-36CE3A0AE4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416915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8" name="제목 7">
            <a:extLst>
              <a:ext uri="{FF2B5EF4-FFF2-40B4-BE49-F238E27FC236}">
                <a16:creationId xmlns:a16="http://schemas.microsoft.com/office/drawing/2014/main" id="{C419452B-138F-4708-9C96-C60B204B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5" y="2766218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23287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내용 개체 틀 6">
            <a:extLst>
              <a:ext uri="{FF2B5EF4-FFF2-40B4-BE49-F238E27FC236}">
                <a16:creationId xmlns:a16="http://schemas.microsoft.com/office/drawing/2014/main" id="{2B81B73C-EA8C-4BEA-A2DA-7A15CBA61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7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내용 개체 틀 4">
            <a:extLst>
              <a:ext uri="{FF2B5EF4-FFF2-40B4-BE49-F238E27FC236}">
                <a16:creationId xmlns:a16="http://schemas.microsoft.com/office/drawing/2014/main" id="{0422669D-B4A8-4340-85DD-3FF63FDA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020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261E93D-5A77-4658-81E4-55E2F2A4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72" y="223519"/>
            <a:ext cx="3886199" cy="915035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목차</a:t>
            </a:r>
          </a:p>
        </p:txBody>
      </p:sp>
      <p:graphicFrame>
        <p:nvGraphicFramePr>
          <p:cNvPr id="17" name="내용 개체 틀 16">
            <a:extLst>
              <a:ext uri="{FF2B5EF4-FFF2-40B4-BE49-F238E27FC236}">
                <a16:creationId xmlns:a16="http://schemas.microsoft.com/office/drawing/2014/main" id="{D6F5AF75-05F7-438C-8E2B-3DEEF623D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742004"/>
              </p:ext>
            </p:extLst>
          </p:nvPr>
        </p:nvGraphicFramePr>
        <p:xfrm>
          <a:off x="820267" y="1734354"/>
          <a:ext cx="11229032" cy="440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다이어그램 18">
            <a:extLst>
              <a:ext uri="{FF2B5EF4-FFF2-40B4-BE49-F238E27FC236}">
                <a16:creationId xmlns:a16="http://schemas.microsoft.com/office/drawing/2014/main" id="{4297BB66-4393-4450-9C13-C55952AA2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11784"/>
              </p:ext>
            </p:extLst>
          </p:nvPr>
        </p:nvGraphicFramePr>
        <p:xfrm>
          <a:off x="927651" y="3971382"/>
          <a:ext cx="10548732" cy="220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597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7905422" y="4651854"/>
            <a:ext cx="4286578" cy="2556586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선사시대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6D69B49-B219-4129-8CA4-98F4502871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E0FA453D-A632-4F08-ABC8-B36D5CC0D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808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☞일본 최초 국가인 </a:t>
            </a:r>
            <a:r>
              <a:rPr lang="ko-KR" altLang="en-US" sz="2000" dirty="0" err="1"/>
              <a:t>야마토가</a:t>
            </a:r>
            <a:r>
              <a:rPr lang="ko-KR" altLang="en-US" sz="2000" dirty="0"/>
              <a:t> 성립되기 전 두 시대가 있었다</a:t>
            </a:r>
            <a:r>
              <a:rPr lang="en-US" altLang="ko-KR" sz="2000" dirty="0"/>
              <a:t>. </a:t>
            </a:r>
            <a:r>
              <a:rPr lang="ko-KR" altLang="en-US" sz="2000" dirty="0" err="1">
                <a:solidFill>
                  <a:srgbClr val="FF0000"/>
                </a:solidFill>
              </a:rPr>
              <a:t>조몬시대</a:t>
            </a:r>
            <a:r>
              <a:rPr lang="ko-KR" altLang="en-US" sz="2000" dirty="0"/>
              <a:t> 와 </a:t>
            </a:r>
            <a:r>
              <a:rPr lang="ko-KR" altLang="en-US" sz="2000" dirty="0" err="1">
                <a:solidFill>
                  <a:srgbClr val="FF0000"/>
                </a:solidFill>
              </a:rPr>
              <a:t>야요이시대</a:t>
            </a:r>
            <a:r>
              <a:rPr lang="ko-KR" altLang="en-US" sz="2000" dirty="0" err="1"/>
              <a:t>가</a:t>
            </a:r>
            <a:r>
              <a:rPr lang="ko-KR" altLang="en-US" sz="2000" dirty="0"/>
              <a:t> 그것이다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조몬</a:t>
            </a:r>
            <a:r>
              <a:rPr lang="ko-KR" altLang="en-US" sz="2000" dirty="0"/>
              <a:t> 시대는 기원전 </a:t>
            </a:r>
            <a:r>
              <a:rPr lang="en-US" altLang="ko-KR" sz="2000" dirty="0"/>
              <a:t>3</a:t>
            </a:r>
            <a:r>
              <a:rPr lang="ko-KR" altLang="en-US" sz="2000" dirty="0"/>
              <a:t>세기까지 일본의 신석기 시대를 지칭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   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ko-KR" sz="2000" dirty="0">
                <a:solidFill>
                  <a:srgbClr val="FF0000"/>
                </a:solidFill>
              </a:rPr>
              <a:t>☞</a:t>
            </a:r>
            <a:r>
              <a:rPr lang="ko-KR" altLang="en-US" sz="2000" dirty="0" err="1">
                <a:solidFill>
                  <a:srgbClr val="FF0000"/>
                </a:solidFill>
              </a:rPr>
              <a:t>야요이</a:t>
            </a:r>
            <a:r>
              <a:rPr lang="ko-KR" altLang="en-US" sz="2000" dirty="0">
                <a:solidFill>
                  <a:srgbClr val="FF0000"/>
                </a:solidFill>
              </a:rPr>
              <a:t> 시대는 </a:t>
            </a:r>
            <a:r>
              <a:rPr lang="ko-KR" altLang="en-US" sz="2000" dirty="0"/>
              <a:t>기원후 </a:t>
            </a:r>
            <a:r>
              <a:rPr lang="en-US" altLang="ko-KR" sz="2000" dirty="0"/>
              <a:t>3</a:t>
            </a:r>
            <a:r>
              <a:rPr lang="ko-KR" altLang="en-US" sz="2000" dirty="0"/>
              <a:t>세기까지 농사 및 정착생활이 이루어진 시기를 지칭한다</a:t>
            </a:r>
            <a:r>
              <a:rPr lang="en-US" altLang="ko-KR" sz="2000" dirty="0"/>
              <a:t>. </a:t>
            </a:r>
            <a:r>
              <a:rPr lang="ko-KR" altLang="en-US" sz="2000" dirty="0"/>
              <a:t>이 시대의 토기는 무늬가 없었는데</a:t>
            </a:r>
            <a:r>
              <a:rPr lang="en-US" altLang="ko-KR" sz="2000" dirty="0"/>
              <a:t>, </a:t>
            </a:r>
            <a:r>
              <a:rPr lang="ko-KR" altLang="en-US" sz="2000" dirty="0"/>
              <a:t>그 토기가 </a:t>
            </a:r>
            <a:r>
              <a:rPr lang="ko-KR" altLang="en-US" sz="2000" dirty="0" err="1"/>
              <a:t>야요이</a:t>
            </a:r>
            <a:r>
              <a:rPr lang="ko-KR" altLang="en-US" sz="2000" dirty="0"/>
              <a:t> 지방에서 발굴되었기에 이 시대는 </a:t>
            </a:r>
            <a:r>
              <a:rPr lang="ko-KR" altLang="en-US" sz="2000" dirty="0" err="1"/>
              <a:t>야요이</a:t>
            </a:r>
            <a:r>
              <a:rPr lang="ko-KR" altLang="en-US" sz="2000" dirty="0"/>
              <a:t> 시대로 명명됐다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223B0D-4CD8-4D7A-B009-516F0709E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5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25571016" descr="EMB000027082ef6">
            <a:extLst>
              <a:ext uri="{FF2B5EF4-FFF2-40B4-BE49-F238E27FC236}">
                <a16:creationId xmlns:a16="http://schemas.microsoft.com/office/drawing/2014/main" id="{7BB5525F-BF19-41B4-AE92-2416C20A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5" y="1815335"/>
            <a:ext cx="51816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5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68813ADF-328B-4A2C-8853-D1BBD8DB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야마토 시대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C75EE8F4-8B61-41D7-9717-8513860844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4" y="1825625"/>
            <a:ext cx="2857500" cy="4181475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92ED1E-8881-4530-A222-6599C3D67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000" b="1" dirty="0"/>
              <a:t>일본 최초의 국가 </a:t>
            </a:r>
            <a:r>
              <a:rPr lang="ko-KR" altLang="en-US" sz="2000" b="1" dirty="0" err="1"/>
              <a:t>야마토는</a:t>
            </a:r>
            <a:r>
              <a:rPr lang="ko-KR" altLang="en-US" sz="2000" b="1" dirty="0"/>
              <a:t> 부족연맹의 형태로써 건국</a:t>
            </a:r>
            <a:r>
              <a:rPr lang="ko-KR" altLang="en-US" sz="2000" dirty="0"/>
              <a:t>되었다</a:t>
            </a:r>
            <a:r>
              <a:rPr lang="en-US" altLang="ko-KR" sz="2000" dirty="0"/>
              <a:t>. </a:t>
            </a:r>
            <a:r>
              <a:rPr lang="ko-KR" altLang="en-US" sz="2000" b="1" dirty="0"/>
              <a:t>개별 부족에서 연맹국가로 변모</a:t>
            </a:r>
            <a:r>
              <a:rPr lang="ko-KR" altLang="en-US" sz="2000" dirty="0"/>
              <a:t>하면서 각 부족장들은 귀족이 되었고</a:t>
            </a:r>
            <a:r>
              <a:rPr lang="en-US" altLang="ko-KR" sz="2000" dirty="0"/>
              <a:t>, </a:t>
            </a:r>
            <a:r>
              <a:rPr lang="ko-KR" altLang="en-US" sz="2000" dirty="0"/>
              <a:t>부족장들 중 가장 강한 사람은 대왕이라는 뜻의 </a:t>
            </a:r>
            <a:r>
              <a:rPr lang="ko-KR" altLang="en-US" sz="2000" dirty="0" err="1">
                <a:solidFill>
                  <a:srgbClr val="FF0000"/>
                </a:solidFill>
              </a:rPr>
              <a:t>오키미</a:t>
            </a:r>
            <a:r>
              <a:rPr lang="ko-KR" altLang="en-US" sz="2000" dirty="0" err="1"/>
              <a:t>가</a:t>
            </a:r>
            <a:r>
              <a:rPr lang="ko-KR" altLang="en-US" sz="2000" dirty="0"/>
              <a:t> 되었다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r>
              <a:rPr lang="ko-KR" altLang="en-US" sz="2000" dirty="0"/>
              <a:t>두 차례에 걸쳐 수도를 천도하고 제도를 재정비한다</a:t>
            </a:r>
            <a:r>
              <a:rPr lang="en-US" altLang="ko-KR" sz="2000" dirty="0"/>
              <a:t>. </a:t>
            </a:r>
            <a:r>
              <a:rPr lang="ko-KR" altLang="en-US" sz="2000" dirty="0"/>
              <a:t>그 첫 번째 시기를 나라를 수도로 한 </a:t>
            </a:r>
            <a:r>
              <a:rPr lang="ko-KR" altLang="en-US" sz="2000" dirty="0">
                <a:solidFill>
                  <a:srgbClr val="FF0000"/>
                </a:solidFill>
              </a:rPr>
              <a:t>나라 시대</a:t>
            </a:r>
            <a:r>
              <a:rPr lang="en-US" altLang="ko-KR" sz="2000" dirty="0"/>
              <a:t>, </a:t>
            </a:r>
            <a:r>
              <a:rPr lang="ko-KR" altLang="en-US" sz="2000" dirty="0"/>
              <a:t>두 번째 시기를 </a:t>
            </a:r>
            <a:r>
              <a:rPr lang="ko-KR" altLang="en-US" sz="2000" dirty="0" err="1"/>
              <a:t>헤이안을</a:t>
            </a:r>
            <a:r>
              <a:rPr lang="ko-KR" altLang="en-US" sz="2000" dirty="0"/>
              <a:t> 수도로 한 </a:t>
            </a:r>
            <a:r>
              <a:rPr lang="ko-KR" altLang="en-US" sz="2000" dirty="0">
                <a:solidFill>
                  <a:srgbClr val="FF0000"/>
                </a:solidFill>
              </a:rPr>
              <a:t>헤이안 시대</a:t>
            </a:r>
            <a:r>
              <a:rPr lang="ko-KR" altLang="en-US" sz="2000" dirty="0"/>
              <a:t>라고 한다</a:t>
            </a:r>
            <a:endParaRPr lang="en-US" altLang="ko-KR" sz="2000" dirty="0"/>
          </a:p>
          <a:p>
            <a:r>
              <a:rPr lang="ko-KR" altLang="en-US" sz="2000" dirty="0"/>
              <a:t>천손강림에 기반한 고지키와 </a:t>
            </a:r>
            <a:r>
              <a:rPr lang="ko-KR" altLang="en-US" sz="2000" dirty="0" err="1"/>
              <a:t>니혼쇼키라는</a:t>
            </a:r>
            <a:r>
              <a:rPr lang="ko-KR" altLang="en-US" sz="2000" dirty="0"/>
              <a:t> 역사서를 편찬하기도 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sz="2000" dirty="0"/>
          </a:p>
          <a:p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70473CE-0FDA-4DEB-8840-A6AEC6498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52" y="1800428"/>
            <a:ext cx="2933700" cy="41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헤이안 시대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59EBF704-1EA3-4DFE-B317-FCE8D47007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825625"/>
            <a:ext cx="5181600" cy="4351338"/>
          </a:xfr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05C7894C-1899-4BBE-B31F-D63E8D6E7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/>
              <a:t>귀족들이 승려로 가장하여 조세를 회피하거나</a:t>
            </a:r>
            <a:r>
              <a:rPr lang="en-US" altLang="ko-KR" sz="2400" dirty="0"/>
              <a:t>, </a:t>
            </a:r>
            <a:r>
              <a:rPr lang="ko-KR" altLang="en-US" sz="2400" dirty="0"/>
              <a:t>사익을 탐하기 위해 백성들을 착취하면서 백성들의 삶이 </a:t>
            </a:r>
            <a:r>
              <a:rPr lang="ko-KR" altLang="en-US" sz="2400" dirty="0" err="1"/>
              <a:t>피폐해져감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ko-KR" altLang="en-US" sz="2400" dirty="0"/>
              <a:t>무예에 능했던 사람들은 농사를 그만두고 점차 무사로 변모해간다</a:t>
            </a:r>
            <a:r>
              <a:rPr lang="en-US" altLang="ko-KR" sz="2400" dirty="0"/>
              <a:t>. </a:t>
            </a:r>
            <a:r>
              <a:rPr lang="ko-KR" altLang="en-US" sz="2400" dirty="0"/>
              <a:t>무사들은 </a:t>
            </a:r>
            <a:r>
              <a:rPr lang="ko-KR" altLang="en-US" sz="2400" dirty="0" err="1"/>
              <a:t>그들끼리</a:t>
            </a:r>
            <a:r>
              <a:rPr lang="ko-KR" altLang="en-US" sz="2400" dirty="0"/>
              <a:t> 세력을 이루면서 무사단을 형성했다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618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highlight>
                  <a:srgbClr val="C0C0C0"/>
                </a:highlight>
              </a:rPr>
              <a:t>막부란</a:t>
            </a:r>
            <a:r>
              <a:rPr lang="ko-KR" altLang="en-US" dirty="0">
                <a:highlight>
                  <a:srgbClr val="C0C0C0"/>
                </a:highlight>
              </a:rPr>
              <a:t> 무엇인가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B2F42FFD-ADB0-402B-9F90-19128B530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139746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EA77AB3-703B-4AFD-9D4A-0FC17434F9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/>
              <a:t>본래 막부는 고대 중국에서 출정한 장군이 사용하는 천막을 가리키는 용어였다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막부의 특징 </a:t>
            </a:r>
            <a:r>
              <a:rPr lang="en-US" altLang="ko-KR" sz="2400" dirty="0"/>
              <a:t>3</a:t>
            </a:r>
            <a:r>
              <a:rPr lang="ko-KR" altLang="en-US" sz="2400" dirty="0"/>
              <a:t>가지</a:t>
            </a:r>
            <a:endParaRPr lang="en-US" altLang="ko-KR" sz="2400" dirty="0"/>
          </a:p>
          <a:p>
            <a:r>
              <a:rPr lang="ko-KR" altLang="en-US" sz="2400" dirty="0"/>
              <a:t>첫째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헤이안쿄의</a:t>
            </a:r>
            <a:r>
              <a:rPr lang="ko-KR" altLang="en-US" sz="2400" dirty="0"/>
              <a:t> </a:t>
            </a:r>
            <a:r>
              <a:rPr lang="ko-KR" altLang="en-US" sz="2400" dirty="0" err="1">
                <a:solidFill>
                  <a:srgbClr val="7030A0"/>
                </a:solidFill>
              </a:rPr>
              <a:t>덴노는</a:t>
            </a:r>
            <a:r>
              <a:rPr lang="ko-KR" altLang="en-US" sz="2400" dirty="0">
                <a:solidFill>
                  <a:srgbClr val="7030A0"/>
                </a:solidFill>
              </a:rPr>
              <a:t> 그 지위를 유지</a:t>
            </a:r>
            <a:r>
              <a:rPr lang="ko-KR" altLang="en-US" sz="2400" dirty="0"/>
              <a:t>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ko-KR" altLang="en-US" sz="2400" dirty="0"/>
              <a:t>둘째</a:t>
            </a:r>
            <a:r>
              <a:rPr lang="en-US" altLang="ko-KR" sz="2400" dirty="0"/>
              <a:t>, </a:t>
            </a:r>
            <a:r>
              <a:rPr lang="ko-KR" altLang="en-US" sz="2400" dirty="0"/>
              <a:t>토지를 매개로 이어지는 </a:t>
            </a:r>
            <a:r>
              <a:rPr lang="ko-KR" altLang="en-US" sz="2400" dirty="0">
                <a:solidFill>
                  <a:srgbClr val="7030A0"/>
                </a:solidFill>
              </a:rPr>
              <a:t>쌍무적 주종관계</a:t>
            </a:r>
            <a:r>
              <a:rPr lang="ko-KR" altLang="en-US" sz="2400" dirty="0"/>
              <a:t>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ko-KR" altLang="en-US" sz="2400" dirty="0"/>
              <a:t>셋째</a:t>
            </a:r>
            <a:r>
              <a:rPr lang="en-US" altLang="ko-KR" sz="2400" dirty="0"/>
              <a:t>, </a:t>
            </a:r>
            <a:r>
              <a:rPr lang="ko-KR" altLang="en-US" sz="2400" dirty="0"/>
              <a:t>중앙권력과 지방권력이 </a:t>
            </a:r>
            <a:r>
              <a:rPr lang="ko-KR" altLang="en-US" sz="2400" dirty="0">
                <a:solidFill>
                  <a:srgbClr val="7030A0"/>
                </a:solidFill>
              </a:rPr>
              <a:t>이중으로 존재</a:t>
            </a:r>
            <a:r>
              <a:rPr lang="ko-KR" altLang="en-US" sz="2400" dirty="0"/>
              <a:t>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440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ED64881E-0661-4664-A928-1CEABBF2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가마쿠라 막부 성립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1D446F53-1F16-4D41-BDD7-24D1176AC2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7"/>
          </a:xfr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DA3E8D36-656E-4104-81FA-FF0E238A94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/>
              <a:t>헤이안 시대 말기</a:t>
            </a:r>
            <a:r>
              <a:rPr lang="en-US" altLang="ko-KR" sz="2400" dirty="0"/>
              <a:t>, </a:t>
            </a:r>
            <a:r>
              <a:rPr lang="ko-KR" altLang="en-US" sz="2400" dirty="0"/>
              <a:t>가장 세력 있는 두 곳의 무사단인</a:t>
            </a:r>
            <a:r>
              <a:rPr lang="en-US" altLang="ko-KR" sz="2400" dirty="0"/>
              <a:t> </a:t>
            </a:r>
            <a:r>
              <a:rPr lang="ko-KR" altLang="en-US" sz="2400" dirty="0"/>
              <a:t>미나모토 가문과 타이라 가문</a:t>
            </a:r>
            <a:endParaRPr lang="en-US" altLang="ko-KR" sz="2400" dirty="0"/>
          </a:p>
          <a:p>
            <a:endParaRPr lang="ko-KR" altLang="en-US" sz="2400" dirty="0"/>
          </a:p>
          <a:p>
            <a:r>
              <a:rPr lang="ko-KR" altLang="en-US" sz="2400" b="1" dirty="0"/>
              <a:t>호조 가문의 섭정과 </a:t>
            </a:r>
            <a:r>
              <a:rPr lang="ko-KR" altLang="en-US" sz="2400" b="1" dirty="0" err="1"/>
              <a:t>싯켄</a:t>
            </a:r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738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208137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무로마치 막부의 성립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A819F90C-3465-4044-9007-53AC197CE1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2E8BB5B-9E19-48B1-B720-28DA2E88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39913"/>
            <a:ext cx="5181600" cy="4351338"/>
          </a:xfrm>
        </p:spPr>
        <p:txBody>
          <a:bodyPr/>
          <a:lstStyle/>
          <a:p>
            <a:r>
              <a:rPr lang="ko-KR" altLang="en-US" sz="2400" dirty="0"/>
              <a:t>몽고족의 침입을 계기로 가마쿠라 막부는 흔들리기 시작</a:t>
            </a:r>
          </a:p>
          <a:p>
            <a:r>
              <a:rPr lang="ko-KR" altLang="en-US" sz="2400" dirty="0"/>
              <a:t>막부가 위태롭다는 것을 인지한 왕실은 다시 반란을 획책했고</a:t>
            </a:r>
            <a:r>
              <a:rPr lang="en-US" altLang="ko-KR" sz="2400" dirty="0"/>
              <a:t>, </a:t>
            </a:r>
            <a:r>
              <a:rPr lang="ko-KR" altLang="en-US" sz="2400" dirty="0"/>
              <a:t>막부는 이에 대응하기 위해 </a:t>
            </a:r>
            <a:r>
              <a:rPr lang="ko-KR" altLang="en-US" sz="2400" dirty="0" err="1"/>
              <a:t>아시카가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다카우지를</a:t>
            </a:r>
            <a:r>
              <a:rPr lang="ko-KR" altLang="en-US" sz="2400" dirty="0"/>
              <a:t> 필두로 하는 군대를 </a:t>
            </a:r>
            <a:r>
              <a:rPr lang="ko-KR" altLang="en-US" sz="2400" dirty="0" err="1"/>
              <a:t>헤이안쿄에</a:t>
            </a:r>
            <a:r>
              <a:rPr lang="ko-KR" altLang="en-US" sz="2400" dirty="0"/>
              <a:t> 파견</a:t>
            </a:r>
            <a:endParaRPr lang="en-US" altLang="ko-KR" sz="2400" dirty="0"/>
          </a:p>
          <a:p>
            <a:r>
              <a:rPr lang="ko-KR" altLang="en-US" sz="2400" dirty="0" err="1"/>
              <a:t>아시카가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다카우지는</a:t>
            </a:r>
            <a:r>
              <a:rPr lang="ko-KR" altLang="en-US" sz="2400" dirty="0"/>
              <a:t> 도쿄 </a:t>
            </a:r>
            <a:r>
              <a:rPr lang="ko-KR" altLang="en-US" sz="2400" dirty="0" err="1"/>
              <a:t>무로마치를</a:t>
            </a:r>
            <a:r>
              <a:rPr lang="ko-KR" altLang="en-US" sz="2400" dirty="0"/>
              <a:t> 중심으로 새로운 막부를 세운다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막부를 </a:t>
            </a:r>
            <a:r>
              <a:rPr lang="ko-KR" altLang="en-US" sz="2400" dirty="0">
                <a:solidFill>
                  <a:srgbClr val="FF0000"/>
                </a:solidFill>
              </a:rPr>
              <a:t>무로마치 막부라고 한다</a:t>
            </a:r>
            <a:r>
              <a:rPr lang="en-US" altLang="ko-KR" sz="2400" dirty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  <a:p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823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BF1CDF-2C4B-448F-B419-7AF55094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"/>
          <a:stretch/>
        </p:blipFill>
        <p:spPr>
          <a:xfrm>
            <a:off x="-182886" y="-164595"/>
            <a:ext cx="4740098" cy="33981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351E0F-12D2-4538-8ED1-045203D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2"/>
          <a:stretch/>
        </p:blipFill>
        <p:spPr>
          <a:xfrm>
            <a:off x="8355548" y="4916557"/>
            <a:ext cx="4188159" cy="24978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C949C1-A0E4-453B-8A69-0B6AC736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C0C0C0"/>
                </a:highlight>
              </a:rPr>
              <a:t>전국시대와 </a:t>
            </a:r>
            <a:r>
              <a:rPr lang="ko-KR" altLang="en-US" dirty="0" err="1">
                <a:highlight>
                  <a:srgbClr val="C0C0C0"/>
                </a:highlight>
              </a:rPr>
              <a:t>오닌의</a:t>
            </a:r>
            <a:r>
              <a:rPr lang="ko-KR" altLang="en-US" dirty="0">
                <a:highlight>
                  <a:srgbClr val="C0C0C0"/>
                </a:highlight>
              </a:rPr>
              <a:t> 난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635256EB-23C3-4667-AE9B-9DE4D7DA83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6"/>
            <a:ext cx="5181600" cy="4509860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D635A62-53A1-4D8D-AC1E-DA6664F6D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무로마치 막부는 </a:t>
            </a:r>
            <a:r>
              <a:rPr lang="en-US" altLang="ko-KR" sz="2400" dirty="0"/>
              <a:t>3</a:t>
            </a:r>
            <a:r>
              <a:rPr lang="ko-KR" altLang="en-US" sz="2400" dirty="0"/>
              <a:t>대 쇼군 </a:t>
            </a:r>
            <a:r>
              <a:rPr lang="ko-KR" altLang="en-US" sz="2400" dirty="0" err="1"/>
              <a:t>아시카가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요시미츠</a:t>
            </a:r>
            <a:r>
              <a:rPr lang="ko-KR" altLang="en-US" sz="2400" dirty="0"/>
              <a:t> 이후로 권력을 상실해간다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ko-KR" altLang="en-US" sz="2400" dirty="0" err="1"/>
              <a:t>슈고들은</a:t>
            </a:r>
            <a:r>
              <a:rPr lang="ko-KR" altLang="en-US" sz="2400" dirty="0"/>
              <a:t> 세력을 키우기 위해 서로 전쟁을 치루기 시작한다</a:t>
            </a:r>
            <a:r>
              <a:rPr lang="en-US" altLang="ko-KR" sz="2400" dirty="0"/>
              <a:t>. </a:t>
            </a:r>
            <a:r>
              <a:rPr lang="ko-KR" altLang="en-US" sz="2400" dirty="0"/>
              <a:t>이 전쟁이 가장 치열했던 시기를 </a:t>
            </a:r>
            <a:r>
              <a:rPr lang="ko-KR" altLang="en-US" sz="2400" dirty="0" err="1">
                <a:solidFill>
                  <a:srgbClr val="FF0000"/>
                </a:solidFill>
              </a:rPr>
              <a:t>오닌의</a:t>
            </a:r>
            <a:r>
              <a:rPr lang="ko-KR" altLang="en-US" sz="2400" dirty="0">
                <a:solidFill>
                  <a:srgbClr val="FF0000"/>
                </a:solidFill>
              </a:rPr>
              <a:t> 난이라고 한다</a:t>
            </a:r>
            <a:r>
              <a:rPr lang="en-US" altLang="ko-KR" sz="2400" dirty="0"/>
              <a:t>.</a:t>
            </a:r>
          </a:p>
          <a:p>
            <a:r>
              <a:rPr lang="ko-KR" altLang="en-US" sz="2600" dirty="0" err="1">
                <a:solidFill>
                  <a:srgbClr val="7030A0"/>
                </a:solidFill>
              </a:rPr>
              <a:t>슈고다이묘</a:t>
            </a:r>
            <a:r>
              <a:rPr lang="ko-KR" altLang="en-US" sz="2600" dirty="0" err="1"/>
              <a:t>들끼리의</a:t>
            </a:r>
            <a:r>
              <a:rPr lang="ko-KR" altLang="en-US" sz="2600" dirty="0"/>
              <a:t> 전쟁이 본격화되면서 전국시대가 열린다</a:t>
            </a:r>
            <a:r>
              <a:rPr lang="en-US" altLang="ko-KR" sz="2600" dirty="0"/>
              <a:t>.</a:t>
            </a:r>
            <a:endParaRPr lang="ko-KR" altLang="en-US" sz="2600" dirty="0"/>
          </a:p>
          <a:p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37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568</Words>
  <Application>Microsoft Office PowerPoint</Application>
  <PresentationFormat>와이드스크린</PresentationFormat>
  <Paragraphs>72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Arial</vt:lpstr>
      <vt:lpstr>Calibri</vt:lpstr>
      <vt:lpstr>Office 테마</vt:lpstr>
      <vt:lpstr>PowerPoint 프레젠테이션</vt:lpstr>
      <vt:lpstr>목차</vt:lpstr>
      <vt:lpstr>선사시대</vt:lpstr>
      <vt:lpstr>야마토 시대</vt:lpstr>
      <vt:lpstr>헤이안 시대</vt:lpstr>
      <vt:lpstr>막부란 무엇인가</vt:lpstr>
      <vt:lpstr>가마쿠라 막부 성립</vt:lpstr>
      <vt:lpstr>무로마치 막부의 성립</vt:lpstr>
      <vt:lpstr>전국시대와 오닌의 난</vt:lpstr>
      <vt:lpstr>세 명의 영웅</vt:lpstr>
      <vt:lpstr>바쿠한 체제</vt:lpstr>
      <vt:lpstr>에도막부의 정치적 특징</vt:lpstr>
      <vt:lpstr>개국</vt:lpstr>
      <vt:lpstr>메이지 유신</vt:lpstr>
      <vt:lpstr>무사계급의 몰락</vt:lpstr>
      <vt:lpstr>대일본제국 헌법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asdx cq</dc:creator>
  <cp:lastModifiedBy>asdx cq</cp:lastModifiedBy>
  <cp:revision>19</cp:revision>
  <dcterms:created xsi:type="dcterms:W3CDTF">2019-03-23T06:16:35Z</dcterms:created>
  <dcterms:modified xsi:type="dcterms:W3CDTF">2019-03-24T08:03:19Z</dcterms:modified>
</cp:coreProperties>
</file>