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95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CDE67981-C926-4AC7-AA08-ACFD1CD1FBA1}" styleName="Normal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1"/>
              </a:solidFill>
            </a:ln>
          </a:left>
          <a:right>
            <a:ln w="40000" cmpd="sng">
              <a:solidFill>
                <a:schemeClr val="accent1"/>
              </a:solidFill>
            </a:ln>
          </a:right>
          <a:top>
            <a:ln w="40000" cmpd="sng">
              <a:solidFill>
                <a:schemeClr val="accent1"/>
              </a:solidFill>
            </a:ln>
          </a:top>
          <a:bottom>
            <a:ln w="400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>
          <a:shade val="80000"/>
        </a:schemeClr>
      </a:tcTxStyle>
      <a:tcStyle>
        <a:tcBdr>
          <a:bottom>
            <a:ln w="35400" cmpd="sng">
              <a:solidFill>
                <a:schemeClr val="accent1">
                  <a:shade val="80000"/>
                </a:schemeClr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2020-09-27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7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출처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:[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네이버 지식백과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 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독도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-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한반도에서 가장 오래된 화산 섬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]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출처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:[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외교부 독도 홈페이지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]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출처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:[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외교부 독도 홈페이지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]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출처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:[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외교부 독도 홈페이지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]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출처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:[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외교부 독도 홈페이지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]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출처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:[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외교부 독도 홈페이지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]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출처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:[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외교부 독도 홈페이지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]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출처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:[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외교부 독도 홈페이지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]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출처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:[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외교부 독도 홈페이지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]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출처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:[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네이버 지식백과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 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독도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-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한반도에서 가장 오래된 화산 섬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]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출처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:[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외교부 독도 홈페이지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]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출처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:[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외교부 독도 홈페이지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]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출처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:[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외교부 독도 홈페이지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]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출처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:[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외교부 독도 홈페이지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]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출처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:[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외교부 독도 홈페이지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]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출처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:[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외교부 독도 홈페이지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]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출처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:[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외교부 독도 홈페이지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]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Relationship Id="rId3" Type="http://schemas.openxmlformats.org/officeDocument/2006/relationships/image" Target="../media/image7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Relationship Id="rId4" Type="http://schemas.openxmlformats.org/officeDocument/2006/relationships/image" Target="../media/image4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"/>
          <p:cNvSpPr/>
          <p:nvPr/>
        </p:nvSpPr>
        <p:spPr>
          <a:xfrm rot="5400000">
            <a:off x="2908226" y="-1346167"/>
            <a:ext cx="6356245" cy="9048816"/>
          </a:xfrm>
          <a:prstGeom prst="homePlate">
            <a:avLst>
              <a:gd name="adj" fmla="val 16303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34" name=""/>
          <p:cNvSpPr/>
          <p:nvPr/>
        </p:nvSpPr>
        <p:spPr>
          <a:xfrm rot="5400000">
            <a:off x="2908226" y="-917551"/>
            <a:ext cx="6356245" cy="8191557"/>
          </a:xfrm>
          <a:prstGeom prst="homePlate">
            <a:avLst>
              <a:gd name="adj" fmla="val 14719"/>
            </a:avLst>
          </a:prstGeom>
          <a:gradFill>
            <a:gsLst>
              <a:gs pos="0">
                <a:schemeClr val="tx1">
                  <a:lumMod val="75000"/>
                </a:schemeClr>
              </a:gs>
              <a:gs pos="50000">
                <a:schemeClr val="tx1"/>
              </a:gs>
              <a:gs pos="100000">
                <a:schemeClr val="tx1">
                  <a:lumMod val="60000"/>
                  <a:lumOff val="40000"/>
                  <a:alpha val="1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192" name="" descr="그림2.png"/>
          <p:cNvPicPr/>
          <p:nvPr/>
        </p:nvPicPr>
        <p:blipFill rotWithShape="1">
          <a:blip r:embed="rId2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tretch>
            <a:fillRect/>
          </a:stretch>
        </p:blipFill>
        <p:spPr>
          <a:xfrm>
            <a:off x="100800" y="44576"/>
            <a:ext cx="11980800" cy="583704"/>
          </a:xfrm>
          <a:prstGeom prst="rect">
            <a:avLst/>
          </a:prstGeom>
        </p:spPr>
      </p:pic>
      <p:pic>
        <p:nvPicPr>
          <p:cNvPr id="194" name="" descr="그림1.png"/>
          <p:cNvPicPr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4860036" y="4269809"/>
            <a:ext cx="2286643" cy="1895532"/>
          </a:xfrm>
          <a:prstGeom prst="rect">
            <a:avLst/>
          </a:prstGeom>
        </p:spPr>
      </p:pic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1095318" y="1571612"/>
            <a:ext cx="10001362" cy="1074551"/>
          </a:xfrm>
        </p:spPr>
        <p:txBody>
          <a:bodyPr>
            <a:noAutofit/>
          </a:bodyPr>
          <a:lstStyle>
            <a:lvl1pPr algn="ctr">
              <a:defRPr sz="5400" b="0">
                <a:solidFill>
                  <a:schemeClr val="accent1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1756229" y="2643181"/>
            <a:ext cx="8679543" cy="58987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609599" y="6362700"/>
            <a:ext cx="2844799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2020-09-27</a:t>
            </a:fld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62700"/>
            <a:ext cx="2844799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"/>
          <p:cNvGrpSpPr/>
          <p:nvPr/>
        </p:nvGrpSpPr>
        <p:grpSpPr>
          <a:xfrm rot="0">
            <a:off x="609599" y="-4786"/>
            <a:ext cx="3242310" cy="2595983"/>
            <a:chOff x="357158" y="-4786"/>
            <a:chExt cx="2928958" cy="2595983"/>
          </a:xfrm>
        </p:grpSpPr>
        <p:grpSp>
          <p:nvGrpSpPr>
            <p:cNvPr id="194" name=""/>
            <p:cNvGrpSpPr/>
            <p:nvPr/>
          </p:nvGrpSpPr>
          <p:grpSpPr>
            <a:xfrm rot="0">
              <a:off x="357158" y="-4786"/>
              <a:ext cx="2928958" cy="2595983"/>
              <a:chOff x="142844" y="128564"/>
              <a:chExt cx="2928958" cy="2595983"/>
            </a:xfrm>
          </p:grpSpPr>
          <p:sp>
            <p:nvSpPr>
              <p:cNvPr id="195" name=""/>
              <p:cNvSpPr/>
              <p:nvPr/>
            </p:nvSpPr>
            <p:spPr>
              <a:xfrm rot="5400000">
                <a:off x="309332" y="-37924"/>
                <a:ext cx="2595982" cy="2928958"/>
              </a:xfrm>
              <a:prstGeom prst="homePlate">
                <a:avLst>
                  <a:gd name="adj" fmla="val 16303"/>
                </a:avLst>
              </a:prstGeom>
              <a:gradFill>
                <a:gsLst>
                  <a:gs pos="0">
                    <a:schemeClr val="bg2">
                      <a:lumMod val="50000"/>
                      <a:alpha val="61000"/>
                    </a:schemeClr>
                  </a:gs>
                  <a:gs pos="50000">
                    <a:schemeClr val="bg2">
                      <a:lumMod val="75000"/>
                      <a:alpha val="49000"/>
                    </a:schemeClr>
                  </a:gs>
                  <a:gs pos="100000">
                    <a:schemeClr val="bg2">
                      <a:alpha val="8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96" name=""/>
              <p:cNvSpPr/>
              <p:nvPr/>
            </p:nvSpPr>
            <p:spPr>
              <a:xfrm rot="5400000">
                <a:off x="309332" y="201779"/>
                <a:ext cx="2595982" cy="2449554"/>
              </a:xfrm>
              <a:prstGeom prst="homePlate">
                <a:avLst>
                  <a:gd name="adj" fmla="val 14719"/>
                </a:avLst>
              </a:prstGeom>
              <a:gradFill>
                <a:gsLst>
                  <a:gs pos="0">
                    <a:schemeClr val="tx1">
                      <a:lumMod val="75000"/>
                      <a:alpha val="75000"/>
                    </a:schemeClr>
                  </a:gs>
                  <a:gs pos="50000">
                    <a:schemeClr val="tx1">
                      <a:alpha val="83000"/>
                    </a:schemeClr>
                  </a:gs>
                  <a:gs pos="100000">
                    <a:schemeClr val="tx1">
                      <a:lumMod val="60000"/>
                      <a:lumOff val="40000"/>
                      <a:alpha val="4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  <p:pic>
          <p:nvPicPr>
            <p:cNvPr id="218" name="" descr="그림1.png"/>
            <p:cNvPicPr/>
            <p:nvPr/>
          </p:nvPicPr>
          <p:blipFill rotWithShape="1">
            <a:blip r:embed="rId2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lum/>
            </a:blip>
            <a:stretch>
              <a:fillRect/>
            </a:stretch>
          </p:blipFill>
          <p:spPr>
            <a:xfrm>
              <a:off x="1172977" y="1285200"/>
              <a:ext cx="1238428" cy="1173600"/>
            </a:xfrm>
            <a:prstGeom prst="rect">
              <a:avLst/>
            </a:prstGeom>
          </p:spPr>
        </p:pic>
      </p:grpSp>
      <p:pic>
        <p:nvPicPr>
          <p:cNvPr id="10" name="" descr="그림1.png"/>
          <p:cNvPicPr>
            <a:picLocks noChangeAspect="1"/>
          </p:cNvPicPr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187431" y="5949315"/>
            <a:ext cx="11817135" cy="980694"/>
          </a:xfrm>
          <a:prstGeom prst="rect">
            <a:avLst/>
          </a:prstGeom>
        </p:spPr>
      </p:pic>
      <p:sp>
        <p:nvSpPr>
          <p:cNvPr id="34" name=""/>
          <p:cNvSpPr>
            <a:spLocks noGrp="1"/>
          </p:cNvSpPr>
          <p:nvPr>
            <p:ph type="ctrTitle" idx="0"/>
          </p:nvPr>
        </p:nvSpPr>
        <p:spPr>
          <a:xfrm>
            <a:off x="609599" y="2933700"/>
            <a:ext cx="10972799" cy="9906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263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fld id="{107B7D57-3D39-4441-8385-DFEFEE16136D}" type="datetime1">
              <a:rPr lang="ko-KR" altLang="en-US"/>
              <a:pPr>
                <a:defRPr lang="ko-KR" altLang="en-US"/>
              </a:pPr>
              <a:t>2020-09-27</a:t>
            </a:fld>
            <a:endParaRPr lang="ko-KR" altLang="en-US"/>
          </a:p>
        </p:txBody>
      </p:sp>
      <p:sp>
        <p:nvSpPr>
          <p:cNvPr id="264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65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 rot="5400000">
            <a:off x="2755748" y="-203095"/>
            <a:ext cx="6680226" cy="7213597"/>
          </a:xfrm>
          <a:prstGeom prst="homePlate">
            <a:avLst>
              <a:gd name="adj" fmla="val 14719"/>
            </a:avLst>
          </a:prstGeom>
          <a:gradFill>
            <a:gsLst>
              <a:gs pos="0">
                <a:schemeClr val="accent2">
                  <a:lumMod val="75000"/>
                  <a:alpha val="84000"/>
                </a:schemeClr>
              </a:gs>
              <a:gs pos="50000">
                <a:schemeClr val="accent2">
                  <a:alpha val="81000"/>
                </a:schemeClr>
              </a:gs>
              <a:gs pos="100000">
                <a:schemeClr val="accent2">
                  <a:alpha val="1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94" name=""/>
          <p:cNvGrpSpPr/>
          <p:nvPr/>
        </p:nvGrpSpPr>
        <p:grpSpPr>
          <a:xfrm rot="21321114">
            <a:off x="2549571" y="217900"/>
            <a:ext cx="1750325" cy="1564416"/>
            <a:chOff x="-785813" y="3143250"/>
            <a:chExt cx="2733676" cy="2241550"/>
          </a:xfrm>
          <a:solidFill>
            <a:schemeClr val="bg2">
              <a:alpha val="30000"/>
            </a:schemeClr>
          </a:solidFill>
        </p:grpSpPr>
        <p:sp>
          <p:nvSpPr>
            <p:cNvPr id="95" name=""/>
            <p:cNvSpPr/>
            <p:nvPr/>
          </p:nvSpPr>
          <p:spPr>
            <a:xfrm>
              <a:off x="563562" y="3143250"/>
              <a:ext cx="311150" cy="444500"/>
            </a:xfrm>
            <a:custGeom>
              <a:avLst/>
              <a:gdLst/>
              <a:cxnLst>
                <a:cxn ang="0">
                  <a:pos x="132" y="280"/>
                </a:cxn>
                <a:cxn ang="0">
                  <a:pos x="90" y="256"/>
                </a:cxn>
                <a:cxn ang="0">
                  <a:pos x="54" y="224"/>
                </a:cxn>
                <a:cxn ang="0">
                  <a:pos x="30" y="196"/>
                </a:cxn>
                <a:cxn ang="0">
                  <a:pos x="12" y="160"/>
                </a:cxn>
                <a:cxn ang="0">
                  <a:pos x="2" y="118"/>
                </a:cxn>
                <a:cxn ang="0">
                  <a:pos x="0" y="94"/>
                </a:cxn>
                <a:cxn ang="0">
                  <a:pos x="2" y="70"/>
                </a:cxn>
                <a:cxn ang="0">
                  <a:pos x="18" y="34"/>
                </a:cxn>
                <a:cxn ang="0">
                  <a:pos x="46" y="12"/>
                </a:cxn>
                <a:cxn ang="0">
                  <a:pos x="82" y="0"/>
                </a:cxn>
                <a:cxn ang="0">
                  <a:pos x="118" y="2"/>
                </a:cxn>
                <a:cxn ang="0">
                  <a:pos x="154" y="18"/>
                </a:cxn>
                <a:cxn ang="0">
                  <a:pos x="180" y="44"/>
                </a:cxn>
                <a:cxn ang="0">
                  <a:pos x="194" y="82"/>
                </a:cxn>
                <a:cxn ang="0">
                  <a:pos x="196" y="106"/>
                </a:cxn>
                <a:cxn ang="0">
                  <a:pos x="196" y="114"/>
                </a:cxn>
                <a:cxn ang="0">
                  <a:pos x="188" y="146"/>
                </a:cxn>
                <a:cxn ang="0">
                  <a:pos x="176" y="172"/>
                </a:cxn>
                <a:cxn ang="0">
                  <a:pos x="164" y="186"/>
                </a:cxn>
                <a:cxn ang="0">
                  <a:pos x="166" y="162"/>
                </a:cxn>
                <a:cxn ang="0">
                  <a:pos x="162" y="136"/>
                </a:cxn>
                <a:cxn ang="0">
                  <a:pos x="156" y="124"/>
                </a:cxn>
                <a:cxn ang="0">
                  <a:pos x="144" y="114"/>
                </a:cxn>
                <a:cxn ang="0">
                  <a:pos x="126" y="112"/>
                </a:cxn>
                <a:cxn ang="0">
                  <a:pos x="116" y="112"/>
                </a:cxn>
                <a:cxn ang="0">
                  <a:pos x="100" y="120"/>
                </a:cxn>
                <a:cxn ang="0">
                  <a:pos x="86" y="132"/>
                </a:cxn>
                <a:cxn ang="0">
                  <a:pos x="80" y="150"/>
                </a:cxn>
                <a:cxn ang="0">
                  <a:pos x="78" y="172"/>
                </a:cxn>
                <a:cxn ang="0">
                  <a:pos x="84" y="200"/>
                </a:cxn>
                <a:cxn ang="0">
                  <a:pos x="96" y="230"/>
                </a:cxn>
                <a:cxn ang="0">
                  <a:pos x="118" y="262"/>
                </a:cxn>
                <a:cxn ang="0">
                  <a:pos x="132" y="280"/>
                </a:cxn>
              </a:cxnLst>
              <a:rect l="0" t="0" r="r" b="b"/>
              <a:pathLst>
                <a:path w="196" h="280">
                  <a:moveTo>
                    <a:pt x="132" y="280"/>
                  </a:moveTo>
                  <a:lnTo>
                    <a:pt x="132" y="280"/>
                  </a:lnTo>
                  <a:lnTo>
                    <a:pt x="112" y="270"/>
                  </a:lnTo>
                  <a:lnTo>
                    <a:pt x="90" y="256"/>
                  </a:lnTo>
                  <a:lnTo>
                    <a:pt x="66" y="236"/>
                  </a:lnTo>
                  <a:lnTo>
                    <a:pt x="54" y="224"/>
                  </a:lnTo>
                  <a:lnTo>
                    <a:pt x="42" y="210"/>
                  </a:lnTo>
                  <a:lnTo>
                    <a:pt x="30" y="196"/>
                  </a:lnTo>
                  <a:lnTo>
                    <a:pt x="20" y="178"/>
                  </a:lnTo>
                  <a:lnTo>
                    <a:pt x="12" y="160"/>
                  </a:lnTo>
                  <a:lnTo>
                    <a:pt x="6" y="140"/>
                  </a:lnTo>
                  <a:lnTo>
                    <a:pt x="2" y="11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2" y="70"/>
                  </a:lnTo>
                  <a:lnTo>
                    <a:pt x="8" y="52"/>
                  </a:lnTo>
                  <a:lnTo>
                    <a:pt x="18" y="34"/>
                  </a:lnTo>
                  <a:lnTo>
                    <a:pt x="32" y="22"/>
                  </a:lnTo>
                  <a:lnTo>
                    <a:pt x="46" y="12"/>
                  </a:lnTo>
                  <a:lnTo>
                    <a:pt x="64" y="4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8" y="2"/>
                  </a:lnTo>
                  <a:lnTo>
                    <a:pt x="136" y="8"/>
                  </a:lnTo>
                  <a:lnTo>
                    <a:pt x="154" y="18"/>
                  </a:lnTo>
                  <a:lnTo>
                    <a:pt x="168" y="30"/>
                  </a:lnTo>
                  <a:lnTo>
                    <a:pt x="180" y="44"/>
                  </a:lnTo>
                  <a:lnTo>
                    <a:pt x="190" y="62"/>
                  </a:lnTo>
                  <a:lnTo>
                    <a:pt x="194" y="82"/>
                  </a:lnTo>
                  <a:lnTo>
                    <a:pt x="196" y="94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14"/>
                  </a:lnTo>
                  <a:lnTo>
                    <a:pt x="192" y="132"/>
                  </a:lnTo>
                  <a:lnTo>
                    <a:pt x="188" y="146"/>
                  </a:lnTo>
                  <a:lnTo>
                    <a:pt x="182" y="158"/>
                  </a:lnTo>
                  <a:lnTo>
                    <a:pt x="176" y="172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74"/>
                  </a:lnTo>
                  <a:lnTo>
                    <a:pt x="166" y="162"/>
                  </a:lnTo>
                  <a:lnTo>
                    <a:pt x="166" y="148"/>
                  </a:lnTo>
                  <a:lnTo>
                    <a:pt x="162" y="136"/>
                  </a:lnTo>
                  <a:lnTo>
                    <a:pt x="160" y="128"/>
                  </a:lnTo>
                  <a:lnTo>
                    <a:pt x="156" y="124"/>
                  </a:lnTo>
                  <a:lnTo>
                    <a:pt x="150" y="118"/>
                  </a:lnTo>
                  <a:lnTo>
                    <a:pt x="144" y="114"/>
                  </a:lnTo>
                  <a:lnTo>
                    <a:pt x="136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16" y="112"/>
                  </a:lnTo>
                  <a:lnTo>
                    <a:pt x="108" y="114"/>
                  </a:lnTo>
                  <a:lnTo>
                    <a:pt x="100" y="120"/>
                  </a:lnTo>
                  <a:lnTo>
                    <a:pt x="92" y="124"/>
                  </a:lnTo>
                  <a:lnTo>
                    <a:pt x="86" y="132"/>
                  </a:lnTo>
                  <a:lnTo>
                    <a:pt x="82" y="140"/>
                  </a:lnTo>
                  <a:lnTo>
                    <a:pt x="80" y="150"/>
                  </a:lnTo>
                  <a:lnTo>
                    <a:pt x="78" y="160"/>
                  </a:lnTo>
                  <a:lnTo>
                    <a:pt x="78" y="172"/>
                  </a:lnTo>
                  <a:lnTo>
                    <a:pt x="80" y="186"/>
                  </a:lnTo>
                  <a:lnTo>
                    <a:pt x="84" y="200"/>
                  </a:lnTo>
                  <a:lnTo>
                    <a:pt x="88" y="214"/>
                  </a:lnTo>
                  <a:lnTo>
                    <a:pt x="96" y="230"/>
                  </a:lnTo>
                  <a:lnTo>
                    <a:pt x="106" y="246"/>
                  </a:lnTo>
                  <a:lnTo>
                    <a:pt x="118" y="262"/>
                  </a:lnTo>
                  <a:lnTo>
                    <a:pt x="132" y="280"/>
                  </a:lnTo>
                  <a:lnTo>
                    <a:pt x="132" y="28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6" name=""/>
            <p:cNvSpPr/>
            <p:nvPr/>
          </p:nvSpPr>
          <p:spPr>
            <a:xfrm>
              <a:off x="201612" y="3429000"/>
              <a:ext cx="444500" cy="311150"/>
            </a:xfrm>
            <a:custGeom>
              <a:avLst/>
              <a:gdLst/>
              <a:cxnLst>
                <a:cxn ang="0">
                  <a:pos x="280" y="132"/>
                </a:cxn>
                <a:cxn ang="0">
                  <a:pos x="256" y="90"/>
                </a:cxn>
                <a:cxn ang="0">
                  <a:pos x="224" y="54"/>
                </a:cxn>
                <a:cxn ang="0">
                  <a:pos x="194" y="32"/>
                </a:cxn>
                <a:cxn ang="0">
                  <a:pos x="160" y="12"/>
                </a:cxn>
                <a:cxn ang="0">
                  <a:pos x="118" y="2"/>
                </a:cxn>
                <a:cxn ang="0">
                  <a:pos x="94" y="0"/>
                </a:cxn>
                <a:cxn ang="0">
                  <a:pos x="70" y="2"/>
                </a:cxn>
                <a:cxn ang="0">
                  <a:pos x="34" y="20"/>
                </a:cxn>
                <a:cxn ang="0">
                  <a:pos x="10" y="48"/>
                </a:cxn>
                <a:cxn ang="0">
                  <a:pos x="0" y="82"/>
                </a:cxn>
                <a:cxn ang="0">
                  <a:pos x="2" y="120"/>
                </a:cxn>
                <a:cxn ang="0">
                  <a:pos x="16" y="154"/>
                </a:cxn>
                <a:cxn ang="0">
                  <a:pos x="44" y="180"/>
                </a:cxn>
                <a:cxn ang="0">
                  <a:pos x="82" y="196"/>
                </a:cxn>
                <a:cxn ang="0">
                  <a:pos x="106" y="196"/>
                </a:cxn>
                <a:cxn ang="0">
                  <a:pos x="112" y="196"/>
                </a:cxn>
                <a:cxn ang="0">
                  <a:pos x="144" y="190"/>
                </a:cxn>
                <a:cxn ang="0">
                  <a:pos x="172" y="176"/>
                </a:cxn>
                <a:cxn ang="0">
                  <a:pos x="186" y="166"/>
                </a:cxn>
                <a:cxn ang="0">
                  <a:pos x="162" y="168"/>
                </a:cxn>
                <a:cxn ang="0">
                  <a:pos x="134" y="162"/>
                </a:cxn>
                <a:cxn ang="0">
                  <a:pos x="122" y="156"/>
                </a:cxn>
                <a:cxn ang="0">
                  <a:pos x="114" y="144"/>
                </a:cxn>
                <a:cxn ang="0">
                  <a:pos x="110" y="126"/>
                </a:cxn>
                <a:cxn ang="0">
                  <a:pos x="112" y="116"/>
                </a:cxn>
                <a:cxn ang="0">
                  <a:pos x="118" y="100"/>
                </a:cxn>
                <a:cxn ang="0">
                  <a:pos x="132" y="88"/>
                </a:cxn>
                <a:cxn ang="0">
                  <a:pos x="150" y="80"/>
                </a:cxn>
                <a:cxn ang="0">
                  <a:pos x="172" y="78"/>
                </a:cxn>
                <a:cxn ang="0">
                  <a:pos x="200" y="84"/>
                </a:cxn>
                <a:cxn ang="0">
                  <a:pos x="230" y="96"/>
                </a:cxn>
                <a:cxn ang="0">
                  <a:pos x="262" y="118"/>
                </a:cxn>
                <a:cxn ang="0">
                  <a:pos x="280" y="132"/>
                </a:cxn>
              </a:cxnLst>
              <a:rect l="0" t="0" r="r" b="b"/>
              <a:pathLst>
                <a:path w="280" h="196">
                  <a:moveTo>
                    <a:pt x="280" y="132"/>
                  </a:moveTo>
                  <a:lnTo>
                    <a:pt x="280" y="132"/>
                  </a:lnTo>
                  <a:lnTo>
                    <a:pt x="268" y="112"/>
                  </a:lnTo>
                  <a:lnTo>
                    <a:pt x="256" y="90"/>
                  </a:lnTo>
                  <a:lnTo>
                    <a:pt x="236" y="66"/>
                  </a:lnTo>
                  <a:lnTo>
                    <a:pt x="224" y="54"/>
                  </a:lnTo>
                  <a:lnTo>
                    <a:pt x="210" y="42"/>
                  </a:lnTo>
                  <a:lnTo>
                    <a:pt x="194" y="32"/>
                  </a:lnTo>
                  <a:lnTo>
                    <a:pt x="178" y="22"/>
                  </a:lnTo>
                  <a:lnTo>
                    <a:pt x="160" y="12"/>
                  </a:lnTo>
                  <a:lnTo>
                    <a:pt x="140" y="6"/>
                  </a:lnTo>
                  <a:lnTo>
                    <a:pt x="118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2" y="2"/>
                  </a:lnTo>
                  <a:lnTo>
                    <a:pt x="70" y="2"/>
                  </a:lnTo>
                  <a:lnTo>
                    <a:pt x="50" y="10"/>
                  </a:lnTo>
                  <a:lnTo>
                    <a:pt x="34" y="20"/>
                  </a:lnTo>
                  <a:lnTo>
                    <a:pt x="20" y="32"/>
                  </a:lnTo>
                  <a:lnTo>
                    <a:pt x="10" y="48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38"/>
                  </a:lnTo>
                  <a:lnTo>
                    <a:pt x="16" y="154"/>
                  </a:lnTo>
                  <a:lnTo>
                    <a:pt x="28" y="168"/>
                  </a:lnTo>
                  <a:lnTo>
                    <a:pt x="44" y="180"/>
                  </a:lnTo>
                  <a:lnTo>
                    <a:pt x="60" y="190"/>
                  </a:lnTo>
                  <a:lnTo>
                    <a:pt x="82" y="196"/>
                  </a:lnTo>
                  <a:lnTo>
                    <a:pt x="94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12" y="196"/>
                  </a:lnTo>
                  <a:lnTo>
                    <a:pt x="132" y="192"/>
                  </a:lnTo>
                  <a:lnTo>
                    <a:pt x="144" y="190"/>
                  </a:lnTo>
                  <a:lnTo>
                    <a:pt x="158" y="184"/>
                  </a:lnTo>
                  <a:lnTo>
                    <a:pt x="172" y="176"/>
                  </a:lnTo>
                  <a:lnTo>
                    <a:pt x="186" y="166"/>
                  </a:lnTo>
                  <a:lnTo>
                    <a:pt x="186" y="166"/>
                  </a:lnTo>
                  <a:lnTo>
                    <a:pt x="174" y="166"/>
                  </a:lnTo>
                  <a:lnTo>
                    <a:pt x="162" y="168"/>
                  </a:lnTo>
                  <a:lnTo>
                    <a:pt x="148" y="166"/>
                  </a:lnTo>
                  <a:lnTo>
                    <a:pt x="134" y="162"/>
                  </a:lnTo>
                  <a:lnTo>
                    <a:pt x="128" y="160"/>
                  </a:lnTo>
                  <a:lnTo>
                    <a:pt x="122" y="156"/>
                  </a:lnTo>
                  <a:lnTo>
                    <a:pt x="118" y="150"/>
                  </a:lnTo>
                  <a:lnTo>
                    <a:pt x="114" y="144"/>
                  </a:lnTo>
                  <a:lnTo>
                    <a:pt x="112" y="136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2" y="116"/>
                  </a:lnTo>
                  <a:lnTo>
                    <a:pt x="114" y="108"/>
                  </a:lnTo>
                  <a:lnTo>
                    <a:pt x="118" y="100"/>
                  </a:lnTo>
                  <a:lnTo>
                    <a:pt x="124" y="94"/>
                  </a:lnTo>
                  <a:lnTo>
                    <a:pt x="132" y="88"/>
                  </a:lnTo>
                  <a:lnTo>
                    <a:pt x="140" y="82"/>
                  </a:lnTo>
                  <a:lnTo>
                    <a:pt x="150" y="80"/>
                  </a:lnTo>
                  <a:lnTo>
                    <a:pt x="160" y="78"/>
                  </a:lnTo>
                  <a:lnTo>
                    <a:pt x="172" y="78"/>
                  </a:lnTo>
                  <a:lnTo>
                    <a:pt x="186" y="80"/>
                  </a:lnTo>
                  <a:lnTo>
                    <a:pt x="200" y="84"/>
                  </a:lnTo>
                  <a:lnTo>
                    <a:pt x="214" y="90"/>
                  </a:lnTo>
                  <a:lnTo>
                    <a:pt x="230" y="96"/>
                  </a:lnTo>
                  <a:lnTo>
                    <a:pt x="246" y="106"/>
                  </a:lnTo>
                  <a:lnTo>
                    <a:pt x="262" y="118"/>
                  </a:lnTo>
                  <a:lnTo>
                    <a:pt x="280" y="132"/>
                  </a:lnTo>
                  <a:lnTo>
                    <a:pt x="280" y="13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7" name=""/>
            <p:cNvSpPr/>
            <p:nvPr/>
          </p:nvSpPr>
          <p:spPr>
            <a:xfrm>
              <a:off x="820738" y="3470275"/>
              <a:ext cx="422275" cy="327025"/>
            </a:xfrm>
            <a:custGeom>
              <a:avLst/>
              <a:gdLst/>
              <a:cxnLst>
                <a:cxn ang="0">
                  <a:pos x="0" y="128"/>
                </a:cxn>
                <a:cxn ang="0">
                  <a:pos x="0" y="128"/>
                </a:cxn>
                <a:cxn ang="0">
                  <a:pos x="2" y="122"/>
                </a:cxn>
                <a:cxn ang="0">
                  <a:pos x="8" y="104"/>
                </a:cxn>
                <a:cxn ang="0">
                  <a:pos x="18" y="80"/>
                </a:cxn>
                <a:cxn ang="0">
                  <a:pos x="26" y="66"/>
                </a:cxn>
                <a:cxn ang="0">
                  <a:pos x="34" y="52"/>
                </a:cxn>
                <a:cxn ang="0">
                  <a:pos x="46" y="40"/>
                </a:cxn>
                <a:cxn ang="0">
                  <a:pos x="58" y="28"/>
                </a:cxn>
                <a:cxn ang="0">
                  <a:pos x="72" y="18"/>
                </a:cxn>
                <a:cxn ang="0">
                  <a:pos x="88" y="8"/>
                </a:cxn>
                <a:cxn ang="0">
                  <a:pos x="106" y="4"/>
                </a:cxn>
                <a:cxn ang="0">
                  <a:pos x="126" y="0"/>
                </a:cxn>
                <a:cxn ang="0">
                  <a:pos x="148" y="2"/>
                </a:cxn>
                <a:cxn ang="0">
                  <a:pos x="172" y="6"/>
                </a:cxn>
                <a:cxn ang="0">
                  <a:pos x="172" y="6"/>
                </a:cxn>
                <a:cxn ang="0">
                  <a:pos x="196" y="16"/>
                </a:cxn>
                <a:cxn ang="0">
                  <a:pos x="214" y="26"/>
                </a:cxn>
                <a:cxn ang="0">
                  <a:pos x="230" y="40"/>
                </a:cxn>
                <a:cxn ang="0">
                  <a:pos x="242" y="54"/>
                </a:cxn>
                <a:cxn ang="0">
                  <a:pos x="252" y="70"/>
                </a:cxn>
                <a:cxn ang="0">
                  <a:pos x="258" y="88"/>
                </a:cxn>
                <a:cxn ang="0">
                  <a:pos x="262" y="104"/>
                </a:cxn>
                <a:cxn ang="0">
                  <a:pos x="264" y="122"/>
                </a:cxn>
                <a:cxn ang="0">
                  <a:pos x="266" y="138"/>
                </a:cxn>
                <a:cxn ang="0">
                  <a:pos x="264" y="154"/>
                </a:cxn>
                <a:cxn ang="0">
                  <a:pos x="262" y="180"/>
                </a:cxn>
                <a:cxn ang="0">
                  <a:pos x="256" y="198"/>
                </a:cxn>
                <a:cxn ang="0">
                  <a:pos x="254" y="206"/>
                </a:cxn>
                <a:cxn ang="0">
                  <a:pos x="254" y="206"/>
                </a:cxn>
                <a:cxn ang="0">
                  <a:pos x="250" y="190"/>
                </a:cxn>
                <a:cxn ang="0">
                  <a:pos x="244" y="174"/>
                </a:cxn>
                <a:cxn ang="0">
                  <a:pos x="234" y="156"/>
                </a:cxn>
                <a:cxn ang="0">
                  <a:pos x="220" y="136"/>
                </a:cxn>
                <a:cxn ang="0">
                  <a:pos x="212" y="126"/>
                </a:cxn>
                <a:cxn ang="0">
                  <a:pos x="202" y="116"/>
                </a:cxn>
                <a:cxn ang="0">
                  <a:pos x="190" y="108"/>
                </a:cxn>
                <a:cxn ang="0">
                  <a:pos x="178" y="100"/>
                </a:cxn>
                <a:cxn ang="0">
                  <a:pos x="164" y="94"/>
                </a:cxn>
                <a:cxn ang="0">
                  <a:pos x="150" y="88"/>
                </a:cxn>
                <a:cxn ang="0">
                  <a:pos x="150" y="88"/>
                </a:cxn>
                <a:cxn ang="0">
                  <a:pos x="134" y="84"/>
                </a:cxn>
                <a:cxn ang="0">
                  <a:pos x="118" y="82"/>
                </a:cxn>
                <a:cxn ang="0">
                  <a:pos x="104" y="82"/>
                </a:cxn>
                <a:cxn ang="0">
                  <a:pos x="90" y="84"/>
                </a:cxn>
                <a:cxn ang="0">
                  <a:pos x="64" y="90"/>
                </a:cxn>
                <a:cxn ang="0">
                  <a:pos x="42" y="98"/>
                </a:cxn>
                <a:cxn ang="0">
                  <a:pos x="24" y="110"/>
                </a:cxn>
                <a:cxn ang="0">
                  <a:pos x="12" y="118"/>
                </a:cxn>
                <a:cxn ang="0">
                  <a:pos x="0" y="128"/>
                </a:cxn>
                <a:cxn ang="0">
                  <a:pos x="0" y="128"/>
                </a:cxn>
              </a:cxnLst>
              <a:rect l="0" t="0" r="r" b="b"/>
              <a:pathLst>
                <a:path w="266" h="206">
                  <a:moveTo>
                    <a:pt x="0" y="128"/>
                  </a:moveTo>
                  <a:lnTo>
                    <a:pt x="0" y="128"/>
                  </a:lnTo>
                  <a:lnTo>
                    <a:pt x="2" y="122"/>
                  </a:lnTo>
                  <a:lnTo>
                    <a:pt x="8" y="104"/>
                  </a:lnTo>
                  <a:lnTo>
                    <a:pt x="18" y="80"/>
                  </a:lnTo>
                  <a:lnTo>
                    <a:pt x="26" y="66"/>
                  </a:lnTo>
                  <a:lnTo>
                    <a:pt x="34" y="52"/>
                  </a:lnTo>
                  <a:lnTo>
                    <a:pt x="46" y="40"/>
                  </a:lnTo>
                  <a:lnTo>
                    <a:pt x="58" y="28"/>
                  </a:lnTo>
                  <a:lnTo>
                    <a:pt x="72" y="18"/>
                  </a:lnTo>
                  <a:lnTo>
                    <a:pt x="88" y="8"/>
                  </a:lnTo>
                  <a:lnTo>
                    <a:pt x="106" y="4"/>
                  </a:lnTo>
                  <a:lnTo>
                    <a:pt x="126" y="0"/>
                  </a:lnTo>
                  <a:lnTo>
                    <a:pt x="148" y="2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96" y="16"/>
                  </a:lnTo>
                  <a:lnTo>
                    <a:pt x="214" y="26"/>
                  </a:lnTo>
                  <a:lnTo>
                    <a:pt x="230" y="40"/>
                  </a:lnTo>
                  <a:lnTo>
                    <a:pt x="242" y="54"/>
                  </a:lnTo>
                  <a:lnTo>
                    <a:pt x="252" y="70"/>
                  </a:lnTo>
                  <a:lnTo>
                    <a:pt x="258" y="88"/>
                  </a:lnTo>
                  <a:lnTo>
                    <a:pt x="262" y="104"/>
                  </a:lnTo>
                  <a:lnTo>
                    <a:pt x="264" y="122"/>
                  </a:lnTo>
                  <a:lnTo>
                    <a:pt x="266" y="138"/>
                  </a:lnTo>
                  <a:lnTo>
                    <a:pt x="264" y="154"/>
                  </a:lnTo>
                  <a:lnTo>
                    <a:pt x="262" y="180"/>
                  </a:lnTo>
                  <a:lnTo>
                    <a:pt x="256" y="198"/>
                  </a:lnTo>
                  <a:lnTo>
                    <a:pt x="254" y="206"/>
                  </a:lnTo>
                  <a:lnTo>
                    <a:pt x="254" y="206"/>
                  </a:lnTo>
                  <a:lnTo>
                    <a:pt x="250" y="190"/>
                  </a:lnTo>
                  <a:lnTo>
                    <a:pt x="244" y="174"/>
                  </a:lnTo>
                  <a:lnTo>
                    <a:pt x="234" y="156"/>
                  </a:lnTo>
                  <a:lnTo>
                    <a:pt x="220" y="136"/>
                  </a:lnTo>
                  <a:lnTo>
                    <a:pt x="212" y="126"/>
                  </a:lnTo>
                  <a:lnTo>
                    <a:pt x="202" y="116"/>
                  </a:lnTo>
                  <a:lnTo>
                    <a:pt x="190" y="108"/>
                  </a:lnTo>
                  <a:lnTo>
                    <a:pt x="178" y="100"/>
                  </a:lnTo>
                  <a:lnTo>
                    <a:pt x="164" y="94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34" y="84"/>
                  </a:lnTo>
                  <a:lnTo>
                    <a:pt x="118" y="82"/>
                  </a:lnTo>
                  <a:lnTo>
                    <a:pt x="104" y="82"/>
                  </a:lnTo>
                  <a:lnTo>
                    <a:pt x="90" y="84"/>
                  </a:lnTo>
                  <a:lnTo>
                    <a:pt x="64" y="90"/>
                  </a:lnTo>
                  <a:lnTo>
                    <a:pt x="42" y="98"/>
                  </a:lnTo>
                  <a:lnTo>
                    <a:pt x="24" y="110"/>
                  </a:lnTo>
                  <a:lnTo>
                    <a:pt x="12" y="118"/>
                  </a:lnTo>
                  <a:lnTo>
                    <a:pt x="0" y="128"/>
                  </a:lnTo>
                  <a:lnTo>
                    <a:pt x="0" y="12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8" name=""/>
            <p:cNvSpPr/>
            <p:nvPr/>
          </p:nvSpPr>
          <p:spPr>
            <a:xfrm>
              <a:off x="1271588" y="3775075"/>
              <a:ext cx="260350" cy="279400"/>
            </a:xfrm>
            <a:custGeom>
              <a:avLst/>
              <a:gd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0" y="34"/>
                </a:cxn>
                <a:cxn ang="0">
                  <a:pos x="20" y="38"/>
                </a:cxn>
                <a:cxn ang="0">
                  <a:pos x="32" y="44"/>
                </a:cxn>
                <a:cxn ang="0">
                  <a:pos x="44" y="52"/>
                </a:cxn>
                <a:cxn ang="0">
                  <a:pos x="54" y="64"/>
                </a:cxn>
                <a:cxn ang="0">
                  <a:pos x="60" y="72"/>
                </a:cxn>
                <a:cxn ang="0">
                  <a:pos x="62" y="80"/>
                </a:cxn>
                <a:cxn ang="0">
                  <a:pos x="66" y="92"/>
                </a:cxn>
                <a:cxn ang="0">
                  <a:pos x="66" y="102"/>
                </a:cxn>
                <a:cxn ang="0">
                  <a:pos x="66" y="102"/>
                </a:cxn>
                <a:cxn ang="0">
                  <a:pos x="66" y="124"/>
                </a:cxn>
                <a:cxn ang="0">
                  <a:pos x="62" y="142"/>
                </a:cxn>
                <a:cxn ang="0">
                  <a:pos x="54" y="154"/>
                </a:cxn>
                <a:cxn ang="0">
                  <a:pos x="46" y="162"/>
                </a:cxn>
                <a:cxn ang="0">
                  <a:pos x="38" y="168"/>
                </a:cxn>
                <a:cxn ang="0">
                  <a:pos x="30" y="170"/>
                </a:cxn>
                <a:cxn ang="0">
                  <a:pos x="22" y="172"/>
                </a:cxn>
                <a:cxn ang="0">
                  <a:pos x="22" y="172"/>
                </a:cxn>
                <a:cxn ang="0">
                  <a:pos x="44" y="176"/>
                </a:cxn>
                <a:cxn ang="0">
                  <a:pos x="68" y="176"/>
                </a:cxn>
                <a:cxn ang="0">
                  <a:pos x="94" y="174"/>
                </a:cxn>
                <a:cxn ang="0">
                  <a:pos x="106" y="170"/>
                </a:cxn>
                <a:cxn ang="0">
                  <a:pos x="120" y="164"/>
                </a:cxn>
                <a:cxn ang="0">
                  <a:pos x="132" y="158"/>
                </a:cxn>
                <a:cxn ang="0">
                  <a:pos x="142" y="148"/>
                </a:cxn>
                <a:cxn ang="0">
                  <a:pos x="150" y="138"/>
                </a:cxn>
                <a:cxn ang="0">
                  <a:pos x="158" y="124"/>
                </a:cxn>
                <a:cxn ang="0">
                  <a:pos x="162" y="106"/>
                </a:cxn>
                <a:cxn ang="0">
                  <a:pos x="164" y="86"/>
                </a:cxn>
                <a:cxn ang="0">
                  <a:pos x="164" y="86"/>
                </a:cxn>
                <a:cxn ang="0">
                  <a:pos x="162" y="64"/>
                </a:cxn>
                <a:cxn ang="0">
                  <a:pos x="158" y="48"/>
                </a:cxn>
                <a:cxn ang="0">
                  <a:pos x="150" y="34"/>
                </a:cxn>
                <a:cxn ang="0">
                  <a:pos x="138" y="22"/>
                </a:cxn>
                <a:cxn ang="0">
                  <a:pos x="126" y="12"/>
                </a:cxn>
                <a:cxn ang="0">
                  <a:pos x="112" y="6"/>
                </a:cxn>
                <a:cxn ang="0">
                  <a:pos x="98" y="2"/>
                </a:cxn>
                <a:cxn ang="0">
                  <a:pos x="82" y="0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40" y="4"/>
                </a:cxn>
                <a:cxn ang="0">
                  <a:pos x="26" y="8"/>
                </a:cxn>
                <a:cxn ang="0">
                  <a:pos x="16" y="14"/>
                </a:cxn>
                <a:cxn ang="0">
                  <a:pos x="8" y="20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64" h="176">
                  <a:moveTo>
                    <a:pt x="0" y="34"/>
                  </a:moveTo>
                  <a:lnTo>
                    <a:pt x="0" y="34"/>
                  </a:lnTo>
                  <a:lnTo>
                    <a:pt x="10" y="34"/>
                  </a:lnTo>
                  <a:lnTo>
                    <a:pt x="20" y="38"/>
                  </a:lnTo>
                  <a:lnTo>
                    <a:pt x="32" y="44"/>
                  </a:lnTo>
                  <a:lnTo>
                    <a:pt x="44" y="52"/>
                  </a:lnTo>
                  <a:lnTo>
                    <a:pt x="54" y="64"/>
                  </a:lnTo>
                  <a:lnTo>
                    <a:pt x="60" y="72"/>
                  </a:lnTo>
                  <a:lnTo>
                    <a:pt x="62" y="80"/>
                  </a:lnTo>
                  <a:lnTo>
                    <a:pt x="66" y="9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24"/>
                  </a:lnTo>
                  <a:lnTo>
                    <a:pt x="62" y="142"/>
                  </a:lnTo>
                  <a:lnTo>
                    <a:pt x="54" y="154"/>
                  </a:lnTo>
                  <a:lnTo>
                    <a:pt x="46" y="162"/>
                  </a:lnTo>
                  <a:lnTo>
                    <a:pt x="38" y="168"/>
                  </a:lnTo>
                  <a:lnTo>
                    <a:pt x="30" y="170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44" y="176"/>
                  </a:lnTo>
                  <a:lnTo>
                    <a:pt x="68" y="176"/>
                  </a:lnTo>
                  <a:lnTo>
                    <a:pt x="94" y="174"/>
                  </a:lnTo>
                  <a:lnTo>
                    <a:pt x="106" y="170"/>
                  </a:lnTo>
                  <a:lnTo>
                    <a:pt x="120" y="164"/>
                  </a:lnTo>
                  <a:lnTo>
                    <a:pt x="132" y="158"/>
                  </a:lnTo>
                  <a:lnTo>
                    <a:pt x="142" y="148"/>
                  </a:lnTo>
                  <a:lnTo>
                    <a:pt x="150" y="138"/>
                  </a:lnTo>
                  <a:lnTo>
                    <a:pt x="158" y="124"/>
                  </a:lnTo>
                  <a:lnTo>
                    <a:pt x="162" y="106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2" y="64"/>
                  </a:lnTo>
                  <a:lnTo>
                    <a:pt x="158" y="48"/>
                  </a:lnTo>
                  <a:lnTo>
                    <a:pt x="150" y="34"/>
                  </a:lnTo>
                  <a:lnTo>
                    <a:pt x="138" y="22"/>
                  </a:lnTo>
                  <a:lnTo>
                    <a:pt x="126" y="12"/>
                  </a:lnTo>
                  <a:lnTo>
                    <a:pt x="112" y="6"/>
                  </a:lnTo>
                  <a:lnTo>
                    <a:pt x="98" y="2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0" y="4"/>
                  </a:lnTo>
                  <a:lnTo>
                    <a:pt x="26" y="8"/>
                  </a:lnTo>
                  <a:lnTo>
                    <a:pt x="16" y="14"/>
                  </a:lnTo>
                  <a:lnTo>
                    <a:pt x="8" y="20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3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9" name=""/>
            <p:cNvSpPr/>
            <p:nvPr/>
          </p:nvSpPr>
          <p:spPr>
            <a:xfrm>
              <a:off x="1516063" y="4724400"/>
              <a:ext cx="292100" cy="301625"/>
            </a:xfrm>
            <a:custGeom>
              <a:avLst/>
              <a:gdLst/>
              <a:cxnLst>
                <a:cxn ang="0">
                  <a:pos x="2" y="84"/>
                </a:cxn>
                <a:cxn ang="0">
                  <a:pos x="2" y="84"/>
                </a:cxn>
                <a:cxn ang="0">
                  <a:pos x="10" y="80"/>
                </a:cxn>
                <a:cxn ang="0">
                  <a:pos x="22" y="78"/>
                </a:cxn>
                <a:cxn ang="0">
                  <a:pos x="34" y="76"/>
                </a:cxn>
                <a:cxn ang="0">
                  <a:pos x="48" y="78"/>
                </a:cxn>
                <a:cxn ang="0">
                  <a:pos x="64" y="82"/>
                </a:cxn>
                <a:cxn ang="0">
                  <a:pos x="72" y="86"/>
                </a:cxn>
                <a:cxn ang="0">
                  <a:pos x="80" y="92"/>
                </a:cxn>
                <a:cxn ang="0">
                  <a:pos x="88" y="98"/>
                </a:cxn>
                <a:cxn ang="0">
                  <a:pos x="94" y="108"/>
                </a:cxn>
                <a:cxn ang="0">
                  <a:pos x="94" y="108"/>
                </a:cxn>
                <a:cxn ang="0">
                  <a:pos x="106" y="126"/>
                </a:cxn>
                <a:cxn ang="0">
                  <a:pos x="110" y="144"/>
                </a:cxn>
                <a:cxn ang="0">
                  <a:pos x="112" y="158"/>
                </a:cxn>
                <a:cxn ang="0">
                  <a:pos x="108" y="168"/>
                </a:cxn>
                <a:cxn ang="0">
                  <a:pos x="104" y="178"/>
                </a:cxn>
                <a:cxn ang="0">
                  <a:pos x="100" y="184"/>
                </a:cxn>
                <a:cxn ang="0">
                  <a:pos x="94" y="190"/>
                </a:cxn>
                <a:cxn ang="0">
                  <a:pos x="94" y="190"/>
                </a:cxn>
                <a:cxn ang="0">
                  <a:pos x="114" y="180"/>
                </a:cxn>
                <a:cxn ang="0">
                  <a:pos x="134" y="170"/>
                </a:cxn>
                <a:cxn ang="0">
                  <a:pos x="154" y="154"/>
                </a:cxn>
                <a:cxn ang="0">
                  <a:pos x="164" y="144"/>
                </a:cxn>
                <a:cxn ang="0">
                  <a:pos x="172" y="132"/>
                </a:cxn>
                <a:cxn ang="0">
                  <a:pos x="180" y="120"/>
                </a:cxn>
                <a:cxn ang="0">
                  <a:pos x="184" y="108"/>
                </a:cxn>
                <a:cxn ang="0">
                  <a:pos x="184" y="92"/>
                </a:cxn>
                <a:cxn ang="0">
                  <a:pos x="184" y="76"/>
                </a:cxn>
                <a:cxn ang="0">
                  <a:pos x="178" y="60"/>
                </a:cxn>
                <a:cxn ang="0">
                  <a:pos x="168" y="42"/>
                </a:cxn>
                <a:cxn ang="0">
                  <a:pos x="168" y="42"/>
                </a:cxn>
                <a:cxn ang="0">
                  <a:pos x="156" y="26"/>
                </a:cxn>
                <a:cxn ang="0">
                  <a:pos x="142" y="14"/>
                </a:cxn>
                <a:cxn ang="0">
                  <a:pos x="128" y="6"/>
                </a:cxn>
                <a:cxn ang="0">
                  <a:pos x="112" y="0"/>
                </a:cxn>
                <a:cxn ang="0">
                  <a:pos x="98" y="0"/>
                </a:cxn>
                <a:cxn ang="0">
                  <a:pos x="82" y="2"/>
                </a:cxn>
                <a:cxn ang="0">
                  <a:pos x="68" y="6"/>
                </a:cxn>
                <a:cxn ang="0">
                  <a:pos x="54" y="12"/>
                </a:cxn>
                <a:cxn ang="0">
                  <a:pos x="42" y="20"/>
                </a:cxn>
                <a:cxn ang="0">
                  <a:pos x="30" y="28"/>
                </a:cxn>
                <a:cxn ang="0">
                  <a:pos x="20" y="38"/>
                </a:cxn>
                <a:cxn ang="0">
                  <a:pos x="10" y="48"/>
                </a:cxn>
                <a:cxn ang="0">
                  <a:pos x="4" y="58"/>
                </a:cxn>
                <a:cxn ang="0">
                  <a:pos x="0" y="68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2" y="84"/>
                </a:cxn>
              </a:cxnLst>
              <a:rect l="0" t="0" r="r" b="b"/>
              <a:pathLst>
                <a:path w="184" h="190">
                  <a:moveTo>
                    <a:pt x="2" y="84"/>
                  </a:moveTo>
                  <a:lnTo>
                    <a:pt x="2" y="84"/>
                  </a:lnTo>
                  <a:lnTo>
                    <a:pt x="10" y="80"/>
                  </a:lnTo>
                  <a:lnTo>
                    <a:pt x="22" y="78"/>
                  </a:lnTo>
                  <a:lnTo>
                    <a:pt x="34" y="76"/>
                  </a:lnTo>
                  <a:lnTo>
                    <a:pt x="48" y="78"/>
                  </a:lnTo>
                  <a:lnTo>
                    <a:pt x="64" y="82"/>
                  </a:lnTo>
                  <a:lnTo>
                    <a:pt x="72" y="86"/>
                  </a:lnTo>
                  <a:lnTo>
                    <a:pt x="80" y="92"/>
                  </a:lnTo>
                  <a:lnTo>
                    <a:pt x="88" y="98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106" y="126"/>
                  </a:lnTo>
                  <a:lnTo>
                    <a:pt x="110" y="144"/>
                  </a:lnTo>
                  <a:lnTo>
                    <a:pt x="112" y="158"/>
                  </a:lnTo>
                  <a:lnTo>
                    <a:pt x="108" y="168"/>
                  </a:lnTo>
                  <a:lnTo>
                    <a:pt x="104" y="178"/>
                  </a:lnTo>
                  <a:lnTo>
                    <a:pt x="100" y="184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14" y="180"/>
                  </a:lnTo>
                  <a:lnTo>
                    <a:pt x="134" y="170"/>
                  </a:lnTo>
                  <a:lnTo>
                    <a:pt x="154" y="154"/>
                  </a:lnTo>
                  <a:lnTo>
                    <a:pt x="164" y="144"/>
                  </a:lnTo>
                  <a:lnTo>
                    <a:pt x="172" y="132"/>
                  </a:lnTo>
                  <a:lnTo>
                    <a:pt x="180" y="120"/>
                  </a:lnTo>
                  <a:lnTo>
                    <a:pt x="184" y="108"/>
                  </a:lnTo>
                  <a:lnTo>
                    <a:pt x="184" y="92"/>
                  </a:lnTo>
                  <a:lnTo>
                    <a:pt x="184" y="76"/>
                  </a:lnTo>
                  <a:lnTo>
                    <a:pt x="178" y="60"/>
                  </a:lnTo>
                  <a:lnTo>
                    <a:pt x="168" y="42"/>
                  </a:lnTo>
                  <a:lnTo>
                    <a:pt x="168" y="42"/>
                  </a:lnTo>
                  <a:lnTo>
                    <a:pt x="156" y="26"/>
                  </a:lnTo>
                  <a:lnTo>
                    <a:pt x="142" y="14"/>
                  </a:lnTo>
                  <a:lnTo>
                    <a:pt x="128" y="6"/>
                  </a:lnTo>
                  <a:lnTo>
                    <a:pt x="112" y="0"/>
                  </a:lnTo>
                  <a:lnTo>
                    <a:pt x="98" y="0"/>
                  </a:lnTo>
                  <a:lnTo>
                    <a:pt x="82" y="2"/>
                  </a:lnTo>
                  <a:lnTo>
                    <a:pt x="68" y="6"/>
                  </a:lnTo>
                  <a:lnTo>
                    <a:pt x="54" y="12"/>
                  </a:lnTo>
                  <a:lnTo>
                    <a:pt x="42" y="20"/>
                  </a:lnTo>
                  <a:lnTo>
                    <a:pt x="30" y="28"/>
                  </a:lnTo>
                  <a:lnTo>
                    <a:pt x="20" y="38"/>
                  </a:lnTo>
                  <a:lnTo>
                    <a:pt x="10" y="48"/>
                  </a:lnTo>
                  <a:lnTo>
                    <a:pt x="4" y="58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2" y="84"/>
                  </a:lnTo>
                  <a:lnTo>
                    <a:pt x="2" y="8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0" name=""/>
            <p:cNvSpPr/>
            <p:nvPr/>
          </p:nvSpPr>
          <p:spPr>
            <a:xfrm>
              <a:off x="823913" y="4095750"/>
              <a:ext cx="717550" cy="606425"/>
            </a:xfrm>
            <a:custGeom>
              <a:avLst/>
              <a:gdLst/>
              <a:cxnLst>
                <a:cxn ang="0">
                  <a:pos x="452" y="0"/>
                </a:cxn>
                <a:cxn ang="0">
                  <a:pos x="452" y="0"/>
                </a:cxn>
                <a:cxn ang="0">
                  <a:pos x="446" y="4"/>
                </a:cxn>
                <a:cxn ang="0">
                  <a:pos x="438" y="8"/>
                </a:cxn>
                <a:cxn ang="0">
                  <a:pos x="424" y="12"/>
                </a:cxn>
                <a:cxn ang="0">
                  <a:pos x="404" y="16"/>
                </a:cxn>
                <a:cxn ang="0">
                  <a:pos x="378" y="20"/>
                </a:cxn>
                <a:cxn ang="0">
                  <a:pos x="346" y="22"/>
                </a:cxn>
                <a:cxn ang="0">
                  <a:pos x="304" y="24"/>
                </a:cxn>
                <a:cxn ang="0">
                  <a:pos x="304" y="24"/>
                </a:cxn>
                <a:cxn ang="0">
                  <a:pos x="282" y="24"/>
                </a:cxn>
                <a:cxn ang="0">
                  <a:pos x="260" y="30"/>
                </a:cxn>
                <a:cxn ang="0">
                  <a:pos x="242" y="38"/>
                </a:cxn>
                <a:cxn ang="0">
                  <a:pos x="226" y="50"/>
                </a:cxn>
                <a:cxn ang="0">
                  <a:pos x="210" y="64"/>
                </a:cxn>
                <a:cxn ang="0">
                  <a:pos x="196" y="80"/>
                </a:cxn>
                <a:cxn ang="0">
                  <a:pos x="182" y="96"/>
                </a:cxn>
                <a:cxn ang="0">
                  <a:pos x="170" y="116"/>
                </a:cxn>
                <a:cxn ang="0">
                  <a:pos x="150" y="156"/>
                </a:cxn>
                <a:cxn ang="0">
                  <a:pos x="130" y="196"/>
                </a:cxn>
                <a:cxn ang="0">
                  <a:pos x="112" y="236"/>
                </a:cxn>
                <a:cxn ang="0">
                  <a:pos x="94" y="268"/>
                </a:cxn>
                <a:cxn ang="0">
                  <a:pos x="94" y="268"/>
                </a:cxn>
                <a:cxn ang="0">
                  <a:pos x="76" y="296"/>
                </a:cxn>
                <a:cxn ang="0">
                  <a:pos x="58" y="320"/>
                </a:cxn>
                <a:cxn ang="0">
                  <a:pos x="42" y="338"/>
                </a:cxn>
                <a:cxn ang="0">
                  <a:pos x="28" y="352"/>
                </a:cxn>
                <a:cxn ang="0">
                  <a:pos x="8" y="370"/>
                </a:cxn>
                <a:cxn ang="0">
                  <a:pos x="0" y="376"/>
                </a:cxn>
                <a:cxn ang="0">
                  <a:pos x="0" y="376"/>
                </a:cxn>
                <a:cxn ang="0">
                  <a:pos x="10" y="376"/>
                </a:cxn>
                <a:cxn ang="0">
                  <a:pos x="34" y="380"/>
                </a:cxn>
                <a:cxn ang="0">
                  <a:pos x="70" y="382"/>
                </a:cxn>
                <a:cxn ang="0">
                  <a:pos x="116" y="380"/>
                </a:cxn>
                <a:cxn ang="0">
                  <a:pos x="142" y="376"/>
                </a:cxn>
                <a:cxn ang="0">
                  <a:pos x="168" y="372"/>
                </a:cxn>
                <a:cxn ang="0">
                  <a:pos x="196" y="364"/>
                </a:cxn>
                <a:cxn ang="0">
                  <a:pos x="224" y="356"/>
                </a:cxn>
                <a:cxn ang="0">
                  <a:pos x="252" y="344"/>
                </a:cxn>
                <a:cxn ang="0">
                  <a:pos x="280" y="330"/>
                </a:cxn>
                <a:cxn ang="0">
                  <a:pos x="306" y="312"/>
                </a:cxn>
                <a:cxn ang="0">
                  <a:pos x="332" y="290"/>
                </a:cxn>
                <a:cxn ang="0">
                  <a:pos x="332" y="290"/>
                </a:cxn>
                <a:cxn ang="0">
                  <a:pos x="356" y="266"/>
                </a:cxn>
                <a:cxn ang="0">
                  <a:pos x="376" y="242"/>
                </a:cxn>
                <a:cxn ang="0">
                  <a:pos x="394" y="218"/>
                </a:cxn>
                <a:cxn ang="0">
                  <a:pos x="408" y="192"/>
                </a:cxn>
                <a:cxn ang="0">
                  <a:pos x="420" y="168"/>
                </a:cxn>
                <a:cxn ang="0">
                  <a:pos x="430" y="144"/>
                </a:cxn>
                <a:cxn ang="0">
                  <a:pos x="438" y="120"/>
                </a:cxn>
                <a:cxn ang="0">
                  <a:pos x="444" y="98"/>
                </a:cxn>
                <a:cxn ang="0">
                  <a:pos x="450" y="58"/>
                </a:cxn>
                <a:cxn ang="0">
                  <a:pos x="452" y="28"/>
                </a:cxn>
                <a:cxn ang="0">
                  <a:pos x="452" y="6"/>
                </a:cxn>
                <a:cxn ang="0">
                  <a:pos x="452" y="0"/>
                </a:cxn>
                <a:cxn ang="0">
                  <a:pos x="452" y="0"/>
                </a:cxn>
              </a:cxnLst>
              <a:rect l="0" t="0" r="r" b="b"/>
              <a:pathLst>
                <a:path w="452" h="382">
                  <a:moveTo>
                    <a:pt x="452" y="0"/>
                  </a:moveTo>
                  <a:lnTo>
                    <a:pt x="452" y="0"/>
                  </a:lnTo>
                  <a:lnTo>
                    <a:pt x="446" y="4"/>
                  </a:lnTo>
                  <a:lnTo>
                    <a:pt x="438" y="8"/>
                  </a:lnTo>
                  <a:lnTo>
                    <a:pt x="424" y="12"/>
                  </a:lnTo>
                  <a:lnTo>
                    <a:pt x="404" y="16"/>
                  </a:lnTo>
                  <a:lnTo>
                    <a:pt x="378" y="20"/>
                  </a:lnTo>
                  <a:lnTo>
                    <a:pt x="346" y="22"/>
                  </a:lnTo>
                  <a:lnTo>
                    <a:pt x="304" y="24"/>
                  </a:lnTo>
                  <a:lnTo>
                    <a:pt x="304" y="24"/>
                  </a:lnTo>
                  <a:lnTo>
                    <a:pt x="282" y="24"/>
                  </a:lnTo>
                  <a:lnTo>
                    <a:pt x="260" y="30"/>
                  </a:lnTo>
                  <a:lnTo>
                    <a:pt x="242" y="38"/>
                  </a:lnTo>
                  <a:lnTo>
                    <a:pt x="226" y="50"/>
                  </a:lnTo>
                  <a:lnTo>
                    <a:pt x="210" y="64"/>
                  </a:lnTo>
                  <a:lnTo>
                    <a:pt x="196" y="80"/>
                  </a:lnTo>
                  <a:lnTo>
                    <a:pt x="182" y="96"/>
                  </a:lnTo>
                  <a:lnTo>
                    <a:pt x="170" y="116"/>
                  </a:lnTo>
                  <a:lnTo>
                    <a:pt x="150" y="156"/>
                  </a:lnTo>
                  <a:lnTo>
                    <a:pt x="130" y="196"/>
                  </a:lnTo>
                  <a:lnTo>
                    <a:pt x="112" y="236"/>
                  </a:lnTo>
                  <a:lnTo>
                    <a:pt x="94" y="268"/>
                  </a:lnTo>
                  <a:lnTo>
                    <a:pt x="94" y="268"/>
                  </a:lnTo>
                  <a:lnTo>
                    <a:pt x="76" y="296"/>
                  </a:lnTo>
                  <a:lnTo>
                    <a:pt x="58" y="320"/>
                  </a:lnTo>
                  <a:lnTo>
                    <a:pt x="42" y="338"/>
                  </a:lnTo>
                  <a:lnTo>
                    <a:pt x="28" y="352"/>
                  </a:lnTo>
                  <a:lnTo>
                    <a:pt x="8" y="370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10" y="376"/>
                  </a:lnTo>
                  <a:lnTo>
                    <a:pt x="34" y="380"/>
                  </a:lnTo>
                  <a:lnTo>
                    <a:pt x="70" y="382"/>
                  </a:lnTo>
                  <a:lnTo>
                    <a:pt x="116" y="380"/>
                  </a:lnTo>
                  <a:lnTo>
                    <a:pt x="142" y="376"/>
                  </a:lnTo>
                  <a:lnTo>
                    <a:pt x="168" y="372"/>
                  </a:lnTo>
                  <a:lnTo>
                    <a:pt x="196" y="364"/>
                  </a:lnTo>
                  <a:lnTo>
                    <a:pt x="224" y="356"/>
                  </a:lnTo>
                  <a:lnTo>
                    <a:pt x="252" y="344"/>
                  </a:lnTo>
                  <a:lnTo>
                    <a:pt x="280" y="330"/>
                  </a:lnTo>
                  <a:lnTo>
                    <a:pt x="306" y="312"/>
                  </a:lnTo>
                  <a:lnTo>
                    <a:pt x="332" y="290"/>
                  </a:lnTo>
                  <a:lnTo>
                    <a:pt x="332" y="290"/>
                  </a:lnTo>
                  <a:lnTo>
                    <a:pt x="356" y="266"/>
                  </a:lnTo>
                  <a:lnTo>
                    <a:pt x="376" y="242"/>
                  </a:lnTo>
                  <a:lnTo>
                    <a:pt x="394" y="218"/>
                  </a:lnTo>
                  <a:lnTo>
                    <a:pt x="408" y="192"/>
                  </a:lnTo>
                  <a:lnTo>
                    <a:pt x="420" y="168"/>
                  </a:lnTo>
                  <a:lnTo>
                    <a:pt x="430" y="144"/>
                  </a:lnTo>
                  <a:lnTo>
                    <a:pt x="438" y="120"/>
                  </a:lnTo>
                  <a:lnTo>
                    <a:pt x="444" y="98"/>
                  </a:lnTo>
                  <a:lnTo>
                    <a:pt x="450" y="58"/>
                  </a:lnTo>
                  <a:lnTo>
                    <a:pt x="452" y="28"/>
                  </a:lnTo>
                  <a:lnTo>
                    <a:pt x="452" y="6"/>
                  </a:lnTo>
                  <a:lnTo>
                    <a:pt x="452" y="0"/>
                  </a:lnTo>
                  <a:lnTo>
                    <a:pt x="45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1" name=""/>
            <p:cNvSpPr/>
            <p:nvPr/>
          </p:nvSpPr>
          <p:spPr>
            <a:xfrm>
              <a:off x="1344613" y="4349750"/>
              <a:ext cx="603250" cy="333375"/>
            </a:xfrm>
            <a:custGeom>
              <a:avLst/>
              <a:gdLst/>
              <a:cxnLst>
                <a:cxn ang="0">
                  <a:pos x="0" y="178"/>
                </a:cxn>
                <a:cxn ang="0">
                  <a:pos x="0" y="178"/>
                </a:cxn>
                <a:cxn ang="0">
                  <a:pos x="10" y="176"/>
                </a:cxn>
                <a:cxn ang="0">
                  <a:pos x="20" y="170"/>
                </a:cxn>
                <a:cxn ang="0">
                  <a:pos x="32" y="164"/>
                </a:cxn>
                <a:cxn ang="0">
                  <a:pos x="44" y="156"/>
                </a:cxn>
                <a:cxn ang="0">
                  <a:pos x="60" y="144"/>
                </a:cxn>
                <a:cxn ang="0">
                  <a:pos x="74" y="128"/>
                </a:cxn>
                <a:cxn ang="0">
                  <a:pos x="86" y="108"/>
                </a:cxn>
                <a:cxn ang="0">
                  <a:pos x="86" y="108"/>
                </a:cxn>
                <a:cxn ang="0">
                  <a:pos x="102" y="86"/>
                </a:cxn>
                <a:cxn ang="0">
                  <a:pos x="114" y="72"/>
                </a:cxn>
                <a:cxn ang="0">
                  <a:pos x="126" y="58"/>
                </a:cxn>
                <a:cxn ang="0">
                  <a:pos x="142" y="46"/>
                </a:cxn>
                <a:cxn ang="0">
                  <a:pos x="158" y="34"/>
                </a:cxn>
                <a:cxn ang="0">
                  <a:pos x="176" y="22"/>
                </a:cxn>
                <a:cxn ang="0">
                  <a:pos x="196" y="14"/>
                </a:cxn>
                <a:cxn ang="0">
                  <a:pos x="216" y="6"/>
                </a:cxn>
                <a:cxn ang="0">
                  <a:pos x="238" y="2"/>
                </a:cxn>
                <a:cxn ang="0">
                  <a:pos x="260" y="0"/>
                </a:cxn>
                <a:cxn ang="0">
                  <a:pos x="282" y="2"/>
                </a:cxn>
                <a:cxn ang="0">
                  <a:pos x="306" y="8"/>
                </a:cxn>
                <a:cxn ang="0">
                  <a:pos x="332" y="18"/>
                </a:cxn>
                <a:cxn ang="0">
                  <a:pos x="356" y="34"/>
                </a:cxn>
                <a:cxn ang="0">
                  <a:pos x="380" y="56"/>
                </a:cxn>
                <a:cxn ang="0">
                  <a:pos x="380" y="56"/>
                </a:cxn>
                <a:cxn ang="0">
                  <a:pos x="374" y="56"/>
                </a:cxn>
                <a:cxn ang="0">
                  <a:pos x="358" y="58"/>
                </a:cxn>
                <a:cxn ang="0">
                  <a:pos x="348" y="62"/>
                </a:cxn>
                <a:cxn ang="0">
                  <a:pos x="338" y="68"/>
                </a:cxn>
                <a:cxn ang="0">
                  <a:pos x="328" y="76"/>
                </a:cxn>
                <a:cxn ang="0">
                  <a:pos x="320" y="86"/>
                </a:cxn>
                <a:cxn ang="0">
                  <a:pos x="320" y="86"/>
                </a:cxn>
                <a:cxn ang="0">
                  <a:pos x="310" y="104"/>
                </a:cxn>
                <a:cxn ang="0">
                  <a:pos x="292" y="128"/>
                </a:cxn>
                <a:cxn ang="0">
                  <a:pos x="278" y="142"/>
                </a:cxn>
                <a:cxn ang="0">
                  <a:pos x="264" y="156"/>
                </a:cxn>
                <a:cxn ang="0">
                  <a:pos x="248" y="170"/>
                </a:cxn>
                <a:cxn ang="0">
                  <a:pos x="230" y="182"/>
                </a:cxn>
                <a:cxn ang="0">
                  <a:pos x="208" y="192"/>
                </a:cxn>
                <a:cxn ang="0">
                  <a:pos x="186" y="202"/>
                </a:cxn>
                <a:cxn ang="0">
                  <a:pos x="160" y="208"/>
                </a:cxn>
                <a:cxn ang="0">
                  <a:pos x="132" y="210"/>
                </a:cxn>
                <a:cxn ang="0">
                  <a:pos x="104" y="210"/>
                </a:cxn>
                <a:cxn ang="0">
                  <a:pos x="72" y="204"/>
                </a:cxn>
                <a:cxn ang="0">
                  <a:pos x="38" y="194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380" h="210">
                  <a:moveTo>
                    <a:pt x="0" y="178"/>
                  </a:moveTo>
                  <a:lnTo>
                    <a:pt x="0" y="178"/>
                  </a:lnTo>
                  <a:lnTo>
                    <a:pt x="10" y="176"/>
                  </a:lnTo>
                  <a:lnTo>
                    <a:pt x="20" y="170"/>
                  </a:lnTo>
                  <a:lnTo>
                    <a:pt x="32" y="164"/>
                  </a:lnTo>
                  <a:lnTo>
                    <a:pt x="44" y="156"/>
                  </a:lnTo>
                  <a:lnTo>
                    <a:pt x="60" y="144"/>
                  </a:lnTo>
                  <a:lnTo>
                    <a:pt x="74" y="128"/>
                  </a:lnTo>
                  <a:lnTo>
                    <a:pt x="86" y="108"/>
                  </a:lnTo>
                  <a:lnTo>
                    <a:pt x="86" y="108"/>
                  </a:lnTo>
                  <a:lnTo>
                    <a:pt x="102" y="86"/>
                  </a:lnTo>
                  <a:lnTo>
                    <a:pt x="114" y="72"/>
                  </a:lnTo>
                  <a:lnTo>
                    <a:pt x="126" y="58"/>
                  </a:lnTo>
                  <a:lnTo>
                    <a:pt x="142" y="46"/>
                  </a:lnTo>
                  <a:lnTo>
                    <a:pt x="158" y="34"/>
                  </a:lnTo>
                  <a:lnTo>
                    <a:pt x="176" y="22"/>
                  </a:lnTo>
                  <a:lnTo>
                    <a:pt x="196" y="14"/>
                  </a:lnTo>
                  <a:lnTo>
                    <a:pt x="216" y="6"/>
                  </a:lnTo>
                  <a:lnTo>
                    <a:pt x="238" y="2"/>
                  </a:lnTo>
                  <a:lnTo>
                    <a:pt x="260" y="0"/>
                  </a:lnTo>
                  <a:lnTo>
                    <a:pt x="282" y="2"/>
                  </a:lnTo>
                  <a:lnTo>
                    <a:pt x="306" y="8"/>
                  </a:lnTo>
                  <a:lnTo>
                    <a:pt x="332" y="18"/>
                  </a:lnTo>
                  <a:lnTo>
                    <a:pt x="356" y="34"/>
                  </a:lnTo>
                  <a:lnTo>
                    <a:pt x="380" y="56"/>
                  </a:lnTo>
                  <a:lnTo>
                    <a:pt x="380" y="56"/>
                  </a:lnTo>
                  <a:lnTo>
                    <a:pt x="374" y="56"/>
                  </a:lnTo>
                  <a:lnTo>
                    <a:pt x="358" y="58"/>
                  </a:lnTo>
                  <a:lnTo>
                    <a:pt x="348" y="62"/>
                  </a:lnTo>
                  <a:lnTo>
                    <a:pt x="338" y="68"/>
                  </a:lnTo>
                  <a:lnTo>
                    <a:pt x="328" y="76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0" y="104"/>
                  </a:lnTo>
                  <a:lnTo>
                    <a:pt x="292" y="128"/>
                  </a:lnTo>
                  <a:lnTo>
                    <a:pt x="278" y="142"/>
                  </a:lnTo>
                  <a:lnTo>
                    <a:pt x="264" y="156"/>
                  </a:lnTo>
                  <a:lnTo>
                    <a:pt x="248" y="170"/>
                  </a:lnTo>
                  <a:lnTo>
                    <a:pt x="230" y="182"/>
                  </a:lnTo>
                  <a:lnTo>
                    <a:pt x="208" y="192"/>
                  </a:lnTo>
                  <a:lnTo>
                    <a:pt x="186" y="202"/>
                  </a:lnTo>
                  <a:lnTo>
                    <a:pt x="160" y="208"/>
                  </a:lnTo>
                  <a:lnTo>
                    <a:pt x="132" y="210"/>
                  </a:lnTo>
                  <a:lnTo>
                    <a:pt x="104" y="210"/>
                  </a:lnTo>
                  <a:lnTo>
                    <a:pt x="72" y="204"/>
                  </a:lnTo>
                  <a:lnTo>
                    <a:pt x="38" y="194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2" name=""/>
            <p:cNvSpPr/>
            <p:nvPr/>
          </p:nvSpPr>
          <p:spPr>
            <a:xfrm>
              <a:off x="741363" y="4772025"/>
              <a:ext cx="774700" cy="279400"/>
            </a:xfrm>
            <a:custGeom>
              <a:avLst/>
              <a:gd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8" y="24"/>
                </a:cxn>
                <a:cxn ang="0">
                  <a:pos x="38" y="26"/>
                </a:cxn>
                <a:cxn ang="0">
                  <a:pos x="64" y="28"/>
                </a:cxn>
                <a:cxn ang="0">
                  <a:pos x="98" y="26"/>
                </a:cxn>
                <a:cxn ang="0">
                  <a:pos x="138" y="24"/>
                </a:cxn>
                <a:cxn ang="0">
                  <a:pos x="182" y="16"/>
                </a:cxn>
                <a:cxn ang="0">
                  <a:pos x="230" y="6"/>
                </a:cxn>
                <a:cxn ang="0">
                  <a:pos x="230" y="6"/>
                </a:cxn>
                <a:cxn ang="0">
                  <a:pos x="254" y="2"/>
                </a:cxn>
                <a:cxn ang="0">
                  <a:pos x="278" y="0"/>
                </a:cxn>
                <a:cxn ang="0">
                  <a:pos x="300" y="0"/>
                </a:cxn>
                <a:cxn ang="0">
                  <a:pos x="322" y="0"/>
                </a:cxn>
                <a:cxn ang="0">
                  <a:pos x="342" y="4"/>
                </a:cxn>
                <a:cxn ang="0">
                  <a:pos x="360" y="10"/>
                </a:cxn>
                <a:cxn ang="0">
                  <a:pos x="378" y="18"/>
                </a:cxn>
                <a:cxn ang="0">
                  <a:pos x="394" y="26"/>
                </a:cxn>
                <a:cxn ang="0">
                  <a:pos x="410" y="36"/>
                </a:cxn>
                <a:cxn ang="0">
                  <a:pos x="424" y="46"/>
                </a:cxn>
                <a:cxn ang="0">
                  <a:pos x="438" y="58"/>
                </a:cxn>
                <a:cxn ang="0">
                  <a:pos x="450" y="68"/>
                </a:cxn>
                <a:cxn ang="0">
                  <a:pos x="472" y="94"/>
                </a:cxn>
                <a:cxn ang="0">
                  <a:pos x="488" y="118"/>
                </a:cxn>
                <a:cxn ang="0">
                  <a:pos x="488" y="118"/>
                </a:cxn>
                <a:cxn ang="0">
                  <a:pos x="476" y="130"/>
                </a:cxn>
                <a:cxn ang="0">
                  <a:pos x="462" y="142"/>
                </a:cxn>
                <a:cxn ang="0">
                  <a:pos x="440" y="154"/>
                </a:cxn>
                <a:cxn ang="0">
                  <a:pos x="426" y="160"/>
                </a:cxn>
                <a:cxn ang="0">
                  <a:pos x="412" y="164"/>
                </a:cxn>
                <a:cxn ang="0">
                  <a:pos x="394" y="170"/>
                </a:cxn>
                <a:cxn ang="0">
                  <a:pos x="376" y="172"/>
                </a:cxn>
                <a:cxn ang="0">
                  <a:pos x="354" y="174"/>
                </a:cxn>
                <a:cxn ang="0">
                  <a:pos x="332" y="176"/>
                </a:cxn>
                <a:cxn ang="0">
                  <a:pos x="308" y="174"/>
                </a:cxn>
                <a:cxn ang="0">
                  <a:pos x="280" y="170"/>
                </a:cxn>
                <a:cxn ang="0">
                  <a:pos x="280" y="170"/>
                </a:cxn>
                <a:cxn ang="0">
                  <a:pos x="254" y="166"/>
                </a:cxn>
                <a:cxn ang="0">
                  <a:pos x="228" y="160"/>
                </a:cxn>
                <a:cxn ang="0">
                  <a:pos x="178" y="144"/>
                </a:cxn>
                <a:cxn ang="0">
                  <a:pos x="136" y="128"/>
                </a:cxn>
                <a:cxn ang="0">
                  <a:pos x="98" y="108"/>
                </a:cxn>
                <a:cxn ang="0">
                  <a:pos x="64" y="86"/>
                </a:cxn>
                <a:cxn ang="0">
                  <a:pos x="38" y="64"/>
                </a:cxn>
                <a:cxn ang="0">
                  <a:pos x="16" y="4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8" h="176">
                  <a:moveTo>
                    <a:pt x="0" y="22"/>
                  </a:moveTo>
                  <a:lnTo>
                    <a:pt x="0" y="22"/>
                  </a:lnTo>
                  <a:lnTo>
                    <a:pt x="18" y="24"/>
                  </a:lnTo>
                  <a:lnTo>
                    <a:pt x="38" y="26"/>
                  </a:lnTo>
                  <a:lnTo>
                    <a:pt x="64" y="28"/>
                  </a:lnTo>
                  <a:lnTo>
                    <a:pt x="98" y="26"/>
                  </a:lnTo>
                  <a:lnTo>
                    <a:pt x="138" y="24"/>
                  </a:lnTo>
                  <a:lnTo>
                    <a:pt x="182" y="16"/>
                  </a:lnTo>
                  <a:lnTo>
                    <a:pt x="230" y="6"/>
                  </a:lnTo>
                  <a:lnTo>
                    <a:pt x="230" y="6"/>
                  </a:lnTo>
                  <a:lnTo>
                    <a:pt x="254" y="2"/>
                  </a:lnTo>
                  <a:lnTo>
                    <a:pt x="278" y="0"/>
                  </a:lnTo>
                  <a:lnTo>
                    <a:pt x="300" y="0"/>
                  </a:lnTo>
                  <a:lnTo>
                    <a:pt x="322" y="0"/>
                  </a:lnTo>
                  <a:lnTo>
                    <a:pt x="342" y="4"/>
                  </a:lnTo>
                  <a:lnTo>
                    <a:pt x="360" y="10"/>
                  </a:lnTo>
                  <a:lnTo>
                    <a:pt x="378" y="18"/>
                  </a:lnTo>
                  <a:lnTo>
                    <a:pt x="394" y="26"/>
                  </a:lnTo>
                  <a:lnTo>
                    <a:pt x="410" y="36"/>
                  </a:lnTo>
                  <a:lnTo>
                    <a:pt x="424" y="46"/>
                  </a:lnTo>
                  <a:lnTo>
                    <a:pt x="438" y="58"/>
                  </a:lnTo>
                  <a:lnTo>
                    <a:pt x="450" y="68"/>
                  </a:lnTo>
                  <a:lnTo>
                    <a:pt x="472" y="94"/>
                  </a:lnTo>
                  <a:lnTo>
                    <a:pt x="488" y="118"/>
                  </a:lnTo>
                  <a:lnTo>
                    <a:pt x="488" y="118"/>
                  </a:lnTo>
                  <a:lnTo>
                    <a:pt x="476" y="130"/>
                  </a:lnTo>
                  <a:lnTo>
                    <a:pt x="462" y="142"/>
                  </a:lnTo>
                  <a:lnTo>
                    <a:pt x="440" y="154"/>
                  </a:lnTo>
                  <a:lnTo>
                    <a:pt x="426" y="160"/>
                  </a:lnTo>
                  <a:lnTo>
                    <a:pt x="412" y="164"/>
                  </a:lnTo>
                  <a:lnTo>
                    <a:pt x="394" y="170"/>
                  </a:lnTo>
                  <a:lnTo>
                    <a:pt x="376" y="172"/>
                  </a:lnTo>
                  <a:lnTo>
                    <a:pt x="354" y="174"/>
                  </a:lnTo>
                  <a:lnTo>
                    <a:pt x="332" y="176"/>
                  </a:lnTo>
                  <a:lnTo>
                    <a:pt x="308" y="174"/>
                  </a:lnTo>
                  <a:lnTo>
                    <a:pt x="280" y="170"/>
                  </a:lnTo>
                  <a:lnTo>
                    <a:pt x="280" y="170"/>
                  </a:lnTo>
                  <a:lnTo>
                    <a:pt x="254" y="166"/>
                  </a:lnTo>
                  <a:lnTo>
                    <a:pt x="228" y="160"/>
                  </a:lnTo>
                  <a:lnTo>
                    <a:pt x="178" y="144"/>
                  </a:lnTo>
                  <a:lnTo>
                    <a:pt x="136" y="128"/>
                  </a:lnTo>
                  <a:lnTo>
                    <a:pt x="98" y="108"/>
                  </a:lnTo>
                  <a:lnTo>
                    <a:pt x="64" y="86"/>
                  </a:lnTo>
                  <a:lnTo>
                    <a:pt x="38" y="64"/>
                  </a:lnTo>
                  <a:lnTo>
                    <a:pt x="16" y="44"/>
                  </a:ln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3" name=""/>
            <p:cNvSpPr/>
            <p:nvPr/>
          </p:nvSpPr>
          <p:spPr>
            <a:xfrm>
              <a:off x="-103188" y="4705350"/>
              <a:ext cx="663575" cy="295275"/>
            </a:xfrm>
            <a:custGeom>
              <a:avLst/>
              <a:gdLst/>
              <a:cxnLst>
                <a:cxn ang="0">
                  <a:pos x="418" y="64"/>
                </a:cxn>
                <a:cxn ang="0">
                  <a:pos x="418" y="64"/>
                </a:cxn>
                <a:cxn ang="0">
                  <a:pos x="402" y="50"/>
                </a:cxn>
                <a:cxn ang="0">
                  <a:pos x="382" y="38"/>
                </a:cxn>
                <a:cxn ang="0">
                  <a:pos x="358" y="24"/>
                </a:cxn>
                <a:cxn ang="0">
                  <a:pos x="328" y="12"/>
                </a:cxn>
                <a:cxn ang="0">
                  <a:pos x="312" y="6"/>
                </a:cxn>
                <a:cxn ang="0">
                  <a:pos x="296" y="4"/>
                </a:cxn>
                <a:cxn ang="0">
                  <a:pos x="278" y="2"/>
                </a:cxn>
                <a:cxn ang="0">
                  <a:pos x="260" y="0"/>
                </a:cxn>
                <a:cxn ang="0">
                  <a:pos x="240" y="2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02" y="14"/>
                </a:cxn>
                <a:cxn ang="0">
                  <a:pos x="184" y="22"/>
                </a:cxn>
                <a:cxn ang="0">
                  <a:pos x="168" y="30"/>
                </a:cxn>
                <a:cxn ang="0">
                  <a:pos x="152" y="40"/>
                </a:cxn>
                <a:cxn ang="0">
                  <a:pos x="122" y="62"/>
                </a:cxn>
                <a:cxn ang="0">
                  <a:pos x="94" y="82"/>
                </a:cxn>
                <a:cxn ang="0">
                  <a:pos x="70" y="100"/>
                </a:cxn>
                <a:cxn ang="0">
                  <a:pos x="58" y="108"/>
                </a:cxn>
                <a:cxn ang="0">
                  <a:pos x="46" y="114"/>
                </a:cxn>
                <a:cxn ang="0">
                  <a:pos x="34" y="118"/>
                </a:cxn>
                <a:cxn ang="0">
                  <a:pos x="24" y="120"/>
                </a:cxn>
                <a:cxn ang="0">
                  <a:pos x="12" y="118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" y="130"/>
                </a:cxn>
                <a:cxn ang="0">
                  <a:pos x="34" y="142"/>
                </a:cxn>
                <a:cxn ang="0">
                  <a:pos x="60" y="158"/>
                </a:cxn>
                <a:cxn ang="0">
                  <a:pos x="90" y="172"/>
                </a:cxn>
                <a:cxn ang="0">
                  <a:pos x="108" y="178"/>
                </a:cxn>
                <a:cxn ang="0">
                  <a:pos x="128" y="182"/>
                </a:cxn>
                <a:cxn ang="0">
                  <a:pos x="148" y="186"/>
                </a:cxn>
                <a:cxn ang="0">
                  <a:pos x="168" y="186"/>
                </a:cxn>
                <a:cxn ang="0">
                  <a:pos x="192" y="186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38" y="178"/>
                </a:cxn>
                <a:cxn ang="0">
                  <a:pos x="262" y="172"/>
                </a:cxn>
                <a:cxn ang="0">
                  <a:pos x="282" y="164"/>
                </a:cxn>
                <a:cxn ang="0">
                  <a:pos x="302" y="156"/>
                </a:cxn>
                <a:cxn ang="0">
                  <a:pos x="320" y="146"/>
                </a:cxn>
                <a:cxn ang="0">
                  <a:pos x="336" y="136"/>
                </a:cxn>
                <a:cxn ang="0">
                  <a:pos x="366" y="114"/>
                </a:cxn>
                <a:cxn ang="0">
                  <a:pos x="388" y="96"/>
                </a:cxn>
                <a:cxn ang="0">
                  <a:pos x="404" y="78"/>
                </a:cxn>
                <a:cxn ang="0">
                  <a:pos x="418" y="64"/>
                </a:cxn>
                <a:cxn ang="0">
                  <a:pos x="418" y="64"/>
                </a:cxn>
              </a:cxnLst>
              <a:rect l="0" t="0" r="r" b="b"/>
              <a:pathLst>
                <a:path w="418" h="186">
                  <a:moveTo>
                    <a:pt x="418" y="64"/>
                  </a:moveTo>
                  <a:lnTo>
                    <a:pt x="418" y="64"/>
                  </a:lnTo>
                  <a:lnTo>
                    <a:pt x="402" y="50"/>
                  </a:lnTo>
                  <a:lnTo>
                    <a:pt x="382" y="38"/>
                  </a:lnTo>
                  <a:lnTo>
                    <a:pt x="358" y="24"/>
                  </a:lnTo>
                  <a:lnTo>
                    <a:pt x="328" y="12"/>
                  </a:lnTo>
                  <a:lnTo>
                    <a:pt x="312" y="6"/>
                  </a:lnTo>
                  <a:lnTo>
                    <a:pt x="296" y="4"/>
                  </a:lnTo>
                  <a:lnTo>
                    <a:pt x="278" y="2"/>
                  </a:lnTo>
                  <a:lnTo>
                    <a:pt x="260" y="0"/>
                  </a:lnTo>
                  <a:lnTo>
                    <a:pt x="240" y="2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02" y="14"/>
                  </a:lnTo>
                  <a:lnTo>
                    <a:pt x="184" y="22"/>
                  </a:lnTo>
                  <a:lnTo>
                    <a:pt x="168" y="30"/>
                  </a:lnTo>
                  <a:lnTo>
                    <a:pt x="152" y="40"/>
                  </a:lnTo>
                  <a:lnTo>
                    <a:pt x="122" y="62"/>
                  </a:lnTo>
                  <a:lnTo>
                    <a:pt x="94" y="82"/>
                  </a:lnTo>
                  <a:lnTo>
                    <a:pt x="70" y="100"/>
                  </a:lnTo>
                  <a:lnTo>
                    <a:pt x="58" y="108"/>
                  </a:lnTo>
                  <a:lnTo>
                    <a:pt x="46" y="114"/>
                  </a:lnTo>
                  <a:lnTo>
                    <a:pt x="34" y="118"/>
                  </a:lnTo>
                  <a:lnTo>
                    <a:pt x="24" y="120"/>
                  </a:lnTo>
                  <a:lnTo>
                    <a:pt x="12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34" y="142"/>
                  </a:lnTo>
                  <a:lnTo>
                    <a:pt x="60" y="158"/>
                  </a:lnTo>
                  <a:lnTo>
                    <a:pt x="90" y="172"/>
                  </a:lnTo>
                  <a:lnTo>
                    <a:pt x="108" y="178"/>
                  </a:lnTo>
                  <a:lnTo>
                    <a:pt x="128" y="182"/>
                  </a:lnTo>
                  <a:lnTo>
                    <a:pt x="148" y="186"/>
                  </a:lnTo>
                  <a:lnTo>
                    <a:pt x="168" y="186"/>
                  </a:lnTo>
                  <a:lnTo>
                    <a:pt x="192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38" y="178"/>
                  </a:lnTo>
                  <a:lnTo>
                    <a:pt x="262" y="172"/>
                  </a:lnTo>
                  <a:lnTo>
                    <a:pt x="282" y="164"/>
                  </a:lnTo>
                  <a:lnTo>
                    <a:pt x="302" y="156"/>
                  </a:lnTo>
                  <a:lnTo>
                    <a:pt x="320" y="146"/>
                  </a:lnTo>
                  <a:lnTo>
                    <a:pt x="336" y="136"/>
                  </a:lnTo>
                  <a:lnTo>
                    <a:pt x="366" y="114"/>
                  </a:lnTo>
                  <a:lnTo>
                    <a:pt x="388" y="96"/>
                  </a:lnTo>
                  <a:lnTo>
                    <a:pt x="404" y="78"/>
                  </a:lnTo>
                  <a:lnTo>
                    <a:pt x="418" y="64"/>
                  </a:lnTo>
                  <a:lnTo>
                    <a:pt x="418" y="6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4" name=""/>
            <p:cNvSpPr/>
            <p:nvPr/>
          </p:nvSpPr>
          <p:spPr>
            <a:xfrm>
              <a:off x="-166688" y="3835400"/>
              <a:ext cx="571500" cy="803275"/>
            </a:xfrm>
            <a:custGeom>
              <a:avLst/>
              <a:gdLst/>
              <a:cxnLst>
                <a:cxn ang="0">
                  <a:pos x="360" y="500"/>
                </a:cxn>
                <a:cxn ang="0">
                  <a:pos x="342" y="492"/>
                </a:cxn>
                <a:cxn ang="0">
                  <a:pos x="312" y="468"/>
                </a:cxn>
                <a:cxn ang="0">
                  <a:pos x="288" y="440"/>
                </a:cxn>
                <a:cxn ang="0">
                  <a:pos x="266" y="400"/>
                </a:cxn>
                <a:cxn ang="0">
                  <a:pos x="248" y="346"/>
                </a:cxn>
                <a:cxn ang="0">
                  <a:pos x="234" y="274"/>
                </a:cxn>
                <a:cxn ang="0">
                  <a:pos x="232" y="232"/>
                </a:cxn>
                <a:cxn ang="0">
                  <a:pos x="226" y="190"/>
                </a:cxn>
                <a:cxn ang="0">
                  <a:pos x="218" y="152"/>
                </a:cxn>
                <a:cxn ang="0">
                  <a:pos x="206" y="120"/>
                </a:cxn>
                <a:cxn ang="0">
                  <a:pos x="172" y="72"/>
                </a:cxn>
                <a:cxn ang="0">
                  <a:pos x="132" y="38"/>
                </a:cxn>
                <a:cxn ang="0">
                  <a:pos x="90" y="16"/>
                </a:cxn>
                <a:cxn ang="0">
                  <a:pos x="52" y="4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4" y="12"/>
                </a:cxn>
                <a:cxn ang="0">
                  <a:pos x="26" y="40"/>
                </a:cxn>
                <a:cxn ang="0">
                  <a:pos x="32" y="94"/>
                </a:cxn>
                <a:cxn ang="0">
                  <a:pos x="28" y="134"/>
                </a:cxn>
                <a:cxn ang="0">
                  <a:pos x="26" y="186"/>
                </a:cxn>
                <a:cxn ang="0">
                  <a:pos x="30" y="248"/>
                </a:cxn>
                <a:cxn ang="0">
                  <a:pos x="44" y="316"/>
                </a:cxn>
                <a:cxn ang="0">
                  <a:pos x="70" y="382"/>
                </a:cxn>
                <a:cxn ang="0">
                  <a:pos x="90" y="412"/>
                </a:cxn>
                <a:cxn ang="0">
                  <a:pos x="112" y="440"/>
                </a:cxn>
                <a:cxn ang="0">
                  <a:pos x="140" y="462"/>
                </a:cxn>
                <a:cxn ang="0">
                  <a:pos x="172" y="482"/>
                </a:cxn>
                <a:cxn ang="0">
                  <a:pos x="210" y="496"/>
                </a:cxn>
                <a:cxn ang="0">
                  <a:pos x="254" y="506"/>
                </a:cxn>
                <a:cxn ang="0">
                  <a:pos x="304" y="506"/>
                </a:cxn>
                <a:cxn ang="0">
                  <a:pos x="360" y="500"/>
                </a:cxn>
              </a:cxnLst>
              <a:rect l="0" t="0" r="r" b="b"/>
              <a:pathLst>
                <a:path w="360" h="506">
                  <a:moveTo>
                    <a:pt x="360" y="500"/>
                  </a:moveTo>
                  <a:lnTo>
                    <a:pt x="360" y="500"/>
                  </a:lnTo>
                  <a:lnTo>
                    <a:pt x="354" y="498"/>
                  </a:lnTo>
                  <a:lnTo>
                    <a:pt x="342" y="492"/>
                  </a:lnTo>
                  <a:lnTo>
                    <a:pt x="322" y="478"/>
                  </a:lnTo>
                  <a:lnTo>
                    <a:pt x="312" y="468"/>
                  </a:lnTo>
                  <a:lnTo>
                    <a:pt x="300" y="456"/>
                  </a:lnTo>
                  <a:lnTo>
                    <a:pt x="288" y="440"/>
                  </a:lnTo>
                  <a:lnTo>
                    <a:pt x="278" y="422"/>
                  </a:lnTo>
                  <a:lnTo>
                    <a:pt x="266" y="400"/>
                  </a:lnTo>
                  <a:lnTo>
                    <a:pt x="256" y="374"/>
                  </a:lnTo>
                  <a:lnTo>
                    <a:pt x="248" y="346"/>
                  </a:lnTo>
                  <a:lnTo>
                    <a:pt x="240" y="312"/>
                  </a:lnTo>
                  <a:lnTo>
                    <a:pt x="234" y="274"/>
                  </a:lnTo>
                  <a:lnTo>
                    <a:pt x="232" y="232"/>
                  </a:lnTo>
                  <a:lnTo>
                    <a:pt x="232" y="232"/>
                  </a:lnTo>
                  <a:lnTo>
                    <a:pt x="230" y="210"/>
                  </a:lnTo>
                  <a:lnTo>
                    <a:pt x="226" y="190"/>
                  </a:lnTo>
                  <a:lnTo>
                    <a:pt x="222" y="170"/>
                  </a:lnTo>
                  <a:lnTo>
                    <a:pt x="218" y="152"/>
                  </a:lnTo>
                  <a:lnTo>
                    <a:pt x="212" y="136"/>
                  </a:lnTo>
                  <a:lnTo>
                    <a:pt x="206" y="120"/>
                  </a:lnTo>
                  <a:lnTo>
                    <a:pt x="190" y="94"/>
                  </a:lnTo>
                  <a:lnTo>
                    <a:pt x="172" y="72"/>
                  </a:lnTo>
                  <a:lnTo>
                    <a:pt x="154" y="52"/>
                  </a:lnTo>
                  <a:lnTo>
                    <a:pt x="132" y="38"/>
                  </a:lnTo>
                  <a:lnTo>
                    <a:pt x="112" y="26"/>
                  </a:lnTo>
                  <a:lnTo>
                    <a:pt x="90" y="16"/>
                  </a:lnTo>
                  <a:lnTo>
                    <a:pt x="70" y="10"/>
                  </a:lnTo>
                  <a:lnTo>
                    <a:pt x="52" y="4"/>
                  </a:lnTo>
                  <a:lnTo>
                    <a:pt x="36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2"/>
                  </a:lnTo>
                  <a:lnTo>
                    <a:pt x="20" y="22"/>
                  </a:lnTo>
                  <a:lnTo>
                    <a:pt x="26" y="40"/>
                  </a:lnTo>
                  <a:lnTo>
                    <a:pt x="30" y="64"/>
                  </a:lnTo>
                  <a:lnTo>
                    <a:pt x="32" y="94"/>
                  </a:lnTo>
                  <a:lnTo>
                    <a:pt x="28" y="134"/>
                  </a:lnTo>
                  <a:lnTo>
                    <a:pt x="28" y="134"/>
                  </a:lnTo>
                  <a:lnTo>
                    <a:pt x="26" y="158"/>
                  </a:lnTo>
                  <a:lnTo>
                    <a:pt x="26" y="186"/>
                  </a:lnTo>
                  <a:lnTo>
                    <a:pt x="28" y="216"/>
                  </a:lnTo>
                  <a:lnTo>
                    <a:pt x="30" y="248"/>
                  </a:lnTo>
                  <a:lnTo>
                    <a:pt x="36" y="282"/>
                  </a:lnTo>
                  <a:lnTo>
                    <a:pt x="44" y="316"/>
                  </a:lnTo>
                  <a:lnTo>
                    <a:pt x="56" y="350"/>
                  </a:lnTo>
                  <a:lnTo>
                    <a:pt x="70" y="382"/>
                  </a:lnTo>
                  <a:lnTo>
                    <a:pt x="80" y="396"/>
                  </a:lnTo>
                  <a:lnTo>
                    <a:pt x="90" y="412"/>
                  </a:lnTo>
                  <a:lnTo>
                    <a:pt x="100" y="426"/>
                  </a:lnTo>
                  <a:lnTo>
                    <a:pt x="112" y="440"/>
                  </a:lnTo>
                  <a:lnTo>
                    <a:pt x="126" y="452"/>
                  </a:lnTo>
                  <a:lnTo>
                    <a:pt x="140" y="462"/>
                  </a:lnTo>
                  <a:lnTo>
                    <a:pt x="156" y="474"/>
                  </a:lnTo>
                  <a:lnTo>
                    <a:pt x="172" y="482"/>
                  </a:lnTo>
                  <a:lnTo>
                    <a:pt x="190" y="490"/>
                  </a:lnTo>
                  <a:lnTo>
                    <a:pt x="210" y="496"/>
                  </a:lnTo>
                  <a:lnTo>
                    <a:pt x="232" y="502"/>
                  </a:lnTo>
                  <a:lnTo>
                    <a:pt x="254" y="506"/>
                  </a:lnTo>
                  <a:lnTo>
                    <a:pt x="278" y="506"/>
                  </a:lnTo>
                  <a:lnTo>
                    <a:pt x="304" y="506"/>
                  </a:lnTo>
                  <a:lnTo>
                    <a:pt x="330" y="504"/>
                  </a:lnTo>
                  <a:lnTo>
                    <a:pt x="360" y="500"/>
                  </a:lnTo>
                  <a:lnTo>
                    <a:pt x="360" y="50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5" name=""/>
            <p:cNvSpPr/>
            <p:nvPr/>
          </p:nvSpPr>
          <p:spPr>
            <a:xfrm>
              <a:off x="-633413" y="4330700"/>
              <a:ext cx="790575" cy="387350"/>
            </a:xfrm>
            <a:custGeom>
              <a:avLst/>
              <a:gdLst/>
              <a:cxnLst>
                <a:cxn ang="0">
                  <a:pos x="498" y="224"/>
                </a:cxn>
                <a:cxn ang="0">
                  <a:pos x="498" y="224"/>
                </a:cxn>
                <a:cxn ang="0">
                  <a:pos x="480" y="216"/>
                </a:cxn>
                <a:cxn ang="0">
                  <a:pos x="460" y="206"/>
                </a:cxn>
                <a:cxn ang="0">
                  <a:pos x="434" y="192"/>
                </a:cxn>
                <a:cxn ang="0">
                  <a:pos x="406" y="172"/>
                </a:cxn>
                <a:cxn ang="0">
                  <a:pos x="392" y="160"/>
                </a:cxn>
                <a:cxn ang="0">
                  <a:pos x="378" y="146"/>
                </a:cxn>
                <a:cxn ang="0">
                  <a:pos x="364" y="130"/>
                </a:cxn>
                <a:cxn ang="0">
                  <a:pos x="350" y="112"/>
                </a:cxn>
                <a:cxn ang="0">
                  <a:pos x="338" y="94"/>
                </a:cxn>
                <a:cxn ang="0">
                  <a:pos x="326" y="72"/>
                </a:cxn>
                <a:cxn ang="0">
                  <a:pos x="326" y="72"/>
                </a:cxn>
                <a:cxn ang="0">
                  <a:pos x="314" y="56"/>
                </a:cxn>
                <a:cxn ang="0">
                  <a:pos x="300" y="42"/>
                </a:cxn>
                <a:cxn ang="0">
                  <a:pos x="284" y="30"/>
                </a:cxn>
                <a:cxn ang="0">
                  <a:pos x="266" y="20"/>
                </a:cxn>
                <a:cxn ang="0">
                  <a:pos x="246" y="12"/>
                </a:cxn>
                <a:cxn ang="0">
                  <a:pos x="224" y="6"/>
                </a:cxn>
                <a:cxn ang="0">
                  <a:pos x="202" y="2"/>
                </a:cxn>
                <a:cxn ang="0">
                  <a:pos x="178" y="0"/>
                </a:cxn>
                <a:cxn ang="0">
                  <a:pos x="154" y="0"/>
                </a:cxn>
                <a:cxn ang="0">
                  <a:pos x="130" y="0"/>
                </a:cxn>
                <a:cxn ang="0">
                  <a:pos x="82" y="4"/>
                </a:cxn>
                <a:cxn ang="0">
                  <a:pos x="38" y="1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0" y="28"/>
                </a:cxn>
                <a:cxn ang="0">
                  <a:pos x="38" y="52"/>
                </a:cxn>
                <a:cxn ang="0">
                  <a:pos x="78" y="92"/>
                </a:cxn>
                <a:cxn ang="0">
                  <a:pos x="128" y="146"/>
                </a:cxn>
                <a:cxn ang="0">
                  <a:pos x="128" y="146"/>
                </a:cxn>
                <a:cxn ang="0">
                  <a:pos x="142" y="162"/>
                </a:cxn>
                <a:cxn ang="0">
                  <a:pos x="158" y="176"/>
                </a:cxn>
                <a:cxn ang="0">
                  <a:pos x="176" y="188"/>
                </a:cxn>
                <a:cxn ang="0">
                  <a:pos x="196" y="200"/>
                </a:cxn>
                <a:cxn ang="0">
                  <a:pos x="216" y="210"/>
                </a:cxn>
                <a:cxn ang="0">
                  <a:pos x="238" y="220"/>
                </a:cxn>
                <a:cxn ang="0">
                  <a:pos x="260" y="228"/>
                </a:cxn>
                <a:cxn ang="0">
                  <a:pos x="284" y="234"/>
                </a:cxn>
                <a:cxn ang="0">
                  <a:pos x="308" y="240"/>
                </a:cxn>
                <a:cxn ang="0">
                  <a:pos x="334" y="242"/>
                </a:cxn>
                <a:cxn ang="0">
                  <a:pos x="360" y="244"/>
                </a:cxn>
                <a:cxn ang="0">
                  <a:pos x="388" y="244"/>
                </a:cxn>
                <a:cxn ang="0">
                  <a:pos x="414" y="242"/>
                </a:cxn>
                <a:cxn ang="0">
                  <a:pos x="442" y="238"/>
                </a:cxn>
                <a:cxn ang="0">
                  <a:pos x="470" y="232"/>
                </a:cxn>
                <a:cxn ang="0">
                  <a:pos x="498" y="224"/>
                </a:cxn>
                <a:cxn ang="0">
                  <a:pos x="498" y="224"/>
                </a:cxn>
              </a:cxnLst>
              <a:rect l="0" t="0" r="r" b="b"/>
              <a:pathLst>
                <a:path w="498" h="244">
                  <a:moveTo>
                    <a:pt x="498" y="224"/>
                  </a:moveTo>
                  <a:lnTo>
                    <a:pt x="498" y="224"/>
                  </a:lnTo>
                  <a:lnTo>
                    <a:pt x="480" y="216"/>
                  </a:lnTo>
                  <a:lnTo>
                    <a:pt x="460" y="206"/>
                  </a:lnTo>
                  <a:lnTo>
                    <a:pt x="434" y="192"/>
                  </a:lnTo>
                  <a:lnTo>
                    <a:pt x="406" y="172"/>
                  </a:lnTo>
                  <a:lnTo>
                    <a:pt x="392" y="160"/>
                  </a:lnTo>
                  <a:lnTo>
                    <a:pt x="378" y="146"/>
                  </a:lnTo>
                  <a:lnTo>
                    <a:pt x="364" y="130"/>
                  </a:lnTo>
                  <a:lnTo>
                    <a:pt x="350" y="112"/>
                  </a:lnTo>
                  <a:lnTo>
                    <a:pt x="338" y="94"/>
                  </a:lnTo>
                  <a:lnTo>
                    <a:pt x="326" y="72"/>
                  </a:lnTo>
                  <a:lnTo>
                    <a:pt x="326" y="72"/>
                  </a:lnTo>
                  <a:lnTo>
                    <a:pt x="314" y="56"/>
                  </a:lnTo>
                  <a:lnTo>
                    <a:pt x="300" y="42"/>
                  </a:lnTo>
                  <a:lnTo>
                    <a:pt x="284" y="30"/>
                  </a:lnTo>
                  <a:lnTo>
                    <a:pt x="266" y="20"/>
                  </a:lnTo>
                  <a:lnTo>
                    <a:pt x="246" y="12"/>
                  </a:lnTo>
                  <a:lnTo>
                    <a:pt x="224" y="6"/>
                  </a:lnTo>
                  <a:lnTo>
                    <a:pt x="202" y="2"/>
                  </a:lnTo>
                  <a:lnTo>
                    <a:pt x="178" y="0"/>
                  </a:lnTo>
                  <a:lnTo>
                    <a:pt x="154" y="0"/>
                  </a:lnTo>
                  <a:lnTo>
                    <a:pt x="130" y="0"/>
                  </a:lnTo>
                  <a:lnTo>
                    <a:pt x="82" y="4"/>
                  </a:lnTo>
                  <a:lnTo>
                    <a:pt x="38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28"/>
                  </a:lnTo>
                  <a:lnTo>
                    <a:pt x="38" y="52"/>
                  </a:lnTo>
                  <a:lnTo>
                    <a:pt x="78" y="92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42" y="162"/>
                  </a:lnTo>
                  <a:lnTo>
                    <a:pt x="158" y="176"/>
                  </a:lnTo>
                  <a:lnTo>
                    <a:pt x="176" y="188"/>
                  </a:lnTo>
                  <a:lnTo>
                    <a:pt x="196" y="200"/>
                  </a:lnTo>
                  <a:lnTo>
                    <a:pt x="216" y="210"/>
                  </a:lnTo>
                  <a:lnTo>
                    <a:pt x="238" y="220"/>
                  </a:lnTo>
                  <a:lnTo>
                    <a:pt x="260" y="228"/>
                  </a:lnTo>
                  <a:lnTo>
                    <a:pt x="284" y="234"/>
                  </a:lnTo>
                  <a:lnTo>
                    <a:pt x="308" y="240"/>
                  </a:lnTo>
                  <a:lnTo>
                    <a:pt x="334" y="242"/>
                  </a:lnTo>
                  <a:lnTo>
                    <a:pt x="360" y="244"/>
                  </a:lnTo>
                  <a:lnTo>
                    <a:pt x="388" y="244"/>
                  </a:lnTo>
                  <a:lnTo>
                    <a:pt x="414" y="242"/>
                  </a:lnTo>
                  <a:lnTo>
                    <a:pt x="442" y="238"/>
                  </a:lnTo>
                  <a:lnTo>
                    <a:pt x="470" y="232"/>
                  </a:lnTo>
                  <a:lnTo>
                    <a:pt x="498" y="224"/>
                  </a:lnTo>
                  <a:lnTo>
                    <a:pt x="498" y="22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6" name=""/>
            <p:cNvSpPr/>
            <p:nvPr/>
          </p:nvSpPr>
          <p:spPr>
            <a:xfrm>
              <a:off x="-785813" y="4591050"/>
              <a:ext cx="647700" cy="247650"/>
            </a:xfrm>
            <a:custGeom>
              <a:avLst/>
              <a:gdLst/>
              <a:cxnLst>
                <a:cxn ang="0">
                  <a:pos x="408" y="100"/>
                </a:cxn>
                <a:cxn ang="0">
                  <a:pos x="408" y="100"/>
                </a:cxn>
                <a:cxn ang="0">
                  <a:pos x="392" y="100"/>
                </a:cxn>
                <a:cxn ang="0">
                  <a:pos x="374" y="98"/>
                </a:cxn>
                <a:cxn ang="0">
                  <a:pos x="350" y="94"/>
                </a:cxn>
                <a:cxn ang="0">
                  <a:pos x="324" y="86"/>
                </a:cxn>
                <a:cxn ang="0">
                  <a:pos x="292" y="72"/>
                </a:cxn>
                <a:cxn ang="0">
                  <a:pos x="258" y="54"/>
                </a:cxn>
                <a:cxn ang="0">
                  <a:pos x="242" y="42"/>
                </a:cxn>
                <a:cxn ang="0">
                  <a:pos x="224" y="28"/>
                </a:cxn>
                <a:cxn ang="0">
                  <a:pos x="224" y="28"/>
                </a:cxn>
                <a:cxn ang="0">
                  <a:pos x="206" y="16"/>
                </a:cxn>
                <a:cxn ang="0">
                  <a:pos x="188" y="8"/>
                </a:cxn>
                <a:cxn ang="0">
                  <a:pos x="168" y="2"/>
                </a:cxn>
                <a:cxn ang="0">
                  <a:pos x="150" y="0"/>
                </a:cxn>
                <a:cxn ang="0">
                  <a:pos x="130" y="0"/>
                </a:cxn>
                <a:cxn ang="0">
                  <a:pos x="112" y="2"/>
                </a:cxn>
                <a:cxn ang="0">
                  <a:pos x="94" y="6"/>
                </a:cxn>
                <a:cxn ang="0">
                  <a:pos x="78" y="10"/>
                </a:cxn>
                <a:cxn ang="0">
                  <a:pos x="46" y="24"/>
                </a:cxn>
                <a:cxn ang="0">
                  <a:pos x="22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8" y="54"/>
                </a:cxn>
                <a:cxn ang="0">
                  <a:pos x="36" y="58"/>
                </a:cxn>
                <a:cxn ang="0">
                  <a:pos x="60" y="64"/>
                </a:cxn>
                <a:cxn ang="0">
                  <a:pos x="86" y="74"/>
                </a:cxn>
                <a:cxn ang="0">
                  <a:pos x="112" y="86"/>
                </a:cxn>
                <a:cxn ang="0">
                  <a:pos x="138" y="102"/>
                </a:cxn>
                <a:cxn ang="0">
                  <a:pos x="150" y="112"/>
                </a:cxn>
                <a:cxn ang="0">
                  <a:pos x="162" y="124"/>
                </a:cxn>
                <a:cxn ang="0">
                  <a:pos x="162" y="124"/>
                </a:cxn>
                <a:cxn ang="0">
                  <a:pos x="172" y="134"/>
                </a:cxn>
                <a:cxn ang="0">
                  <a:pos x="186" y="142"/>
                </a:cxn>
                <a:cxn ang="0">
                  <a:pos x="202" y="148"/>
                </a:cxn>
                <a:cxn ang="0">
                  <a:pos x="218" y="152"/>
                </a:cxn>
                <a:cxn ang="0">
                  <a:pos x="236" y="156"/>
                </a:cxn>
                <a:cxn ang="0">
                  <a:pos x="254" y="156"/>
                </a:cxn>
                <a:cxn ang="0">
                  <a:pos x="272" y="156"/>
                </a:cxn>
                <a:cxn ang="0">
                  <a:pos x="292" y="154"/>
                </a:cxn>
                <a:cxn ang="0">
                  <a:pos x="310" y="150"/>
                </a:cxn>
                <a:cxn ang="0">
                  <a:pos x="328" y="146"/>
                </a:cxn>
                <a:cxn ang="0">
                  <a:pos x="344" y="140"/>
                </a:cxn>
                <a:cxn ang="0">
                  <a:pos x="362" y="134"/>
                </a:cxn>
                <a:cxn ang="0">
                  <a:pos x="376" y="126"/>
                </a:cxn>
                <a:cxn ang="0">
                  <a:pos x="388" y="118"/>
                </a:cxn>
                <a:cxn ang="0">
                  <a:pos x="400" y="110"/>
                </a:cxn>
                <a:cxn ang="0">
                  <a:pos x="408" y="100"/>
                </a:cxn>
                <a:cxn ang="0">
                  <a:pos x="408" y="100"/>
                </a:cxn>
              </a:cxnLst>
              <a:rect l="0" t="0" r="r" b="b"/>
              <a:pathLst>
                <a:path w="408" h="156">
                  <a:moveTo>
                    <a:pt x="408" y="100"/>
                  </a:moveTo>
                  <a:lnTo>
                    <a:pt x="408" y="100"/>
                  </a:lnTo>
                  <a:lnTo>
                    <a:pt x="392" y="100"/>
                  </a:lnTo>
                  <a:lnTo>
                    <a:pt x="374" y="98"/>
                  </a:lnTo>
                  <a:lnTo>
                    <a:pt x="350" y="94"/>
                  </a:lnTo>
                  <a:lnTo>
                    <a:pt x="324" y="86"/>
                  </a:lnTo>
                  <a:lnTo>
                    <a:pt x="292" y="72"/>
                  </a:lnTo>
                  <a:lnTo>
                    <a:pt x="258" y="54"/>
                  </a:lnTo>
                  <a:lnTo>
                    <a:pt x="242" y="42"/>
                  </a:lnTo>
                  <a:lnTo>
                    <a:pt x="224" y="28"/>
                  </a:lnTo>
                  <a:lnTo>
                    <a:pt x="224" y="28"/>
                  </a:lnTo>
                  <a:lnTo>
                    <a:pt x="206" y="16"/>
                  </a:lnTo>
                  <a:lnTo>
                    <a:pt x="188" y="8"/>
                  </a:lnTo>
                  <a:lnTo>
                    <a:pt x="168" y="2"/>
                  </a:lnTo>
                  <a:lnTo>
                    <a:pt x="150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4" y="6"/>
                  </a:lnTo>
                  <a:lnTo>
                    <a:pt x="78" y="10"/>
                  </a:lnTo>
                  <a:lnTo>
                    <a:pt x="46" y="24"/>
                  </a:lnTo>
                  <a:lnTo>
                    <a:pt x="22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8" y="54"/>
                  </a:lnTo>
                  <a:lnTo>
                    <a:pt x="36" y="58"/>
                  </a:lnTo>
                  <a:lnTo>
                    <a:pt x="60" y="64"/>
                  </a:lnTo>
                  <a:lnTo>
                    <a:pt x="86" y="74"/>
                  </a:lnTo>
                  <a:lnTo>
                    <a:pt x="112" y="86"/>
                  </a:lnTo>
                  <a:lnTo>
                    <a:pt x="138" y="102"/>
                  </a:lnTo>
                  <a:lnTo>
                    <a:pt x="150" y="112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202" y="148"/>
                  </a:lnTo>
                  <a:lnTo>
                    <a:pt x="218" y="152"/>
                  </a:lnTo>
                  <a:lnTo>
                    <a:pt x="236" y="156"/>
                  </a:lnTo>
                  <a:lnTo>
                    <a:pt x="254" y="156"/>
                  </a:lnTo>
                  <a:lnTo>
                    <a:pt x="272" y="156"/>
                  </a:lnTo>
                  <a:lnTo>
                    <a:pt x="292" y="154"/>
                  </a:lnTo>
                  <a:lnTo>
                    <a:pt x="310" y="150"/>
                  </a:lnTo>
                  <a:lnTo>
                    <a:pt x="328" y="146"/>
                  </a:lnTo>
                  <a:lnTo>
                    <a:pt x="344" y="140"/>
                  </a:lnTo>
                  <a:lnTo>
                    <a:pt x="362" y="134"/>
                  </a:lnTo>
                  <a:lnTo>
                    <a:pt x="376" y="126"/>
                  </a:lnTo>
                  <a:lnTo>
                    <a:pt x="388" y="118"/>
                  </a:lnTo>
                  <a:lnTo>
                    <a:pt x="400" y="110"/>
                  </a:lnTo>
                  <a:lnTo>
                    <a:pt x="408" y="100"/>
                  </a:lnTo>
                  <a:lnTo>
                    <a:pt x="408" y="10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7" name=""/>
            <p:cNvSpPr/>
            <p:nvPr/>
          </p:nvSpPr>
          <p:spPr>
            <a:xfrm>
              <a:off x="-80963" y="5016500"/>
              <a:ext cx="361950" cy="273050"/>
            </a:xfrm>
            <a:custGeom>
              <a:avLst/>
              <a:gdLst/>
              <a:cxnLst>
                <a:cxn ang="0">
                  <a:pos x="228" y="52"/>
                </a:cxn>
                <a:cxn ang="0">
                  <a:pos x="228" y="52"/>
                </a:cxn>
                <a:cxn ang="0">
                  <a:pos x="222" y="46"/>
                </a:cxn>
                <a:cxn ang="0">
                  <a:pos x="202" y="34"/>
                </a:cxn>
                <a:cxn ang="0">
                  <a:pos x="174" y="18"/>
                </a:cxn>
                <a:cxn ang="0">
                  <a:pos x="158" y="12"/>
                </a:cxn>
                <a:cxn ang="0">
                  <a:pos x="140" y="6"/>
                </a:cxn>
                <a:cxn ang="0">
                  <a:pos x="122" y="2"/>
                </a:cxn>
                <a:cxn ang="0">
                  <a:pos x="104" y="0"/>
                </a:cxn>
                <a:cxn ang="0">
                  <a:pos x="84" y="2"/>
                </a:cxn>
                <a:cxn ang="0">
                  <a:pos x="66" y="6"/>
                </a:cxn>
                <a:cxn ang="0">
                  <a:pos x="48" y="16"/>
                </a:cxn>
                <a:cxn ang="0">
                  <a:pos x="32" y="28"/>
                </a:cxn>
                <a:cxn ang="0">
                  <a:pos x="24" y="38"/>
                </a:cxn>
                <a:cxn ang="0">
                  <a:pos x="18" y="48"/>
                </a:cxn>
                <a:cxn ang="0">
                  <a:pos x="4" y="72"/>
                </a:cxn>
                <a:cxn ang="0">
                  <a:pos x="4" y="72"/>
                </a:cxn>
                <a:cxn ang="0">
                  <a:pos x="2" y="84"/>
                </a:cxn>
                <a:cxn ang="0">
                  <a:pos x="0" y="96"/>
                </a:cxn>
                <a:cxn ang="0">
                  <a:pos x="2" y="112"/>
                </a:cxn>
                <a:cxn ang="0">
                  <a:pos x="8" y="128"/>
                </a:cxn>
                <a:cxn ang="0">
                  <a:pos x="12" y="136"/>
                </a:cxn>
                <a:cxn ang="0">
                  <a:pos x="16" y="142"/>
                </a:cxn>
                <a:cxn ang="0">
                  <a:pos x="24" y="150"/>
                </a:cxn>
                <a:cxn ang="0">
                  <a:pos x="34" y="156"/>
                </a:cxn>
                <a:cxn ang="0">
                  <a:pos x="44" y="162"/>
                </a:cxn>
                <a:cxn ang="0">
                  <a:pos x="58" y="166"/>
                </a:cxn>
                <a:cxn ang="0">
                  <a:pos x="58" y="166"/>
                </a:cxn>
                <a:cxn ang="0">
                  <a:pos x="64" y="168"/>
                </a:cxn>
                <a:cxn ang="0">
                  <a:pos x="82" y="170"/>
                </a:cxn>
                <a:cxn ang="0">
                  <a:pos x="106" y="172"/>
                </a:cxn>
                <a:cxn ang="0">
                  <a:pos x="120" y="172"/>
                </a:cxn>
                <a:cxn ang="0">
                  <a:pos x="134" y="168"/>
                </a:cxn>
                <a:cxn ang="0">
                  <a:pos x="134" y="168"/>
                </a:cxn>
                <a:cxn ang="0">
                  <a:pos x="128" y="160"/>
                </a:cxn>
                <a:cxn ang="0">
                  <a:pos x="120" y="152"/>
                </a:cxn>
                <a:cxn ang="0">
                  <a:pos x="114" y="140"/>
                </a:cxn>
                <a:cxn ang="0">
                  <a:pos x="108" y="126"/>
                </a:cxn>
                <a:cxn ang="0">
                  <a:pos x="108" y="110"/>
                </a:cxn>
                <a:cxn ang="0">
                  <a:pos x="108" y="102"/>
                </a:cxn>
                <a:cxn ang="0">
                  <a:pos x="110" y="94"/>
                </a:cxn>
                <a:cxn ang="0">
                  <a:pos x="114" y="86"/>
                </a:cxn>
                <a:cxn ang="0">
                  <a:pos x="120" y="76"/>
                </a:cxn>
                <a:cxn ang="0">
                  <a:pos x="120" y="76"/>
                </a:cxn>
                <a:cxn ang="0">
                  <a:pos x="128" y="68"/>
                </a:cxn>
                <a:cxn ang="0">
                  <a:pos x="134" y="62"/>
                </a:cxn>
                <a:cxn ang="0">
                  <a:pos x="144" y="58"/>
                </a:cxn>
                <a:cxn ang="0">
                  <a:pos x="152" y="54"/>
                </a:cxn>
                <a:cxn ang="0">
                  <a:pos x="170" y="48"/>
                </a:cxn>
                <a:cxn ang="0">
                  <a:pos x="188" y="46"/>
                </a:cxn>
                <a:cxn ang="0">
                  <a:pos x="204" y="48"/>
                </a:cxn>
                <a:cxn ang="0">
                  <a:pos x="216" y="48"/>
                </a:cxn>
                <a:cxn ang="0">
                  <a:pos x="228" y="52"/>
                </a:cxn>
                <a:cxn ang="0">
                  <a:pos x="228" y="52"/>
                </a:cxn>
              </a:cxnLst>
              <a:rect l="0" t="0" r="r" b="b"/>
              <a:pathLst>
                <a:path w="228" h="172">
                  <a:moveTo>
                    <a:pt x="228" y="52"/>
                  </a:moveTo>
                  <a:lnTo>
                    <a:pt x="228" y="52"/>
                  </a:lnTo>
                  <a:lnTo>
                    <a:pt x="222" y="46"/>
                  </a:lnTo>
                  <a:lnTo>
                    <a:pt x="202" y="34"/>
                  </a:lnTo>
                  <a:lnTo>
                    <a:pt x="174" y="18"/>
                  </a:lnTo>
                  <a:lnTo>
                    <a:pt x="158" y="12"/>
                  </a:lnTo>
                  <a:lnTo>
                    <a:pt x="140" y="6"/>
                  </a:lnTo>
                  <a:lnTo>
                    <a:pt x="122" y="2"/>
                  </a:lnTo>
                  <a:lnTo>
                    <a:pt x="104" y="0"/>
                  </a:lnTo>
                  <a:lnTo>
                    <a:pt x="84" y="2"/>
                  </a:lnTo>
                  <a:lnTo>
                    <a:pt x="66" y="6"/>
                  </a:lnTo>
                  <a:lnTo>
                    <a:pt x="48" y="16"/>
                  </a:lnTo>
                  <a:lnTo>
                    <a:pt x="32" y="28"/>
                  </a:lnTo>
                  <a:lnTo>
                    <a:pt x="24" y="38"/>
                  </a:lnTo>
                  <a:lnTo>
                    <a:pt x="18" y="48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84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8" y="128"/>
                  </a:lnTo>
                  <a:lnTo>
                    <a:pt x="12" y="136"/>
                  </a:lnTo>
                  <a:lnTo>
                    <a:pt x="16" y="142"/>
                  </a:lnTo>
                  <a:lnTo>
                    <a:pt x="24" y="150"/>
                  </a:lnTo>
                  <a:lnTo>
                    <a:pt x="34" y="156"/>
                  </a:lnTo>
                  <a:lnTo>
                    <a:pt x="44" y="162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64" y="168"/>
                  </a:lnTo>
                  <a:lnTo>
                    <a:pt x="82" y="170"/>
                  </a:lnTo>
                  <a:lnTo>
                    <a:pt x="106" y="172"/>
                  </a:lnTo>
                  <a:lnTo>
                    <a:pt x="120" y="172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14" y="140"/>
                  </a:lnTo>
                  <a:lnTo>
                    <a:pt x="108" y="126"/>
                  </a:lnTo>
                  <a:lnTo>
                    <a:pt x="108" y="110"/>
                  </a:lnTo>
                  <a:lnTo>
                    <a:pt x="108" y="102"/>
                  </a:lnTo>
                  <a:lnTo>
                    <a:pt x="110" y="94"/>
                  </a:lnTo>
                  <a:lnTo>
                    <a:pt x="114" y="8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8" y="68"/>
                  </a:lnTo>
                  <a:lnTo>
                    <a:pt x="134" y="62"/>
                  </a:lnTo>
                  <a:lnTo>
                    <a:pt x="144" y="58"/>
                  </a:lnTo>
                  <a:lnTo>
                    <a:pt x="152" y="54"/>
                  </a:lnTo>
                  <a:lnTo>
                    <a:pt x="170" y="48"/>
                  </a:lnTo>
                  <a:lnTo>
                    <a:pt x="188" y="46"/>
                  </a:lnTo>
                  <a:lnTo>
                    <a:pt x="204" y="48"/>
                  </a:lnTo>
                  <a:lnTo>
                    <a:pt x="216" y="48"/>
                  </a:lnTo>
                  <a:lnTo>
                    <a:pt x="228" y="52"/>
                  </a:lnTo>
                  <a:lnTo>
                    <a:pt x="228" y="5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8" name=""/>
            <p:cNvSpPr/>
            <p:nvPr/>
          </p:nvSpPr>
          <p:spPr>
            <a:xfrm>
              <a:off x="417512" y="5051425"/>
              <a:ext cx="384175" cy="333375"/>
            </a:xfrm>
            <a:custGeom>
              <a:avLst/>
              <a:gdLst/>
              <a:cxnLst>
                <a:cxn ang="0">
                  <a:pos x="196" y="2"/>
                </a:cxn>
                <a:cxn ang="0">
                  <a:pos x="138" y="0"/>
                </a:cxn>
                <a:cxn ang="0">
                  <a:pos x="86" y="6"/>
                </a:cxn>
                <a:cxn ang="0">
                  <a:pos x="52" y="16"/>
                </a:cxn>
                <a:cxn ang="0">
                  <a:pos x="24" y="34"/>
                </a:cxn>
                <a:cxn ang="0">
                  <a:pos x="6" y="62"/>
                </a:cxn>
                <a:cxn ang="0">
                  <a:pos x="0" y="80"/>
                </a:cxn>
                <a:cxn ang="0">
                  <a:pos x="0" y="116"/>
                </a:cxn>
                <a:cxn ang="0">
                  <a:pos x="8" y="146"/>
                </a:cxn>
                <a:cxn ang="0">
                  <a:pos x="24" y="172"/>
                </a:cxn>
                <a:cxn ang="0">
                  <a:pos x="44" y="192"/>
                </a:cxn>
                <a:cxn ang="0">
                  <a:pos x="70" y="204"/>
                </a:cxn>
                <a:cxn ang="0">
                  <a:pos x="98" y="210"/>
                </a:cxn>
                <a:cxn ang="0">
                  <a:pos x="128" y="208"/>
                </a:cxn>
                <a:cxn ang="0">
                  <a:pos x="158" y="198"/>
                </a:cxn>
                <a:cxn ang="0">
                  <a:pos x="184" y="184"/>
                </a:cxn>
                <a:cxn ang="0">
                  <a:pos x="220" y="158"/>
                </a:cxn>
                <a:cxn ang="0">
                  <a:pos x="236" y="134"/>
                </a:cxn>
                <a:cxn ang="0">
                  <a:pos x="242" y="118"/>
                </a:cxn>
                <a:cxn ang="0">
                  <a:pos x="226" y="126"/>
                </a:cxn>
                <a:cxn ang="0">
                  <a:pos x="188" y="140"/>
                </a:cxn>
                <a:cxn ang="0">
                  <a:pos x="154" y="142"/>
                </a:cxn>
                <a:cxn ang="0">
                  <a:pos x="132" y="136"/>
                </a:cxn>
                <a:cxn ang="0">
                  <a:pos x="116" y="122"/>
                </a:cxn>
                <a:cxn ang="0">
                  <a:pos x="108" y="112"/>
                </a:cxn>
                <a:cxn ang="0">
                  <a:pos x="100" y="88"/>
                </a:cxn>
                <a:cxn ang="0">
                  <a:pos x="100" y="68"/>
                </a:cxn>
                <a:cxn ang="0">
                  <a:pos x="106" y="48"/>
                </a:cxn>
                <a:cxn ang="0">
                  <a:pos x="118" y="34"/>
                </a:cxn>
                <a:cxn ang="0">
                  <a:pos x="134" y="20"/>
                </a:cxn>
                <a:cxn ang="0">
                  <a:pos x="174" y="4"/>
                </a:cxn>
                <a:cxn ang="0">
                  <a:pos x="196" y="2"/>
                </a:cxn>
              </a:cxnLst>
              <a:rect l="0" t="0" r="r" b="b"/>
              <a:pathLst>
                <a:path w="242" h="210">
                  <a:moveTo>
                    <a:pt x="196" y="2"/>
                  </a:moveTo>
                  <a:lnTo>
                    <a:pt x="196" y="2"/>
                  </a:lnTo>
                  <a:lnTo>
                    <a:pt x="166" y="0"/>
                  </a:lnTo>
                  <a:lnTo>
                    <a:pt x="138" y="0"/>
                  </a:lnTo>
                  <a:lnTo>
                    <a:pt x="104" y="2"/>
                  </a:lnTo>
                  <a:lnTo>
                    <a:pt x="86" y="6"/>
                  </a:lnTo>
                  <a:lnTo>
                    <a:pt x="68" y="10"/>
                  </a:lnTo>
                  <a:lnTo>
                    <a:pt x="52" y="16"/>
                  </a:lnTo>
                  <a:lnTo>
                    <a:pt x="36" y="24"/>
                  </a:lnTo>
                  <a:lnTo>
                    <a:pt x="24" y="34"/>
                  </a:lnTo>
                  <a:lnTo>
                    <a:pt x="12" y="48"/>
                  </a:lnTo>
                  <a:lnTo>
                    <a:pt x="6" y="6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4" y="132"/>
                  </a:lnTo>
                  <a:lnTo>
                    <a:pt x="8" y="146"/>
                  </a:lnTo>
                  <a:lnTo>
                    <a:pt x="16" y="160"/>
                  </a:lnTo>
                  <a:lnTo>
                    <a:pt x="24" y="172"/>
                  </a:lnTo>
                  <a:lnTo>
                    <a:pt x="34" y="182"/>
                  </a:lnTo>
                  <a:lnTo>
                    <a:pt x="44" y="192"/>
                  </a:lnTo>
                  <a:lnTo>
                    <a:pt x="56" y="198"/>
                  </a:lnTo>
                  <a:lnTo>
                    <a:pt x="70" y="204"/>
                  </a:lnTo>
                  <a:lnTo>
                    <a:pt x="84" y="208"/>
                  </a:lnTo>
                  <a:lnTo>
                    <a:pt x="98" y="210"/>
                  </a:lnTo>
                  <a:lnTo>
                    <a:pt x="112" y="210"/>
                  </a:lnTo>
                  <a:lnTo>
                    <a:pt x="128" y="208"/>
                  </a:lnTo>
                  <a:lnTo>
                    <a:pt x="142" y="204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84" y="184"/>
                  </a:lnTo>
                  <a:lnTo>
                    <a:pt x="204" y="170"/>
                  </a:lnTo>
                  <a:lnTo>
                    <a:pt x="220" y="158"/>
                  </a:lnTo>
                  <a:lnTo>
                    <a:pt x="230" y="144"/>
                  </a:lnTo>
                  <a:lnTo>
                    <a:pt x="236" y="134"/>
                  </a:lnTo>
                  <a:lnTo>
                    <a:pt x="240" y="124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26" y="126"/>
                  </a:lnTo>
                  <a:lnTo>
                    <a:pt x="208" y="132"/>
                  </a:lnTo>
                  <a:lnTo>
                    <a:pt x="188" y="140"/>
                  </a:lnTo>
                  <a:lnTo>
                    <a:pt x="164" y="142"/>
                  </a:lnTo>
                  <a:lnTo>
                    <a:pt x="154" y="142"/>
                  </a:lnTo>
                  <a:lnTo>
                    <a:pt x="144" y="140"/>
                  </a:lnTo>
                  <a:lnTo>
                    <a:pt x="132" y="136"/>
                  </a:lnTo>
                  <a:lnTo>
                    <a:pt x="124" y="130"/>
                  </a:lnTo>
                  <a:lnTo>
                    <a:pt x="116" y="122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04" y="100"/>
                  </a:lnTo>
                  <a:lnTo>
                    <a:pt x="100" y="88"/>
                  </a:lnTo>
                  <a:lnTo>
                    <a:pt x="100" y="78"/>
                  </a:lnTo>
                  <a:lnTo>
                    <a:pt x="100" y="68"/>
                  </a:lnTo>
                  <a:lnTo>
                    <a:pt x="102" y="58"/>
                  </a:lnTo>
                  <a:lnTo>
                    <a:pt x="106" y="48"/>
                  </a:lnTo>
                  <a:lnTo>
                    <a:pt x="112" y="40"/>
                  </a:lnTo>
                  <a:lnTo>
                    <a:pt x="118" y="34"/>
                  </a:lnTo>
                  <a:lnTo>
                    <a:pt x="124" y="26"/>
                  </a:lnTo>
                  <a:lnTo>
                    <a:pt x="134" y="20"/>
                  </a:lnTo>
                  <a:lnTo>
                    <a:pt x="152" y="10"/>
                  </a:lnTo>
                  <a:lnTo>
                    <a:pt x="174" y="4"/>
                  </a:lnTo>
                  <a:lnTo>
                    <a:pt x="196" y="2"/>
                  </a:lnTo>
                  <a:lnTo>
                    <a:pt x="196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9" name=""/>
            <p:cNvSpPr/>
            <p:nvPr/>
          </p:nvSpPr>
          <p:spPr>
            <a:xfrm>
              <a:off x="1360488" y="5041900"/>
              <a:ext cx="304800" cy="266700"/>
            </a:xfrm>
            <a:custGeom>
              <a:avLst/>
              <a:gd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40" y="8"/>
                </a:cxn>
                <a:cxn ang="0">
                  <a:pos x="64" y="2"/>
                </a:cxn>
                <a:cxn ang="0">
                  <a:pos x="92" y="0"/>
                </a:cxn>
                <a:cxn ang="0">
                  <a:pos x="106" y="0"/>
                </a:cxn>
                <a:cxn ang="0">
                  <a:pos x="120" y="0"/>
                </a:cxn>
                <a:cxn ang="0">
                  <a:pos x="134" y="2"/>
                </a:cxn>
                <a:cxn ang="0">
                  <a:pos x="148" y="6"/>
                </a:cxn>
                <a:cxn ang="0">
                  <a:pos x="160" y="12"/>
                </a:cxn>
                <a:cxn ang="0">
                  <a:pos x="170" y="20"/>
                </a:cxn>
                <a:cxn ang="0">
                  <a:pos x="180" y="32"/>
                </a:cxn>
                <a:cxn ang="0">
                  <a:pos x="186" y="44"/>
                </a:cxn>
                <a:cxn ang="0">
                  <a:pos x="186" y="44"/>
                </a:cxn>
                <a:cxn ang="0">
                  <a:pos x="190" y="60"/>
                </a:cxn>
                <a:cxn ang="0">
                  <a:pos x="192" y="74"/>
                </a:cxn>
                <a:cxn ang="0">
                  <a:pos x="192" y="86"/>
                </a:cxn>
                <a:cxn ang="0">
                  <a:pos x="190" y="98"/>
                </a:cxn>
                <a:cxn ang="0">
                  <a:pos x="188" y="110"/>
                </a:cxn>
                <a:cxn ang="0">
                  <a:pos x="182" y="122"/>
                </a:cxn>
                <a:cxn ang="0">
                  <a:pos x="176" y="132"/>
                </a:cxn>
                <a:cxn ang="0">
                  <a:pos x="170" y="140"/>
                </a:cxn>
                <a:cxn ang="0">
                  <a:pos x="162" y="148"/>
                </a:cxn>
                <a:cxn ang="0">
                  <a:pos x="152" y="154"/>
                </a:cxn>
                <a:cxn ang="0">
                  <a:pos x="142" y="160"/>
                </a:cxn>
                <a:cxn ang="0">
                  <a:pos x="130" y="164"/>
                </a:cxn>
                <a:cxn ang="0">
                  <a:pos x="118" y="166"/>
                </a:cxn>
                <a:cxn ang="0">
                  <a:pos x="106" y="168"/>
                </a:cxn>
                <a:cxn ang="0">
                  <a:pos x="94" y="166"/>
                </a:cxn>
                <a:cxn ang="0">
                  <a:pos x="80" y="164"/>
                </a:cxn>
                <a:cxn ang="0">
                  <a:pos x="80" y="164"/>
                </a:cxn>
                <a:cxn ang="0">
                  <a:pos x="58" y="158"/>
                </a:cxn>
                <a:cxn ang="0">
                  <a:pos x="38" y="150"/>
                </a:cxn>
                <a:cxn ang="0">
                  <a:pos x="24" y="142"/>
                </a:cxn>
                <a:cxn ang="0">
                  <a:pos x="14" y="134"/>
                </a:cxn>
                <a:cxn ang="0">
                  <a:pos x="8" y="126"/>
                </a:cxn>
                <a:cxn ang="0">
                  <a:pos x="4" y="12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4" y="118"/>
                </a:cxn>
                <a:cxn ang="0">
                  <a:pos x="30" y="120"/>
                </a:cxn>
                <a:cxn ang="0">
                  <a:pos x="48" y="122"/>
                </a:cxn>
                <a:cxn ang="0">
                  <a:pos x="66" y="122"/>
                </a:cxn>
                <a:cxn ang="0">
                  <a:pos x="74" y="120"/>
                </a:cxn>
                <a:cxn ang="0">
                  <a:pos x="82" y="116"/>
                </a:cxn>
                <a:cxn ang="0">
                  <a:pos x="90" y="112"/>
                </a:cxn>
                <a:cxn ang="0">
                  <a:pos x="96" y="106"/>
                </a:cxn>
                <a:cxn ang="0">
                  <a:pos x="102" y="98"/>
                </a:cxn>
                <a:cxn ang="0">
                  <a:pos x="106" y="88"/>
                </a:cxn>
                <a:cxn ang="0">
                  <a:pos x="106" y="88"/>
                </a:cxn>
                <a:cxn ang="0">
                  <a:pos x="108" y="78"/>
                </a:cxn>
                <a:cxn ang="0">
                  <a:pos x="108" y="68"/>
                </a:cxn>
                <a:cxn ang="0">
                  <a:pos x="106" y="60"/>
                </a:cxn>
                <a:cxn ang="0">
                  <a:pos x="104" y="52"/>
                </a:cxn>
                <a:cxn ang="0">
                  <a:pos x="102" y="44"/>
                </a:cxn>
                <a:cxn ang="0">
                  <a:pos x="98" y="38"/>
                </a:cxn>
                <a:cxn ang="0">
                  <a:pos x="86" y="26"/>
                </a:cxn>
                <a:cxn ang="0">
                  <a:pos x="70" y="20"/>
                </a:cxn>
                <a:cxn ang="0">
                  <a:pos x="54" y="14"/>
                </a:cxn>
                <a:cxn ang="0">
                  <a:pos x="36" y="12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92" h="168">
                  <a:moveTo>
                    <a:pt x="18" y="14"/>
                  </a:moveTo>
                  <a:lnTo>
                    <a:pt x="18" y="14"/>
                  </a:lnTo>
                  <a:lnTo>
                    <a:pt x="40" y="8"/>
                  </a:lnTo>
                  <a:lnTo>
                    <a:pt x="64" y="2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34" y="2"/>
                  </a:lnTo>
                  <a:lnTo>
                    <a:pt x="148" y="6"/>
                  </a:lnTo>
                  <a:lnTo>
                    <a:pt x="160" y="12"/>
                  </a:lnTo>
                  <a:lnTo>
                    <a:pt x="170" y="20"/>
                  </a:lnTo>
                  <a:lnTo>
                    <a:pt x="180" y="32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90" y="60"/>
                  </a:lnTo>
                  <a:lnTo>
                    <a:pt x="192" y="74"/>
                  </a:lnTo>
                  <a:lnTo>
                    <a:pt x="192" y="86"/>
                  </a:lnTo>
                  <a:lnTo>
                    <a:pt x="190" y="98"/>
                  </a:lnTo>
                  <a:lnTo>
                    <a:pt x="188" y="110"/>
                  </a:lnTo>
                  <a:lnTo>
                    <a:pt x="182" y="122"/>
                  </a:lnTo>
                  <a:lnTo>
                    <a:pt x="176" y="132"/>
                  </a:lnTo>
                  <a:lnTo>
                    <a:pt x="170" y="140"/>
                  </a:lnTo>
                  <a:lnTo>
                    <a:pt x="162" y="148"/>
                  </a:lnTo>
                  <a:lnTo>
                    <a:pt x="152" y="154"/>
                  </a:lnTo>
                  <a:lnTo>
                    <a:pt x="142" y="160"/>
                  </a:lnTo>
                  <a:lnTo>
                    <a:pt x="130" y="164"/>
                  </a:lnTo>
                  <a:lnTo>
                    <a:pt x="118" y="166"/>
                  </a:lnTo>
                  <a:lnTo>
                    <a:pt x="106" y="168"/>
                  </a:lnTo>
                  <a:lnTo>
                    <a:pt x="94" y="166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58" y="158"/>
                  </a:lnTo>
                  <a:lnTo>
                    <a:pt x="38" y="150"/>
                  </a:lnTo>
                  <a:lnTo>
                    <a:pt x="24" y="142"/>
                  </a:lnTo>
                  <a:lnTo>
                    <a:pt x="14" y="134"/>
                  </a:lnTo>
                  <a:lnTo>
                    <a:pt x="8" y="126"/>
                  </a:lnTo>
                  <a:lnTo>
                    <a:pt x="4" y="12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118"/>
                  </a:lnTo>
                  <a:lnTo>
                    <a:pt x="30" y="120"/>
                  </a:lnTo>
                  <a:lnTo>
                    <a:pt x="48" y="122"/>
                  </a:lnTo>
                  <a:lnTo>
                    <a:pt x="66" y="122"/>
                  </a:lnTo>
                  <a:lnTo>
                    <a:pt x="74" y="120"/>
                  </a:lnTo>
                  <a:lnTo>
                    <a:pt x="82" y="116"/>
                  </a:lnTo>
                  <a:lnTo>
                    <a:pt x="90" y="112"/>
                  </a:lnTo>
                  <a:lnTo>
                    <a:pt x="96" y="106"/>
                  </a:lnTo>
                  <a:lnTo>
                    <a:pt x="102" y="98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8" y="78"/>
                  </a:lnTo>
                  <a:lnTo>
                    <a:pt x="108" y="68"/>
                  </a:lnTo>
                  <a:lnTo>
                    <a:pt x="106" y="60"/>
                  </a:lnTo>
                  <a:lnTo>
                    <a:pt x="104" y="52"/>
                  </a:lnTo>
                  <a:lnTo>
                    <a:pt x="102" y="44"/>
                  </a:lnTo>
                  <a:lnTo>
                    <a:pt x="98" y="38"/>
                  </a:lnTo>
                  <a:lnTo>
                    <a:pt x="86" y="26"/>
                  </a:lnTo>
                  <a:lnTo>
                    <a:pt x="70" y="20"/>
                  </a:lnTo>
                  <a:lnTo>
                    <a:pt x="54" y="14"/>
                  </a:lnTo>
                  <a:lnTo>
                    <a:pt x="36" y="12"/>
                  </a:lnTo>
                  <a:lnTo>
                    <a:pt x="18" y="14"/>
                  </a:lnTo>
                  <a:lnTo>
                    <a:pt x="18" y="1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0" name=""/>
            <p:cNvSpPr/>
            <p:nvPr/>
          </p:nvSpPr>
          <p:spPr>
            <a:xfrm>
              <a:off x="954088" y="5064125"/>
              <a:ext cx="269875" cy="279400"/>
            </a:xfrm>
            <a:custGeom>
              <a:avLst/>
              <a:gdLst/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90" y="6"/>
                </a:cxn>
                <a:cxn ang="0">
                  <a:pos x="110" y="16"/>
                </a:cxn>
                <a:cxn ang="0">
                  <a:pos x="130" y="26"/>
                </a:cxn>
                <a:cxn ang="0">
                  <a:pos x="140" y="34"/>
                </a:cxn>
                <a:cxn ang="0">
                  <a:pos x="150" y="44"/>
                </a:cxn>
                <a:cxn ang="0">
                  <a:pos x="158" y="52"/>
                </a:cxn>
                <a:cxn ang="0">
                  <a:pos x="164" y="64"/>
                </a:cxn>
                <a:cxn ang="0">
                  <a:pos x="168" y="76"/>
                </a:cxn>
                <a:cxn ang="0">
                  <a:pos x="170" y="90"/>
                </a:cxn>
                <a:cxn ang="0">
                  <a:pos x="168" y="104"/>
                </a:cxn>
                <a:cxn ang="0">
                  <a:pos x="162" y="120"/>
                </a:cxn>
                <a:cxn ang="0">
                  <a:pos x="162" y="120"/>
                </a:cxn>
                <a:cxn ang="0">
                  <a:pos x="154" y="136"/>
                </a:cxn>
                <a:cxn ang="0">
                  <a:pos x="146" y="148"/>
                </a:cxn>
                <a:cxn ang="0">
                  <a:pos x="134" y="158"/>
                </a:cxn>
                <a:cxn ang="0">
                  <a:pos x="122" y="164"/>
                </a:cxn>
                <a:cxn ang="0">
                  <a:pos x="108" y="170"/>
                </a:cxn>
                <a:cxn ang="0">
                  <a:pos x="96" y="174"/>
                </a:cxn>
                <a:cxn ang="0">
                  <a:pos x="82" y="176"/>
                </a:cxn>
                <a:cxn ang="0">
                  <a:pos x="68" y="176"/>
                </a:cxn>
                <a:cxn ang="0">
                  <a:pos x="42" y="176"/>
                </a:cxn>
                <a:cxn ang="0">
                  <a:pos x="20" y="172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12" y="164"/>
                </a:cxn>
                <a:cxn ang="0">
                  <a:pos x="26" y="160"/>
                </a:cxn>
                <a:cxn ang="0">
                  <a:pos x="40" y="154"/>
                </a:cxn>
                <a:cxn ang="0">
                  <a:pos x="58" y="146"/>
                </a:cxn>
                <a:cxn ang="0">
                  <a:pos x="74" y="134"/>
                </a:cxn>
                <a:cxn ang="0">
                  <a:pos x="88" y="120"/>
                </a:cxn>
                <a:cxn ang="0">
                  <a:pos x="94" y="112"/>
                </a:cxn>
                <a:cxn ang="0">
                  <a:pos x="98" y="102"/>
                </a:cxn>
                <a:cxn ang="0">
                  <a:pos x="98" y="102"/>
                </a:cxn>
                <a:cxn ang="0">
                  <a:pos x="102" y="92"/>
                </a:cxn>
                <a:cxn ang="0">
                  <a:pos x="104" y="82"/>
                </a:cxn>
                <a:cxn ang="0">
                  <a:pos x="104" y="72"/>
                </a:cxn>
                <a:cxn ang="0">
                  <a:pos x="104" y="62"/>
                </a:cxn>
                <a:cxn ang="0">
                  <a:pos x="100" y="46"/>
                </a:cxn>
                <a:cxn ang="0">
                  <a:pos x="94" y="30"/>
                </a:cxn>
                <a:cxn ang="0">
                  <a:pos x="86" y="18"/>
                </a:cxn>
                <a:cxn ang="0">
                  <a:pos x="78" y="8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170" h="176">
                  <a:moveTo>
                    <a:pt x="72" y="0"/>
                  </a:moveTo>
                  <a:lnTo>
                    <a:pt x="72" y="0"/>
                  </a:lnTo>
                  <a:lnTo>
                    <a:pt x="90" y="6"/>
                  </a:lnTo>
                  <a:lnTo>
                    <a:pt x="110" y="16"/>
                  </a:lnTo>
                  <a:lnTo>
                    <a:pt x="130" y="26"/>
                  </a:lnTo>
                  <a:lnTo>
                    <a:pt x="140" y="34"/>
                  </a:lnTo>
                  <a:lnTo>
                    <a:pt x="150" y="44"/>
                  </a:lnTo>
                  <a:lnTo>
                    <a:pt x="158" y="52"/>
                  </a:lnTo>
                  <a:lnTo>
                    <a:pt x="164" y="64"/>
                  </a:lnTo>
                  <a:lnTo>
                    <a:pt x="168" y="76"/>
                  </a:lnTo>
                  <a:lnTo>
                    <a:pt x="170" y="90"/>
                  </a:lnTo>
                  <a:lnTo>
                    <a:pt x="168" y="104"/>
                  </a:lnTo>
                  <a:lnTo>
                    <a:pt x="162" y="120"/>
                  </a:lnTo>
                  <a:lnTo>
                    <a:pt x="162" y="120"/>
                  </a:lnTo>
                  <a:lnTo>
                    <a:pt x="154" y="136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2" y="164"/>
                  </a:lnTo>
                  <a:lnTo>
                    <a:pt x="108" y="170"/>
                  </a:lnTo>
                  <a:lnTo>
                    <a:pt x="96" y="174"/>
                  </a:lnTo>
                  <a:lnTo>
                    <a:pt x="82" y="176"/>
                  </a:lnTo>
                  <a:lnTo>
                    <a:pt x="68" y="176"/>
                  </a:lnTo>
                  <a:lnTo>
                    <a:pt x="42" y="176"/>
                  </a:lnTo>
                  <a:lnTo>
                    <a:pt x="20" y="172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2" y="164"/>
                  </a:lnTo>
                  <a:lnTo>
                    <a:pt x="26" y="160"/>
                  </a:lnTo>
                  <a:lnTo>
                    <a:pt x="40" y="154"/>
                  </a:lnTo>
                  <a:lnTo>
                    <a:pt x="58" y="146"/>
                  </a:lnTo>
                  <a:lnTo>
                    <a:pt x="74" y="134"/>
                  </a:lnTo>
                  <a:lnTo>
                    <a:pt x="88" y="120"/>
                  </a:lnTo>
                  <a:lnTo>
                    <a:pt x="94" y="112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102" y="92"/>
                  </a:lnTo>
                  <a:lnTo>
                    <a:pt x="104" y="82"/>
                  </a:lnTo>
                  <a:lnTo>
                    <a:pt x="104" y="72"/>
                  </a:lnTo>
                  <a:lnTo>
                    <a:pt x="104" y="62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8" y="8"/>
                  </a:lnTo>
                  <a:lnTo>
                    <a:pt x="72" y="0"/>
                  </a:lnTo>
                  <a:lnTo>
                    <a:pt x="7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1" name=""/>
            <p:cNvSpPr/>
            <p:nvPr/>
          </p:nvSpPr>
          <p:spPr>
            <a:xfrm>
              <a:off x="439737" y="4143375"/>
              <a:ext cx="406400" cy="625475"/>
            </a:xfrm>
            <a:custGeom>
              <a:avLst/>
              <a:gdLst/>
              <a:cxnLst>
                <a:cxn ang="0">
                  <a:pos x="154" y="0"/>
                </a:cxn>
                <a:cxn ang="0">
                  <a:pos x="154" y="0"/>
                </a:cxn>
                <a:cxn ang="0">
                  <a:pos x="150" y="6"/>
                </a:cxn>
                <a:cxn ang="0">
                  <a:pos x="142" y="24"/>
                </a:cxn>
                <a:cxn ang="0">
                  <a:pos x="134" y="36"/>
                </a:cxn>
                <a:cxn ang="0">
                  <a:pos x="124" y="48"/>
                </a:cxn>
                <a:cxn ang="0">
                  <a:pos x="112" y="62"/>
                </a:cxn>
                <a:cxn ang="0">
                  <a:pos x="96" y="76"/>
                </a:cxn>
                <a:cxn ang="0">
                  <a:pos x="96" y="76"/>
                </a:cxn>
                <a:cxn ang="0">
                  <a:pos x="62" y="104"/>
                </a:cxn>
                <a:cxn ang="0">
                  <a:pos x="46" y="120"/>
                </a:cxn>
                <a:cxn ang="0">
                  <a:pos x="30" y="136"/>
                </a:cxn>
                <a:cxn ang="0">
                  <a:pos x="18" y="154"/>
                </a:cxn>
                <a:cxn ang="0">
                  <a:pos x="8" y="174"/>
                </a:cxn>
                <a:cxn ang="0">
                  <a:pos x="2" y="196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2" y="244"/>
                </a:cxn>
                <a:cxn ang="0">
                  <a:pos x="6" y="270"/>
                </a:cxn>
                <a:cxn ang="0">
                  <a:pos x="12" y="298"/>
                </a:cxn>
                <a:cxn ang="0">
                  <a:pos x="24" y="324"/>
                </a:cxn>
                <a:cxn ang="0">
                  <a:pos x="30" y="336"/>
                </a:cxn>
                <a:cxn ang="0">
                  <a:pos x="38" y="346"/>
                </a:cxn>
                <a:cxn ang="0">
                  <a:pos x="48" y="358"/>
                </a:cxn>
                <a:cxn ang="0">
                  <a:pos x="58" y="366"/>
                </a:cxn>
                <a:cxn ang="0">
                  <a:pos x="68" y="376"/>
                </a:cxn>
                <a:cxn ang="0">
                  <a:pos x="82" y="382"/>
                </a:cxn>
                <a:cxn ang="0">
                  <a:pos x="96" y="388"/>
                </a:cxn>
                <a:cxn ang="0">
                  <a:pos x="110" y="392"/>
                </a:cxn>
                <a:cxn ang="0">
                  <a:pos x="110" y="392"/>
                </a:cxn>
                <a:cxn ang="0">
                  <a:pos x="126" y="394"/>
                </a:cxn>
                <a:cxn ang="0">
                  <a:pos x="142" y="394"/>
                </a:cxn>
                <a:cxn ang="0">
                  <a:pos x="156" y="390"/>
                </a:cxn>
                <a:cxn ang="0">
                  <a:pos x="170" y="386"/>
                </a:cxn>
                <a:cxn ang="0">
                  <a:pos x="184" y="378"/>
                </a:cxn>
                <a:cxn ang="0">
                  <a:pos x="196" y="368"/>
                </a:cxn>
                <a:cxn ang="0">
                  <a:pos x="208" y="358"/>
                </a:cxn>
                <a:cxn ang="0">
                  <a:pos x="218" y="346"/>
                </a:cxn>
                <a:cxn ang="0">
                  <a:pos x="228" y="332"/>
                </a:cxn>
                <a:cxn ang="0">
                  <a:pos x="236" y="318"/>
                </a:cxn>
                <a:cxn ang="0">
                  <a:pos x="244" y="302"/>
                </a:cxn>
                <a:cxn ang="0">
                  <a:pos x="248" y="286"/>
                </a:cxn>
                <a:cxn ang="0">
                  <a:pos x="252" y="270"/>
                </a:cxn>
                <a:cxn ang="0">
                  <a:pos x="256" y="254"/>
                </a:cxn>
                <a:cxn ang="0">
                  <a:pos x="256" y="236"/>
                </a:cxn>
                <a:cxn ang="0">
                  <a:pos x="256" y="220"/>
                </a:cxn>
                <a:cxn ang="0">
                  <a:pos x="256" y="220"/>
                </a:cxn>
                <a:cxn ang="0">
                  <a:pos x="252" y="190"/>
                </a:cxn>
                <a:cxn ang="0">
                  <a:pos x="244" y="162"/>
                </a:cxn>
                <a:cxn ang="0">
                  <a:pos x="234" y="140"/>
                </a:cxn>
                <a:cxn ang="0">
                  <a:pos x="224" y="122"/>
                </a:cxn>
                <a:cxn ang="0">
                  <a:pos x="212" y="106"/>
                </a:cxn>
                <a:cxn ang="0">
                  <a:pos x="200" y="90"/>
                </a:cxn>
                <a:cxn ang="0">
                  <a:pos x="190" y="78"/>
                </a:cxn>
                <a:cxn ang="0">
                  <a:pos x="182" y="64"/>
                </a:cxn>
                <a:cxn ang="0">
                  <a:pos x="182" y="64"/>
                </a:cxn>
                <a:cxn ang="0">
                  <a:pos x="168" y="38"/>
                </a:cxn>
                <a:cxn ang="0">
                  <a:pos x="160" y="18"/>
                </a:cxn>
                <a:cxn ang="0">
                  <a:pos x="154" y="0"/>
                </a:cxn>
                <a:cxn ang="0">
                  <a:pos x="154" y="0"/>
                </a:cxn>
              </a:cxnLst>
              <a:rect l="0" t="0" r="r" b="b"/>
              <a:pathLst>
                <a:path w="256" h="394">
                  <a:moveTo>
                    <a:pt x="154" y="0"/>
                  </a:moveTo>
                  <a:lnTo>
                    <a:pt x="154" y="0"/>
                  </a:lnTo>
                  <a:lnTo>
                    <a:pt x="150" y="6"/>
                  </a:lnTo>
                  <a:lnTo>
                    <a:pt x="142" y="24"/>
                  </a:lnTo>
                  <a:lnTo>
                    <a:pt x="134" y="36"/>
                  </a:lnTo>
                  <a:lnTo>
                    <a:pt x="124" y="48"/>
                  </a:lnTo>
                  <a:lnTo>
                    <a:pt x="112" y="62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62" y="104"/>
                  </a:lnTo>
                  <a:lnTo>
                    <a:pt x="46" y="120"/>
                  </a:lnTo>
                  <a:lnTo>
                    <a:pt x="30" y="136"/>
                  </a:lnTo>
                  <a:lnTo>
                    <a:pt x="18" y="154"/>
                  </a:lnTo>
                  <a:lnTo>
                    <a:pt x="8" y="174"/>
                  </a:lnTo>
                  <a:lnTo>
                    <a:pt x="2" y="196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2" y="244"/>
                  </a:lnTo>
                  <a:lnTo>
                    <a:pt x="6" y="270"/>
                  </a:lnTo>
                  <a:lnTo>
                    <a:pt x="12" y="298"/>
                  </a:lnTo>
                  <a:lnTo>
                    <a:pt x="24" y="324"/>
                  </a:lnTo>
                  <a:lnTo>
                    <a:pt x="30" y="336"/>
                  </a:lnTo>
                  <a:lnTo>
                    <a:pt x="38" y="346"/>
                  </a:lnTo>
                  <a:lnTo>
                    <a:pt x="48" y="358"/>
                  </a:lnTo>
                  <a:lnTo>
                    <a:pt x="58" y="366"/>
                  </a:lnTo>
                  <a:lnTo>
                    <a:pt x="68" y="376"/>
                  </a:lnTo>
                  <a:lnTo>
                    <a:pt x="82" y="382"/>
                  </a:lnTo>
                  <a:lnTo>
                    <a:pt x="96" y="388"/>
                  </a:lnTo>
                  <a:lnTo>
                    <a:pt x="110" y="392"/>
                  </a:lnTo>
                  <a:lnTo>
                    <a:pt x="110" y="392"/>
                  </a:lnTo>
                  <a:lnTo>
                    <a:pt x="126" y="394"/>
                  </a:lnTo>
                  <a:lnTo>
                    <a:pt x="142" y="394"/>
                  </a:lnTo>
                  <a:lnTo>
                    <a:pt x="156" y="390"/>
                  </a:lnTo>
                  <a:lnTo>
                    <a:pt x="170" y="386"/>
                  </a:lnTo>
                  <a:lnTo>
                    <a:pt x="184" y="378"/>
                  </a:lnTo>
                  <a:lnTo>
                    <a:pt x="196" y="368"/>
                  </a:lnTo>
                  <a:lnTo>
                    <a:pt x="208" y="358"/>
                  </a:lnTo>
                  <a:lnTo>
                    <a:pt x="218" y="346"/>
                  </a:lnTo>
                  <a:lnTo>
                    <a:pt x="228" y="332"/>
                  </a:lnTo>
                  <a:lnTo>
                    <a:pt x="236" y="318"/>
                  </a:lnTo>
                  <a:lnTo>
                    <a:pt x="244" y="302"/>
                  </a:lnTo>
                  <a:lnTo>
                    <a:pt x="248" y="286"/>
                  </a:lnTo>
                  <a:lnTo>
                    <a:pt x="252" y="270"/>
                  </a:lnTo>
                  <a:lnTo>
                    <a:pt x="256" y="254"/>
                  </a:lnTo>
                  <a:lnTo>
                    <a:pt x="256" y="236"/>
                  </a:lnTo>
                  <a:lnTo>
                    <a:pt x="256" y="220"/>
                  </a:lnTo>
                  <a:lnTo>
                    <a:pt x="256" y="220"/>
                  </a:lnTo>
                  <a:lnTo>
                    <a:pt x="252" y="190"/>
                  </a:lnTo>
                  <a:lnTo>
                    <a:pt x="244" y="162"/>
                  </a:lnTo>
                  <a:lnTo>
                    <a:pt x="234" y="140"/>
                  </a:lnTo>
                  <a:lnTo>
                    <a:pt x="224" y="122"/>
                  </a:lnTo>
                  <a:lnTo>
                    <a:pt x="212" y="106"/>
                  </a:lnTo>
                  <a:lnTo>
                    <a:pt x="200" y="90"/>
                  </a:lnTo>
                  <a:lnTo>
                    <a:pt x="190" y="78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38"/>
                  </a:lnTo>
                  <a:lnTo>
                    <a:pt x="160" y="18"/>
                  </a:lnTo>
                  <a:lnTo>
                    <a:pt x="154" y="0"/>
                  </a:lnTo>
                  <a:lnTo>
                    <a:pt x="15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2" name=""/>
            <p:cNvSpPr/>
            <p:nvPr/>
          </p:nvSpPr>
          <p:spPr>
            <a:xfrm>
              <a:off x="233362" y="3683000"/>
              <a:ext cx="447675" cy="803275"/>
            </a:xfrm>
            <a:custGeom>
              <a:avLst/>
              <a:gdLst/>
              <a:cxnLst>
                <a:cxn ang="0">
                  <a:pos x="264" y="0"/>
                </a:cxn>
                <a:cxn ang="0">
                  <a:pos x="258" y="12"/>
                </a:cxn>
                <a:cxn ang="0">
                  <a:pos x="234" y="32"/>
                </a:cxn>
                <a:cxn ang="0">
                  <a:pos x="184" y="62"/>
                </a:cxn>
                <a:cxn ang="0">
                  <a:pos x="144" y="80"/>
                </a:cxn>
                <a:cxn ang="0">
                  <a:pos x="104" y="102"/>
                </a:cxn>
                <a:cxn ang="0">
                  <a:pos x="70" y="126"/>
                </a:cxn>
                <a:cxn ang="0">
                  <a:pos x="44" y="152"/>
                </a:cxn>
                <a:cxn ang="0">
                  <a:pos x="22" y="182"/>
                </a:cxn>
                <a:cxn ang="0">
                  <a:pos x="8" y="216"/>
                </a:cxn>
                <a:cxn ang="0">
                  <a:pos x="2" y="254"/>
                </a:cxn>
                <a:cxn ang="0">
                  <a:pos x="0" y="296"/>
                </a:cxn>
                <a:cxn ang="0">
                  <a:pos x="6" y="344"/>
                </a:cxn>
                <a:cxn ang="0">
                  <a:pos x="16" y="388"/>
                </a:cxn>
                <a:cxn ang="0">
                  <a:pos x="42" y="452"/>
                </a:cxn>
                <a:cxn ang="0">
                  <a:pos x="68" y="490"/>
                </a:cxn>
                <a:cxn ang="0">
                  <a:pos x="86" y="506"/>
                </a:cxn>
                <a:cxn ang="0">
                  <a:pos x="84" y="496"/>
                </a:cxn>
                <a:cxn ang="0">
                  <a:pos x="84" y="468"/>
                </a:cxn>
                <a:cxn ang="0">
                  <a:pos x="96" y="428"/>
                </a:cxn>
                <a:cxn ang="0">
                  <a:pos x="108" y="408"/>
                </a:cxn>
                <a:cxn ang="0">
                  <a:pos x="128" y="388"/>
                </a:cxn>
                <a:cxn ang="0">
                  <a:pos x="152" y="368"/>
                </a:cxn>
                <a:cxn ang="0">
                  <a:pos x="202" y="326"/>
                </a:cxn>
                <a:cxn ang="0">
                  <a:pos x="238" y="290"/>
                </a:cxn>
                <a:cxn ang="0">
                  <a:pos x="258" y="260"/>
                </a:cxn>
                <a:cxn ang="0">
                  <a:pos x="272" y="222"/>
                </a:cxn>
                <a:cxn ang="0">
                  <a:pos x="280" y="180"/>
                </a:cxn>
                <a:cxn ang="0">
                  <a:pos x="282" y="154"/>
                </a:cxn>
                <a:cxn ang="0">
                  <a:pos x="280" y="70"/>
                </a:cxn>
                <a:cxn ang="0">
                  <a:pos x="274" y="24"/>
                </a:cxn>
                <a:cxn ang="0">
                  <a:pos x="268" y="4"/>
                </a:cxn>
                <a:cxn ang="0">
                  <a:pos x="264" y="0"/>
                </a:cxn>
              </a:cxnLst>
              <a:rect l="0" t="0" r="r" b="b"/>
              <a:pathLst>
                <a:path w="282" h="506">
                  <a:moveTo>
                    <a:pt x="264" y="0"/>
                  </a:moveTo>
                  <a:lnTo>
                    <a:pt x="264" y="0"/>
                  </a:lnTo>
                  <a:lnTo>
                    <a:pt x="262" y="6"/>
                  </a:lnTo>
                  <a:lnTo>
                    <a:pt x="258" y="12"/>
                  </a:lnTo>
                  <a:lnTo>
                    <a:pt x="248" y="22"/>
                  </a:lnTo>
                  <a:lnTo>
                    <a:pt x="234" y="32"/>
                  </a:lnTo>
                  <a:lnTo>
                    <a:pt x="212" y="46"/>
                  </a:lnTo>
                  <a:lnTo>
                    <a:pt x="184" y="62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24" y="90"/>
                  </a:lnTo>
                  <a:lnTo>
                    <a:pt x="104" y="102"/>
                  </a:lnTo>
                  <a:lnTo>
                    <a:pt x="86" y="112"/>
                  </a:lnTo>
                  <a:lnTo>
                    <a:pt x="70" y="126"/>
                  </a:lnTo>
                  <a:lnTo>
                    <a:pt x="56" y="138"/>
                  </a:lnTo>
                  <a:lnTo>
                    <a:pt x="44" y="152"/>
                  </a:lnTo>
                  <a:lnTo>
                    <a:pt x="32" y="166"/>
                  </a:lnTo>
                  <a:lnTo>
                    <a:pt x="22" y="182"/>
                  </a:lnTo>
                  <a:lnTo>
                    <a:pt x="14" y="198"/>
                  </a:lnTo>
                  <a:lnTo>
                    <a:pt x="8" y="216"/>
                  </a:lnTo>
                  <a:lnTo>
                    <a:pt x="4" y="234"/>
                  </a:lnTo>
                  <a:lnTo>
                    <a:pt x="2" y="254"/>
                  </a:lnTo>
                  <a:lnTo>
                    <a:pt x="0" y="274"/>
                  </a:lnTo>
                  <a:lnTo>
                    <a:pt x="0" y="296"/>
                  </a:lnTo>
                  <a:lnTo>
                    <a:pt x="2" y="320"/>
                  </a:lnTo>
                  <a:lnTo>
                    <a:pt x="6" y="344"/>
                  </a:lnTo>
                  <a:lnTo>
                    <a:pt x="6" y="344"/>
                  </a:lnTo>
                  <a:lnTo>
                    <a:pt x="16" y="388"/>
                  </a:lnTo>
                  <a:lnTo>
                    <a:pt x="28" y="424"/>
                  </a:lnTo>
                  <a:lnTo>
                    <a:pt x="42" y="452"/>
                  </a:lnTo>
                  <a:lnTo>
                    <a:pt x="56" y="474"/>
                  </a:lnTo>
                  <a:lnTo>
                    <a:pt x="68" y="490"/>
                  </a:lnTo>
                  <a:lnTo>
                    <a:pt x="76" y="500"/>
                  </a:lnTo>
                  <a:lnTo>
                    <a:pt x="86" y="506"/>
                  </a:lnTo>
                  <a:lnTo>
                    <a:pt x="86" y="506"/>
                  </a:lnTo>
                  <a:lnTo>
                    <a:pt x="84" y="496"/>
                  </a:lnTo>
                  <a:lnTo>
                    <a:pt x="84" y="482"/>
                  </a:lnTo>
                  <a:lnTo>
                    <a:pt x="84" y="468"/>
                  </a:lnTo>
                  <a:lnTo>
                    <a:pt x="88" y="448"/>
                  </a:lnTo>
                  <a:lnTo>
                    <a:pt x="96" y="428"/>
                  </a:lnTo>
                  <a:lnTo>
                    <a:pt x="102" y="418"/>
                  </a:lnTo>
                  <a:lnTo>
                    <a:pt x="108" y="408"/>
                  </a:lnTo>
                  <a:lnTo>
                    <a:pt x="116" y="398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52" y="368"/>
                  </a:lnTo>
                  <a:lnTo>
                    <a:pt x="176" y="348"/>
                  </a:lnTo>
                  <a:lnTo>
                    <a:pt x="202" y="326"/>
                  </a:lnTo>
                  <a:lnTo>
                    <a:pt x="228" y="302"/>
                  </a:lnTo>
                  <a:lnTo>
                    <a:pt x="238" y="290"/>
                  </a:lnTo>
                  <a:lnTo>
                    <a:pt x="248" y="274"/>
                  </a:lnTo>
                  <a:lnTo>
                    <a:pt x="258" y="260"/>
                  </a:lnTo>
                  <a:lnTo>
                    <a:pt x="266" y="242"/>
                  </a:lnTo>
                  <a:lnTo>
                    <a:pt x="272" y="222"/>
                  </a:lnTo>
                  <a:lnTo>
                    <a:pt x="278" y="202"/>
                  </a:lnTo>
                  <a:lnTo>
                    <a:pt x="280" y="180"/>
                  </a:lnTo>
                  <a:lnTo>
                    <a:pt x="282" y="154"/>
                  </a:lnTo>
                  <a:lnTo>
                    <a:pt x="282" y="154"/>
                  </a:lnTo>
                  <a:lnTo>
                    <a:pt x="282" y="108"/>
                  </a:lnTo>
                  <a:lnTo>
                    <a:pt x="280" y="70"/>
                  </a:lnTo>
                  <a:lnTo>
                    <a:pt x="276" y="44"/>
                  </a:lnTo>
                  <a:lnTo>
                    <a:pt x="274" y="24"/>
                  </a:lnTo>
                  <a:lnTo>
                    <a:pt x="270" y="12"/>
                  </a:lnTo>
                  <a:lnTo>
                    <a:pt x="268" y="4"/>
                  </a:lnTo>
                  <a:lnTo>
                    <a:pt x="264" y="0"/>
                  </a:lnTo>
                  <a:lnTo>
                    <a:pt x="26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3" name=""/>
            <p:cNvSpPr/>
            <p:nvPr/>
          </p:nvSpPr>
          <p:spPr>
            <a:xfrm>
              <a:off x="712788" y="3711575"/>
              <a:ext cx="352425" cy="768350"/>
            </a:xfrm>
            <a:custGeom>
              <a:avLst/>
              <a:gd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22"/>
                </a:cxn>
                <a:cxn ang="0">
                  <a:pos x="2" y="48"/>
                </a:cxn>
                <a:cxn ang="0">
                  <a:pos x="0" y="78"/>
                </a:cxn>
                <a:cxn ang="0">
                  <a:pos x="0" y="114"/>
                </a:cxn>
                <a:cxn ang="0">
                  <a:pos x="4" y="154"/>
                </a:cxn>
                <a:cxn ang="0">
                  <a:pos x="10" y="192"/>
                </a:cxn>
                <a:cxn ang="0">
                  <a:pos x="16" y="210"/>
                </a:cxn>
                <a:cxn ang="0">
                  <a:pos x="22" y="230"/>
                </a:cxn>
                <a:cxn ang="0">
                  <a:pos x="22" y="230"/>
                </a:cxn>
                <a:cxn ang="0">
                  <a:pos x="40" y="264"/>
                </a:cxn>
                <a:cxn ang="0">
                  <a:pos x="58" y="296"/>
                </a:cxn>
                <a:cxn ang="0">
                  <a:pos x="78" y="328"/>
                </a:cxn>
                <a:cxn ang="0">
                  <a:pos x="96" y="358"/>
                </a:cxn>
                <a:cxn ang="0">
                  <a:pos x="110" y="388"/>
                </a:cxn>
                <a:cxn ang="0">
                  <a:pos x="116" y="404"/>
                </a:cxn>
                <a:cxn ang="0">
                  <a:pos x="120" y="418"/>
                </a:cxn>
                <a:cxn ang="0">
                  <a:pos x="122" y="434"/>
                </a:cxn>
                <a:cxn ang="0">
                  <a:pos x="122" y="450"/>
                </a:cxn>
                <a:cxn ang="0">
                  <a:pos x="120" y="468"/>
                </a:cxn>
                <a:cxn ang="0">
                  <a:pos x="116" y="484"/>
                </a:cxn>
                <a:cxn ang="0">
                  <a:pos x="116" y="484"/>
                </a:cxn>
                <a:cxn ang="0">
                  <a:pos x="136" y="460"/>
                </a:cxn>
                <a:cxn ang="0">
                  <a:pos x="158" y="434"/>
                </a:cxn>
                <a:cxn ang="0">
                  <a:pos x="180" y="400"/>
                </a:cxn>
                <a:cxn ang="0">
                  <a:pos x="192" y="380"/>
                </a:cxn>
                <a:cxn ang="0">
                  <a:pos x="200" y="358"/>
                </a:cxn>
                <a:cxn ang="0">
                  <a:pos x="210" y="336"/>
                </a:cxn>
                <a:cxn ang="0">
                  <a:pos x="216" y="314"/>
                </a:cxn>
                <a:cxn ang="0">
                  <a:pos x="220" y="290"/>
                </a:cxn>
                <a:cxn ang="0">
                  <a:pos x="222" y="264"/>
                </a:cxn>
                <a:cxn ang="0">
                  <a:pos x="222" y="238"/>
                </a:cxn>
                <a:cxn ang="0">
                  <a:pos x="216" y="214"/>
                </a:cxn>
                <a:cxn ang="0">
                  <a:pos x="216" y="214"/>
                </a:cxn>
                <a:cxn ang="0">
                  <a:pos x="210" y="194"/>
                </a:cxn>
                <a:cxn ang="0">
                  <a:pos x="202" y="176"/>
                </a:cxn>
                <a:cxn ang="0">
                  <a:pos x="194" y="160"/>
                </a:cxn>
                <a:cxn ang="0">
                  <a:pos x="184" y="144"/>
                </a:cxn>
                <a:cxn ang="0">
                  <a:pos x="174" y="130"/>
                </a:cxn>
                <a:cxn ang="0">
                  <a:pos x="162" y="118"/>
                </a:cxn>
                <a:cxn ang="0">
                  <a:pos x="138" y="98"/>
                </a:cxn>
                <a:cxn ang="0">
                  <a:pos x="114" y="82"/>
                </a:cxn>
                <a:cxn ang="0">
                  <a:pos x="92" y="68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24" y="24"/>
                </a:cxn>
                <a:cxn ang="0">
                  <a:pos x="12" y="10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2" h="484">
                  <a:moveTo>
                    <a:pt x="6" y="0"/>
                  </a:moveTo>
                  <a:lnTo>
                    <a:pt x="6" y="0"/>
                  </a:lnTo>
                  <a:lnTo>
                    <a:pt x="4" y="22"/>
                  </a:lnTo>
                  <a:lnTo>
                    <a:pt x="2" y="48"/>
                  </a:lnTo>
                  <a:lnTo>
                    <a:pt x="0" y="78"/>
                  </a:lnTo>
                  <a:lnTo>
                    <a:pt x="0" y="114"/>
                  </a:lnTo>
                  <a:lnTo>
                    <a:pt x="4" y="154"/>
                  </a:lnTo>
                  <a:lnTo>
                    <a:pt x="10" y="192"/>
                  </a:lnTo>
                  <a:lnTo>
                    <a:pt x="16" y="210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40" y="264"/>
                  </a:lnTo>
                  <a:lnTo>
                    <a:pt x="58" y="296"/>
                  </a:lnTo>
                  <a:lnTo>
                    <a:pt x="78" y="328"/>
                  </a:lnTo>
                  <a:lnTo>
                    <a:pt x="96" y="358"/>
                  </a:lnTo>
                  <a:lnTo>
                    <a:pt x="110" y="388"/>
                  </a:lnTo>
                  <a:lnTo>
                    <a:pt x="116" y="404"/>
                  </a:lnTo>
                  <a:lnTo>
                    <a:pt x="120" y="418"/>
                  </a:lnTo>
                  <a:lnTo>
                    <a:pt x="122" y="434"/>
                  </a:lnTo>
                  <a:lnTo>
                    <a:pt x="122" y="450"/>
                  </a:lnTo>
                  <a:lnTo>
                    <a:pt x="120" y="468"/>
                  </a:lnTo>
                  <a:lnTo>
                    <a:pt x="116" y="484"/>
                  </a:lnTo>
                  <a:lnTo>
                    <a:pt x="116" y="484"/>
                  </a:lnTo>
                  <a:lnTo>
                    <a:pt x="136" y="460"/>
                  </a:lnTo>
                  <a:lnTo>
                    <a:pt x="158" y="434"/>
                  </a:lnTo>
                  <a:lnTo>
                    <a:pt x="180" y="400"/>
                  </a:lnTo>
                  <a:lnTo>
                    <a:pt x="192" y="380"/>
                  </a:lnTo>
                  <a:lnTo>
                    <a:pt x="200" y="358"/>
                  </a:lnTo>
                  <a:lnTo>
                    <a:pt x="210" y="336"/>
                  </a:lnTo>
                  <a:lnTo>
                    <a:pt x="216" y="314"/>
                  </a:lnTo>
                  <a:lnTo>
                    <a:pt x="220" y="290"/>
                  </a:lnTo>
                  <a:lnTo>
                    <a:pt x="222" y="264"/>
                  </a:lnTo>
                  <a:lnTo>
                    <a:pt x="222" y="238"/>
                  </a:lnTo>
                  <a:lnTo>
                    <a:pt x="216" y="214"/>
                  </a:lnTo>
                  <a:lnTo>
                    <a:pt x="216" y="214"/>
                  </a:lnTo>
                  <a:lnTo>
                    <a:pt x="210" y="194"/>
                  </a:lnTo>
                  <a:lnTo>
                    <a:pt x="202" y="176"/>
                  </a:lnTo>
                  <a:lnTo>
                    <a:pt x="194" y="160"/>
                  </a:lnTo>
                  <a:lnTo>
                    <a:pt x="184" y="144"/>
                  </a:lnTo>
                  <a:lnTo>
                    <a:pt x="174" y="130"/>
                  </a:lnTo>
                  <a:lnTo>
                    <a:pt x="162" y="118"/>
                  </a:lnTo>
                  <a:lnTo>
                    <a:pt x="138" y="98"/>
                  </a:lnTo>
                  <a:lnTo>
                    <a:pt x="114" y="82"/>
                  </a:lnTo>
                  <a:lnTo>
                    <a:pt x="92" y="68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24" y="24"/>
                  </a:lnTo>
                  <a:lnTo>
                    <a:pt x="12" y="10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14" name=""/>
          <p:cNvGrpSpPr/>
          <p:nvPr/>
        </p:nvGrpSpPr>
        <p:grpSpPr>
          <a:xfrm rot="21321114">
            <a:off x="7656886" y="2646791"/>
            <a:ext cx="1750325" cy="1564416"/>
            <a:chOff x="-785813" y="3143250"/>
            <a:chExt cx="2733676" cy="2241550"/>
          </a:xfrm>
          <a:solidFill>
            <a:schemeClr val="bg2">
              <a:alpha val="30000"/>
            </a:schemeClr>
          </a:solidFill>
        </p:grpSpPr>
        <p:sp>
          <p:nvSpPr>
            <p:cNvPr id="115" name=""/>
            <p:cNvSpPr/>
            <p:nvPr/>
          </p:nvSpPr>
          <p:spPr>
            <a:xfrm>
              <a:off x="563562" y="3143250"/>
              <a:ext cx="311150" cy="444500"/>
            </a:xfrm>
            <a:custGeom>
              <a:avLst/>
              <a:gdLst/>
              <a:cxnLst>
                <a:cxn ang="0">
                  <a:pos x="132" y="280"/>
                </a:cxn>
                <a:cxn ang="0">
                  <a:pos x="90" y="256"/>
                </a:cxn>
                <a:cxn ang="0">
                  <a:pos x="54" y="224"/>
                </a:cxn>
                <a:cxn ang="0">
                  <a:pos x="30" y="196"/>
                </a:cxn>
                <a:cxn ang="0">
                  <a:pos x="12" y="160"/>
                </a:cxn>
                <a:cxn ang="0">
                  <a:pos x="2" y="118"/>
                </a:cxn>
                <a:cxn ang="0">
                  <a:pos x="0" y="94"/>
                </a:cxn>
                <a:cxn ang="0">
                  <a:pos x="2" y="70"/>
                </a:cxn>
                <a:cxn ang="0">
                  <a:pos x="18" y="34"/>
                </a:cxn>
                <a:cxn ang="0">
                  <a:pos x="46" y="12"/>
                </a:cxn>
                <a:cxn ang="0">
                  <a:pos x="82" y="0"/>
                </a:cxn>
                <a:cxn ang="0">
                  <a:pos x="118" y="2"/>
                </a:cxn>
                <a:cxn ang="0">
                  <a:pos x="154" y="18"/>
                </a:cxn>
                <a:cxn ang="0">
                  <a:pos x="180" y="44"/>
                </a:cxn>
                <a:cxn ang="0">
                  <a:pos x="194" y="82"/>
                </a:cxn>
                <a:cxn ang="0">
                  <a:pos x="196" y="106"/>
                </a:cxn>
                <a:cxn ang="0">
                  <a:pos x="196" y="114"/>
                </a:cxn>
                <a:cxn ang="0">
                  <a:pos x="188" y="146"/>
                </a:cxn>
                <a:cxn ang="0">
                  <a:pos x="176" y="172"/>
                </a:cxn>
                <a:cxn ang="0">
                  <a:pos x="164" y="186"/>
                </a:cxn>
                <a:cxn ang="0">
                  <a:pos x="166" y="162"/>
                </a:cxn>
                <a:cxn ang="0">
                  <a:pos x="162" y="136"/>
                </a:cxn>
                <a:cxn ang="0">
                  <a:pos x="156" y="124"/>
                </a:cxn>
                <a:cxn ang="0">
                  <a:pos x="144" y="114"/>
                </a:cxn>
                <a:cxn ang="0">
                  <a:pos x="126" y="112"/>
                </a:cxn>
                <a:cxn ang="0">
                  <a:pos x="116" y="112"/>
                </a:cxn>
                <a:cxn ang="0">
                  <a:pos x="100" y="120"/>
                </a:cxn>
                <a:cxn ang="0">
                  <a:pos x="86" y="132"/>
                </a:cxn>
                <a:cxn ang="0">
                  <a:pos x="80" y="150"/>
                </a:cxn>
                <a:cxn ang="0">
                  <a:pos x="78" y="172"/>
                </a:cxn>
                <a:cxn ang="0">
                  <a:pos x="84" y="200"/>
                </a:cxn>
                <a:cxn ang="0">
                  <a:pos x="96" y="230"/>
                </a:cxn>
                <a:cxn ang="0">
                  <a:pos x="118" y="262"/>
                </a:cxn>
                <a:cxn ang="0">
                  <a:pos x="132" y="280"/>
                </a:cxn>
              </a:cxnLst>
              <a:rect l="0" t="0" r="r" b="b"/>
              <a:pathLst>
                <a:path w="196" h="280">
                  <a:moveTo>
                    <a:pt x="132" y="280"/>
                  </a:moveTo>
                  <a:lnTo>
                    <a:pt x="132" y="280"/>
                  </a:lnTo>
                  <a:lnTo>
                    <a:pt x="112" y="270"/>
                  </a:lnTo>
                  <a:lnTo>
                    <a:pt x="90" y="256"/>
                  </a:lnTo>
                  <a:lnTo>
                    <a:pt x="66" y="236"/>
                  </a:lnTo>
                  <a:lnTo>
                    <a:pt x="54" y="224"/>
                  </a:lnTo>
                  <a:lnTo>
                    <a:pt x="42" y="210"/>
                  </a:lnTo>
                  <a:lnTo>
                    <a:pt x="30" y="196"/>
                  </a:lnTo>
                  <a:lnTo>
                    <a:pt x="20" y="178"/>
                  </a:lnTo>
                  <a:lnTo>
                    <a:pt x="12" y="160"/>
                  </a:lnTo>
                  <a:lnTo>
                    <a:pt x="6" y="140"/>
                  </a:lnTo>
                  <a:lnTo>
                    <a:pt x="2" y="11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2" y="70"/>
                  </a:lnTo>
                  <a:lnTo>
                    <a:pt x="8" y="52"/>
                  </a:lnTo>
                  <a:lnTo>
                    <a:pt x="18" y="34"/>
                  </a:lnTo>
                  <a:lnTo>
                    <a:pt x="32" y="22"/>
                  </a:lnTo>
                  <a:lnTo>
                    <a:pt x="46" y="12"/>
                  </a:lnTo>
                  <a:lnTo>
                    <a:pt x="64" y="4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8" y="2"/>
                  </a:lnTo>
                  <a:lnTo>
                    <a:pt x="136" y="8"/>
                  </a:lnTo>
                  <a:lnTo>
                    <a:pt x="154" y="18"/>
                  </a:lnTo>
                  <a:lnTo>
                    <a:pt x="168" y="30"/>
                  </a:lnTo>
                  <a:lnTo>
                    <a:pt x="180" y="44"/>
                  </a:lnTo>
                  <a:lnTo>
                    <a:pt x="190" y="62"/>
                  </a:lnTo>
                  <a:lnTo>
                    <a:pt x="194" y="82"/>
                  </a:lnTo>
                  <a:lnTo>
                    <a:pt x="196" y="94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14"/>
                  </a:lnTo>
                  <a:lnTo>
                    <a:pt x="192" y="132"/>
                  </a:lnTo>
                  <a:lnTo>
                    <a:pt x="188" y="146"/>
                  </a:lnTo>
                  <a:lnTo>
                    <a:pt x="182" y="158"/>
                  </a:lnTo>
                  <a:lnTo>
                    <a:pt x="176" y="172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74"/>
                  </a:lnTo>
                  <a:lnTo>
                    <a:pt x="166" y="162"/>
                  </a:lnTo>
                  <a:lnTo>
                    <a:pt x="166" y="148"/>
                  </a:lnTo>
                  <a:lnTo>
                    <a:pt x="162" y="136"/>
                  </a:lnTo>
                  <a:lnTo>
                    <a:pt x="160" y="128"/>
                  </a:lnTo>
                  <a:lnTo>
                    <a:pt x="156" y="124"/>
                  </a:lnTo>
                  <a:lnTo>
                    <a:pt x="150" y="118"/>
                  </a:lnTo>
                  <a:lnTo>
                    <a:pt x="144" y="114"/>
                  </a:lnTo>
                  <a:lnTo>
                    <a:pt x="136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16" y="112"/>
                  </a:lnTo>
                  <a:lnTo>
                    <a:pt x="108" y="114"/>
                  </a:lnTo>
                  <a:lnTo>
                    <a:pt x="100" y="120"/>
                  </a:lnTo>
                  <a:lnTo>
                    <a:pt x="92" y="124"/>
                  </a:lnTo>
                  <a:lnTo>
                    <a:pt x="86" y="132"/>
                  </a:lnTo>
                  <a:lnTo>
                    <a:pt x="82" y="140"/>
                  </a:lnTo>
                  <a:lnTo>
                    <a:pt x="80" y="150"/>
                  </a:lnTo>
                  <a:lnTo>
                    <a:pt x="78" y="160"/>
                  </a:lnTo>
                  <a:lnTo>
                    <a:pt x="78" y="172"/>
                  </a:lnTo>
                  <a:lnTo>
                    <a:pt x="80" y="186"/>
                  </a:lnTo>
                  <a:lnTo>
                    <a:pt x="84" y="200"/>
                  </a:lnTo>
                  <a:lnTo>
                    <a:pt x="88" y="214"/>
                  </a:lnTo>
                  <a:lnTo>
                    <a:pt x="96" y="230"/>
                  </a:lnTo>
                  <a:lnTo>
                    <a:pt x="106" y="246"/>
                  </a:lnTo>
                  <a:lnTo>
                    <a:pt x="118" y="262"/>
                  </a:lnTo>
                  <a:lnTo>
                    <a:pt x="132" y="280"/>
                  </a:lnTo>
                  <a:lnTo>
                    <a:pt x="132" y="28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6" name=""/>
            <p:cNvSpPr/>
            <p:nvPr/>
          </p:nvSpPr>
          <p:spPr>
            <a:xfrm>
              <a:off x="201612" y="3429000"/>
              <a:ext cx="444500" cy="311150"/>
            </a:xfrm>
            <a:custGeom>
              <a:avLst/>
              <a:gdLst/>
              <a:cxnLst>
                <a:cxn ang="0">
                  <a:pos x="280" y="132"/>
                </a:cxn>
                <a:cxn ang="0">
                  <a:pos x="256" y="90"/>
                </a:cxn>
                <a:cxn ang="0">
                  <a:pos x="224" y="54"/>
                </a:cxn>
                <a:cxn ang="0">
                  <a:pos x="194" y="32"/>
                </a:cxn>
                <a:cxn ang="0">
                  <a:pos x="160" y="12"/>
                </a:cxn>
                <a:cxn ang="0">
                  <a:pos x="118" y="2"/>
                </a:cxn>
                <a:cxn ang="0">
                  <a:pos x="94" y="0"/>
                </a:cxn>
                <a:cxn ang="0">
                  <a:pos x="70" y="2"/>
                </a:cxn>
                <a:cxn ang="0">
                  <a:pos x="34" y="20"/>
                </a:cxn>
                <a:cxn ang="0">
                  <a:pos x="10" y="48"/>
                </a:cxn>
                <a:cxn ang="0">
                  <a:pos x="0" y="82"/>
                </a:cxn>
                <a:cxn ang="0">
                  <a:pos x="2" y="120"/>
                </a:cxn>
                <a:cxn ang="0">
                  <a:pos x="16" y="154"/>
                </a:cxn>
                <a:cxn ang="0">
                  <a:pos x="44" y="180"/>
                </a:cxn>
                <a:cxn ang="0">
                  <a:pos x="82" y="196"/>
                </a:cxn>
                <a:cxn ang="0">
                  <a:pos x="106" y="196"/>
                </a:cxn>
                <a:cxn ang="0">
                  <a:pos x="112" y="196"/>
                </a:cxn>
                <a:cxn ang="0">
                  <a:pos x="144" y="190"/>
                </a:cxn>
                <a:cxn ang="0">
                  <a:pos x="172" y="176"/>
                </a:cxn>
                <a:cxn ang="0">
                  <a:pos x="186" y="166"/>
                </a:cxn>
                <a:cxn ang="0">
                  <a:pos x="162" y="168"/>
                </a:cxn>
                <a:cxn ang="0">
                  <a:pos x="134" y="162"/>
                </a:cxn>
                <a:cxn ang="0">
                  <a:pos x="122" y="156"/>
                </a:cxn>
                <a:cxn ang="0">
                  <a:pos x="114" y="144"/>
                </a:cxn>
                <a:cxn ang="0">
                  <a:pos x="110" y="126"/>
                </a:cxn>
                <a:cxn ang="0">
                  <a:pos x="112" y="116"/>
                </a:cxn>
                <a:cxn ang="0">
                  <a:pos x="118" y="100"/>
                </a:cxn>
                <a:cxn ang="0">
                  <a:pos x="132" y="88"/>
                </a:cxn>
                <a:cxn ang="0">
                  <a:pos x="150" y="80"/>
                </a:cxn>
                <a:cxn ang="0">
                  <a:pos x="172" y="78"/>
                </a:cxn>
                <a:cxn ang="0">
                  <a:pos x="200" y="84"/>
                </a:cxn>
                <a:cxn ang="0">
                  <a:pos x="230" y="96"/>
                </a:cxn>
                <a:cxn ang="0">
                  <a:pos x="262" y="118"/>
                </a:cxn>
                <a:cxn ang="0">
                  <a:pos x="280" y="132"/>
                </a:cxn>
              </a:cxnLst>
              <a:rect l="0" t="0" r="r" b="b"/>
              <a:pathLst>
                <a:path w="280" h="196">
                  <a:moveTo>
                    <a:pt x="280" y="132"/>
                  </a:moveTo>
                  <a:lnTo>
                    <a:pt x="280" y="132"/>
                  </a:lnTo>
                  <a:lnTo>
                    <a:pt x="268" y="112"/>
                  </a:lnTo>
                  <a:lnTo>
                    <a:pt x="256" y="90"/>
                  </a:lnTo>
                  <a:lnTo>
                    <a:pt x="236" y="66"/>
                  </a:lnTo>
                  <a:lnTo>
                    <a:pt x="224" y="54"/>
                  </a:lnTo>
                  <a:lnTo>
                    <a:pt x="210" y="42"/>
                  </a:lnTo>
                  <a:lnTo>
                    <a:pt x="194" y="32"/>
                  </a:lnTo>
                  <a:lnTo>
                    <a:pt x="178" y="22"/>
                  </a:lnTo>
                  <a:lnTo>
                    <a:pt x="160" y="12"/>
                  </a:lnTo>
                  <a:lnTo>
                    <a:pt x="140" y="6"/>
                  </a:lnTo>
                  <a:lnTo>
                    <a:pt x="118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2" y="2"/>
                  </a:lnTo>
                  <a:lnTo>
                    <a:pt x="70" y="2"/>
                  </a:lnTo>
                  <a:lnTo>
                    <a:pt x="50" y="10"/>
                  </a:lnTo>
                  <a:lnTo>
                    <a:pt x="34" y="20"/>
                  </a:lnTo>
                  <a:lnTo>
                    <a:pt x="20" y="32"/>
                  </a:lnTo>
                  <a:lnTo>
                    <a:pt x="10" y="48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38"/>
                  </a:lnTo>
                  <a:lnTo>
                    <a:pt x="16" y="154"/>
                  </a:lnTo>
                  <a:lnTo>
                    <a:pt x="28" y="168"/>
                  </a:lnTo>
                  <a:lnTo>
                    <a:pt x="44" y="180"/>
                  </a:lnTo>
                  <a:lnTo>
                    <a:pt x="60" y="190"/>
                  </a:lnTo>
                  <a:lnTo>
                    <a:pt x="82" y="196"/>
                  </a:lnTo>
                  <a:lnTo>
                    <a:pt x="94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12" y="196"/>
                  </a:lnTo>
                  <a:lnTo>
                    <a:pt x="132" y="192"/>
                  </a:lnTo>
                  <a:lnTo>
                    <a:pt x="144" y="190"/>
                  </a:lnTo>
                  <a:lnTo>
                    <a:pt x="158" y="184"/>
                  </a:lnTo>
                  <a:lnTo>
                    <a:pt x="172" y="176"/>
                  </a:lnTo>
                  <a:lnTo>
                    <a:pt x="186" y="166"/>
                  </a:lnTo>
                  <a:lnTo>
                    <a:pt x="186" y="166"/>
                  </a:lnTo>
                  <a:lnTo>
                    <a:pt x="174" y="166"/>
                  </a:lnTo>
                  <a:lnTo>
                    <a:pt x="162" y="168"/>
                  </a:lnTo>
                  <a:lnTo>
                    <a:pt x="148" y="166"/>
                  </a:lnTo>
                  <a:lnTo>
                    <a:pt x="134" y="162"/>
                  </a:lnTo>
                  <a:lnTo>
                    <a:pt x="128" y="160"/>
                  </a:lnTo>
                  <a:lnTo>
                    <a:pt x="122" y="156"/>
                  </a:lnTo>
                  <a:lnTo>
                    <a:pt x="118" y="150"/>
                  </a:lnTo>
                  <a:lnTo>
                    <a:pt x="114" y="144"/>
                  </a:lnTo>
                  <a:lnTo>
                    <a:pt x="112" y="136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2" y="116"/>
                  </a:lnTo>
                  <a:lnTo>
                    <a:pt x="114" y="108"/>
                  </a:lnTo>
                  <a:lnTo>
                    <a:pt x="118" y="100"/>
                  </a:lnTo>
                  <a:lnTo>
                    <a:pt x="124" y="94"/>
                  </a:lnTo>
                  <a:lnTo>
                    <a:pt x="132" y="88"/>
                  </a:lnTo>
                  <a:lnTo>
                    <a:pt x="140" y="82"/>
                  </a:lnTo>
                  <a:lnTo>
                    <a:pt x="150" y="80"/>
                  </a:lnTo>
                  <a:lnTo>
                    <a:pt x="160" y="78"/>
                  </a:lnTo>
                  <a:lnTo>
                    <a:pt x="172" y="78"/>
                  </a:lnTo>
                  <a:lnTo>
                    <a:pt x="186" y="80"/>
                  </a:lnTo>
                  <a:lnTo>
                    <a:pt x="200" y="84"/>
                  </a:lnTo>
                  <a:lnTo>
                    <a:pt x="214" y="90"/>
                  </a:lnTo>
                  <a:lnTo>
                    <a:pt x="230" y="96"/>
                  </a:lnTo>
                  <a:lnTo>
                    <a:pt x="246" y="106"/>
                  </a:lnTo>
                  <a:lnTo>
                    <a:pt x="262" y="118"/>
                  </a:lnTo>
                  <a:lnTo>
                    <a:pt x="280" y="132"/>
                  </a:lnTo>
                  <a:lnTo>
                    <a:pt x="280" y="13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7" name=""/>
            <p:cNvSpPr/>
            <p:nvPr/>
          </p:nvSpPr>
          <p:spPr>
            <a:xfrm>
              <a:off x="820738" y="3470275"/>
              <a:ext cx="422275" cy="327025"/>
            </a:xfrm>
            <a:custGeom>
              <a:avLst/>
              <a:gdLst/>
              <a:cxnLst>
                <a:cxn ang="0">
                  <a:pos x="0" y="128"/>
                </a:cxn>
                <a:cxn ang="0">
                  <a:pos x="0" y="128"/>
                </a:cxn>
                <a:cxn ang="0">
                  <a:pos x="2" y="122"/>
                </a:cxn>
                <a:cxn ang="0">
                  <a:pos x="8" y="104"/>
                </a:cxn>
                <a:cxn ang="0">
                  <a:pos x="18" y="80"/>
                </a:cxn>
                <a:cxn ang="0">
                  <a:pos x="26" y="66"/>
                </a:cxn>
                <a:cxn ang="0">
                  <a:pos x="34" y="52"/>
                </a:cxn>
                <a:cxn ang="0">
                  <a:pos x="46" y="40"/>
                </a:cxn>
                <a:cxn ang="0">
                  <a:pos x="58" y="28"/>
                </a:cxn>
                <a:cxn ang="0">
                  <a:pos x="72" y="18"/>
                </a:cxn>
                <a:cxn ang="0">
                  <a:pos x="88" y="8"/>
                </a:cxn>
                <a:cxn ang="0">
                  <a:pos x="106" y="4"/>
                </a:cxn>
                <a:cxn ang="0">
                  <a:pos x="126" y="0"/>
                </a:cxn>
                <a:cxn ang="0">
                  <a:pos x="148" y="2"/>
                </a:cxn>
                <a:cxn ang="0">
                  <a:pos x="172" y="6"/>
                </a:cxn>
                <a:cxn ang="0">
                  <a:pos x="172" y="6"/>
                </a:cxn>
                <a:cxn ang="0">
                  <a:pos x="196" y="16"/>
                </a:cxn>
                <a:cxn ang="0">
                  <a:pos x="214" y="26"/>
                </a:cxn>
                <a:cxn ang="0">
                  <a:pos x="230" y="40"/>
                </a:cxn>
                <a:cxn ang="0">
                  <a:pos x="242" y="54"/>
                </a:cxn>
                <a:cxn ang="0">
                  <a:pos x="252" y="70"/>
                </a:cxn>
                <a:cxn ang="0">
                  <a:pos x="258" y="88"/>
                </a:cxn>
                <a:cxn ang="0">
                  <a:pos x="262" y="104"/>
                </a:cxn>
                <a:cxn ang="0">
                  <a:pos x="264" y="122"/>
                </a:cxn>
                <a:cxn ang="0">
                  <a:pos x="266" y="138"/>
                </a:cxn>
                <a:cxn ang="0">
                  <a:pos x="264" y="154"/>
                </a:cxn>
                <a:cxn ang="0">
                  <a:pos x="262" y="180"/>
                </a:cxn>
                <a:cxn ang="0">
                  <a:pos x="256" y="198"/>
                </a:cxn>
                <a:cxn ang="0">
                  <a:pos x="254" y="206"/>
                </a:cxn>
                <a:cxn ang="0">
                  <a:pos x="254" y="206"/>
                </a:cxn>
                <a:cxn ang="0">
                  <a:pos x="250" y="190"/>
                </a:cxn>
                <a:cxn ang="0">
                  <a:pos x="244" y="174"/>
                </a:cxn>
                <a:cxn ang="0">
                  <a:pos x="234" y="156"/>
                </a:cxn>
                <a:cxn ang="0">
                  <a:pos x="220" y="136"/>
                </a:cxn>
                <a:cxn ang="0">
                  <a:pos x="212" y="126"/>
                </a:cxn>
                <a:cxn ang="0">
                  <a:pos x="202" y="116"/>
                </a:cxn>
                <a:cxn ang="0">
                  <a:pos x="190" y="108"/>
                </a:cxn>
                <a:cxn ang="0">
                  <a:pos x="178" y="100"/>
                </a:cxn>
                <a:cxn ang="0">
                  <a:pos x="164" y="94"/>
                </a:cxn>
                <a:cxn ang="0">
                  <a:pos x="150" y="88"/>
                </a:cxn>
                <a:cxn ang="0">
                  <a:pos x="150" y="88"/>
                </a:cxn>
                <a:cxn ang="0">
                  <a:pos x="134" y="84"/>
                </a:cxn>
                <a:cxn ang="0">
                  <a:pos x="118" y="82"/>
                </a:cxn>
                <a:cxn ang="0">
                  <a:pos x="104" y="82"/>
                </a:cxn>
                <a:cxn ang="0">
                  <a:pos x="90" y="84"/>
                </a:cxn>
                <a:cxn ang="0">
                  <a:pos x="64" y="90"/>
                </a:cxn>
                <a:cxn ang="0">
                  <a:pos x="42" y="98"/>
                </a:cxn>
                <a:cxn ang="0">
                  <a:pos x="24" y="110"/>
                </a:cxn>
                <a:cxn ang="0">
                  <a:pos x="12" y="118"/>
                </a:cxn>
                <a:cxn ang="0">
                  <a:pos x="0" y="128"/>
                </a:cxn>
                <a:cxn ang="0">
                  <a:pos x="0" y="128"/>
                </a:cxn>
              </a:cxnLst>
              <a:rect l="0" t="0" r="r" b="b"/>
              <a:pathLst>
                <a:path w="266" h="206">
                  <a:moveTo>
                    <a:pt x="0" y="128"/>
                  </a:moveTo>
                  <a:lnTo>
                    <a:pt x="0" y="128"/>
                  </a:lnTo>
                  <a:lnTo>
                    <a:pt x="2" y="122"/>
                  </a:lnTo>
                  <a:lnTo>
                    <a:pt x="8" y="104"/>
                  </a:lnTo>
                  <a:lnTo>
                    <a:pt x="18" y="80"/>
                  </a:lnTo>
                  <a:lnTo>
                    <a:pt x="26" y="66"/>
                  </a:lnTo>
                  <a:lnTo>
                    <a:pt x="34" y="52"/>
                  </a:lnTo>
                  <a:lnTo>
                    <a:pt x="46" y="40"/>
                  </a:lnTo>
                  <a:lnTo>
                    <a:pt x="58" y="28"/>
                  </a:lnTo>
                  <a:lnTo>
                    <a:pt x="72" y="18"/>
                  </a:lnTo>
                  <a:lnTo>
                    <a:pt x="88" y="8"/>
                  </a:lnTo>
                  <a:lnTo>
                    <a:pt x="106" y="4"/>
                  </a:lnTo>
                  <a:lnTo>
                    <a:pt x="126" y="0"/>
                  </a:lnTo>
                  <a:lnTo>
                    <a:pt x="148" y="2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96" y="16"/>
                  </a:lnTo>
                  <a:lnTo>
                    <a:pt x="214" y="26"/>
                  </a:lnTo>
                  <a:lnTo>
                    <a:pt x="230" y="40"/>
                  </a:lnTo>
                  <a:lnTo>
                    <a:pt x="242" y="54"/>
                  </a:lnTo>
                  <a:lnTo>
                    <a:pt x="252" y="70"/>
                  </a:lnTo>
                  <a:lnTo>
                    <a:pt x="258" y="88"/>
                  </a:lnTo>
                  <a:lnTo>
                    <a:pt x="262" y="104"/>
                  </a:lnTo>
                  <a:lnTo>
                    <a:pt x="264" y="122"/>
                  </a:lnTo>
                  <a:lnTo>
                    <a:pt x="266" y="138"/>
                  </a:lnTo>
                  <a:lnTo>
                    <a:pt x="264" y="154"/>
                  </a:lnTo>
                  <a:lnTo>
                    <a:pt x="262" y="180"/>
                  </a:lnTo>
                  <a:lnTo>
                    <a:pt x="256" y="198"/>
                  </a:lnTo>
                  <a:lnTo>
                    <a:pt x="254" y="206"/>
                  </a:lnTo>
                  <a:lnTo>
                    <a:pt x="254" y="206"/>
                  </a:lnTo>
                  <a:lnTo>
                    <a:pt x="250" y="190"/>
                  </a:lnTo>
                  <a:lnTo>
                    <a:pt x="244" y="174"/>
                  </a:lnTo>
                  <a:lnTo>
                    <a:pt x="234" y="156"/>
                  </a:lnTo>
                  <a:lnTo>
                    <a:pt x="220" y="136"/>
                  </a:lnTo>
                  <a:lnTo>
                    <a:pt x="212" y="126"/>
                  </a:lnTo>
                  <a:lnTo>
                    <a:pt x="202" y="116"/>
                  </a:lnTo>
                  <a:lnTo>
                    <a:pt x="190" y="108"/>
                  </a:lnTo>
                  <a:lnTo>
                    <a:pt x="178" y="100"/>
                  </a:lnTo>
                  <a:lnTo>
                    <a:pt x="164" y="94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34" y="84"/>
                  </a:lnTo>
                  <a:lnTo>
                    <a:pt x="118" y="82"/>
                  </a:lnTo>
                  <a:lnTo>
                    <a:pt x="104" y="82"/>
                  </a:lnTo>
                  <a:lnTo>
                    <a:pt x="90" y="84"/>
                  </a:lnTo>
                  <a:lnTo>
                    <a:pt x="64" y="90"/>
                  </a:lnTo>
                  <a:lnTo>
                    <a:pt x="42" y="98"/>
                  </a:lnTo>
                  <a:lnTo>
                    <a:pt x="24" y="110"/>
                  </a:lnTo>
                  <a:lnTo>
                    <a:pt x="12" y="118"/>
                  </a:lnTo>
                  <a:lnTo>
                    <a:pt x="0" y="128"/>
                  </a:lnTo>
                  <a:lnTo>
                    <a:pt x="0" y="12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8" name=""/>
            <p:cNvSpPr/>
            <p:nvPr/>
          </p:nvSpPr>
          <p:spPr>
            <a:xfrm>
              <a:off x="1271588" y="3775075"/>
              <a:ext cx="260350" cy="279400"/>
            </a:xfrm>
            <a:custGeom>
              <a:avLst/>
              <a:gd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0" y="34"/>
                </a:cxn>
                <a:cxn ang="0">
                  <a:pos x="20" y="38"/>
                </a:cxn>
                <a:cxn ang="0">
                  <a:pos x="32" y="44"/>
                </a:cxn>
                <a:cxn ang="0">
                  <a:pos x="44" y="52"/>
                </a:cxn>
                <a:cxn ang="0">
                  <a:pos x="54" y="64"/>
                </a:cxn>
                <a:cxn ang="0">
                  <a:pos x="60" y="72"/>
                </a:cxn>
                <a:cxn ang="0">
                  <a:pos x="62" y="80"/>
                </a:cxn>
                <a:cxn ang="0">
                  <a:pos x="66" y="92"/>
                </a:cxn>
                <a:cxn ang="0">
                  <a:pos x="66" y="102"/>
                </a:cxn>
                <a:cxn ang="0">
                  <a:pos x="66" y="102"/>
                </a:cxn>
                <a:cxn ang="0">
                  <a:pos x="66" y="124"/>
                </a:cxn>
                <a:cxn ang="0">
                  <a:pos x="62" y="142"/>
                </a:cxn>
                <a:cxn ang="0">
                  <a:pos x="54" y="154"/>
                </a:cxn>
                <a:cxn ang="0">
                  <a:pos x="46" y="162"/>
                </a:cxn>
                <a:cxn ang="0">
                  <a:pos x="38" y="168"/>
                </a:cxn>
                <a:cxn ang="0">
                  <a:pos x="30" y="170"/>
                </a:cxn>
                <a:cxn ang="0">
                  <a:pos x="22" y="172"/>
                </a:cxn>
                <a:cxn ang="0">
                  <a:pos x="22" y="172"/>
                </a:cxn>
                <a:cxn ang="0">
                  <a:pos x="44" y="176"/>
                </a:cxn>
                <a:cxn ang="0">
                  <a:pos x="68" y="176"/>
                </a:cxn>
                <a:cxn ang="0">
                  <a:pos x="94" y="174"/>
                </a:cxn>
                <a:cxn ang="0">
                  <a:pos x="106" y="170"/>
                </a:cxn>
                <a:cxn ang="0">
                  <a:pos x="120" y="164"/>
                </a:cxn>
                <a:cxn ang="0">
                  <a:pos x="132" y="158"/>
                </a:cxn>
                <a:cxn ang="0">
                  <a:pos x="142" y="148"/>
                </a:cxn>
                <a:cxn ang="0">
                  <a:pos x="150" y="138"/>
                </a:cxn>
                <a:cxn ang="0">
                  <a:pos x="158" y="124"/>
                </a:cxn>
                <a:cxn ang="0">
                  <a:pos x="162" y="106"/>
                </a:cxn>
                <a:cxn ang="0">
                  <a:pos x="164" y="86"/>
                </a:cxn>
                <a:cxn ang="0">
                  <a:pos x="164" y="86"/>
                </a:cxn>
                <a:cxn ang="0">
                  <a:pos x="162" y="64"/>
                </a:cxn>
                <a:cxn ang="0">
                  <a:pos x="158" y="48"/>
                </a:cxn>
                <a:cxn ang="0">
                  <a:pos x="150" y="34"/>
                </a:cxn>
                <a:cxn ang="0">
                  <a:pos x="138" y="22"/>
                </a:cxn>
                <a:cxn ang="0">
                  <a:pos x="126" y="12"/>
                </a:cxn>
                <a:cxn ang="0">
                  <a:pos x="112" y="6"/>
                </a:cxn>
                <a:cxn ang="0">
                  <a:pos x="98" y="2"/>
                </a:cxn>
                <a:cxn ang="0">
                  <a:pos x="82" y="0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40" y="4"/>
                </a:cxn>
                <a:cxn ang="0">
                  <a:pos x="26" y="8"/>
                </a:cxn>
                <a:cxn ang="0">
                  <a:pos x="16" y="14"/>
                </a:cxn>
                <a:cxn ang="0">
                  <a:pos x="8" y="20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64" h="176">
                  <a:moveTo>
                    <a:pt x="0" y="34"/>
                  </a:moveTo>
                  <a:lnTo>
                    <a:pt x="0" y="34"/>
                  </a:lnTo>
                  <a:lnTo>
                    <a:pt x="10" y="34"/>
                  </a:lnTo>
                  <a:lnTo>
                    <a:pt x="20" y="38"/>
                  </a:lnTo>
                  <a:lnTo>
                    <a:pt x="32" y="44"/>
                  </a:lnTo>
                  <a:lnTo>
                    <a:pt x="44" y="52"/>
                  </a:lnTo>
                  <a:lnTo>
                    <a:pt x="54" y="64"/>
                  </a:lnTo>
                  <a:lnTo>
                    <a:pt x="60" y="72"/>
                  </a:lnTo>
                  <a:lnTo>
                    <a:pt x="62" y="80"/>
                  </a:lnTo>
                  <a:lnTo>
                    <a:pt x="66" y="9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24"/>
                  </a:lnTo>
                  <a:lnTo>
                    <a:pt x="62" y="142"/>
                  </a:lnTo>
                  <a:lnTo>
                    <a:pt x="54" y="154"/>
                  </a:lnTo>
                  <a:lnTo>
                    <a:pt x="46" y="162"/>
                  </a:lnTo>
                  <a:lnTo>
                    <a:pt x="38" y="168"/>
                  </a:lnTo>
                  <a:lnTo>
                    <a:pt x="30" y="170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44" y="176"/>
                  </a:lnTo>
                  <a:lnTo>
                    <a:pt x="68" y="176"/>
                  </a:lnTo>
                  <a:lnTo>
                    <a:pt x="94" y="174"/>
                  </a:lnTo>
                  <a:lnTo>
                    <a:pt x="106" y="170"/>
                  </a:lnTo>
                  <a:lnTo>
                    <a:pt x="120" y="164"/>
                  </a:lnTo>
                  <a:lnTo>
                    <a:pt x="132" y="158"/>
                  </a:lnTo>
                  <a:lnTo>
                    <a:pt x="142" y="148"/>
                  </a:lnTo>
                  <a:lnTo>
                    <a:pt x="150" y="138"/>
                  </a:lnTo>
                  <a:lnTo>
                    <a:pt x="158" y="124"/>
                  </a:lnTo>
                  <a:lnTo>
                    <a:pt x="162" y="106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2" y="64"/>
                  </a:lnTo>
                  <a:lnTo>
                    <a:pt x="158" y="48"/>
                  </a:lnTo>
                  <a:lnTo>
                    <a:pt x="150" y="34"/>
                  </a:lnTo>
                  <a:lnTo>
                    <a:pt x="138" y="22"/>
                  </a:lnTo>
                  <a:lnTo>
                    <a:pt x="126" y="12"/>
                  </a:lnTo>
                  <a:lnTo>
                    <a:pt x="112" y="6"/>
                  </a:lnTo>
                  <a:lnTo>
                    <a:pt x="98" y="2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0" y="4"/>
                  </a:lnTo>
                  <a:lnTo>
                    <a:pt x="26" y="8"/>
                  </a:lnTo>
                  <a:lnTo>
                    <a:pt x="16" y="14"/>
                  </a:lnTo>
                  <a:lnTo>
                    <a:pt x="8" y="20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3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9" name=""/>
            <p:cNvSpPr/>
            <p:nvPr/>
          </p:nvSpPr>
          <p:spPr>
            <a:xfrm>
              <a:off x="1516063" y="4724400"/>
              <a:ext cx="292100" cy="301625"/>
            </a:xfrm>
            <a:custGeom>
              <a:avLst/>
              <a:gdLst/>
              <a:cxnLst>
                <a:cxn ang="0">
                  <a:pos x="2" y="84"/>
                </a:cxn>
                <a:cxn ang="0">
                  <a:pos x="2" y="84"/>
                </a:cxn>
                <a:cxn ang="0">
                  <a:pos x="10" y="80"/>
                </a:cxn>
                <a:cxn ang="0">
                  <a:pos x="22" y="78"/>
                </a:cxn>
                <a:cxn ang="0">
                  <a:pos x="34" y="76"/>
                </a:cxn>
                <a:cxn ang="0">
                  <a:pos x="48" y="78"/>
                </a:cxn>
                <a:cxn ang="0">
                  <a:pos x="64" y="82"/>
                </a:cxn>
                <a:cxn ang="0">
                  <a:pos x="72" y="86"/>
                </a:cxn>
                <a:cxn ang="0">
                  <a:pos x="80" y="92"/>
                </a:cxn>
                <a:cxn ang="0">
                  <a:pos x="88" y="98"/>
                </a:cxn>
                <a:cxn ang="0">
                  <a:pos x="94" y="108"/>
                </a:cxn>
                <a:cxn ang="0">
                  <a:pos x="94" y="108"/>
                </a:cxn>
                <a:cxn ang="0">
                  <a:pos x="106" y="126"/>
                </a:cxn>
                <a:cxn ang="0">
                  <a:pos x="110" y="144"/>
                </a:cxn>
                <a:cxn ang="0">
                  <a:pos x="112" y="158"/>
                </a:cxn>
                <a:cxn ang="0">
                  <a:pos x="108" y="168"/>
                </a:cxn>
                <a:cxn ang="0">
                  <a:pos x="104" y="178"/>
                </a:cxn>
                <a:cxn ang="0">
                  <a:pos x="100" y="184"/>
                </a:cxn>
                <a:cxn ang="0">
                  <a:pos x="94" y="190"/>
                </a:cxn>
                <a:cxn ang="0">
                  <a:pos x="94" y="190"/>
                </a:cxn>
                <a:cxn ang="0">
                  <a:pos x="114" y="180"/>
                </a:cxn>
                <a:cxn ang="0">
                  <a:pos x="134" y="170"/>
                </a:cxn>
                <a:cxn ang="0">
                  <a:pos x="154" y="154"/>
                </a:cxn>
                <a:cxn ang="0">
                  <a:pos x="164" y="144"/>
                </a:cxn>
                <a:cxn ang="0">
                  <a:pos x="172" y="132"/>
                </a:cxn>
                <a:cxn ang="0">
                  <a:pos x="180" y="120"/>
                </a:cxn>
                <a:cxn ang="0">
                  <a:pos x="184" y="108"/>
                </a:cxn>
                <a:cxn ang="0">
                  <a:pos x="184" y="92"/>
                </a:cxn>
                <a:cxn ang="0">
                  <a:pos x="184" y="76"/>
                </a:cxn>
                <a:cxn ang="0">
                  <a:pos x="178" y="60"/>
                </a:cxn>
                <a:cxn ang="0">
                  <a:pos x="168" y="42"/>
                </a:cxn>
                <a:cxn ang="0">
                  <a:pos x="168" y="42"/>
                </a:cxn>
                <a:cxn ang="0">
                  <a:pos x="156" y="26"/>
                </a:cxn>
                <a:cxn ang="0">
                  <a:pos x="142" y="14"/>
                </a:cxn>
                <a:cxn ang="0">
                  <a:pos x="128" y="6"/>
                </a:cxn>
                <a:cxn ang="0">
                  <a:pos x="112" y="0"/>
                </a:cxn>
                <a:cxn ang="0">
                  <a:pos x="98" y="0"/>
                </a:cxn>
                <a:cxn ang="0">
                  <a:pos x="82" y="2"/>
                </a:cxn>
                <a:cxn ang="0">
                  <a:pos x="68" y="6"/>
                </a:cxn>
                <a:cxn ang="0">
                  <a:pos x="54" y="12"/>
                </a:cxn>
                <a:cxn ang="0">
                  <a:pos x="42" y="20"/>
                </a:cxn>
                <a:cxn ang="0">
                  <a:pos x="30" y="28"/>
                </a:cxn>
                <a:cxn ang="0">
                  <a:pos x="20" y="38"/>
                </a:cxn>
                <a:cxn ang="0">
                  <a:pos x="10" y="48"/>
                </a:cxn>
                <a:cxn ang="0">
                  <a:pos x="4" y="58"/>
                </a:cxn>
                <a:cxn ang="0">
                  <a:pos x="0" y="68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2" y="84"/>
                </a:cxn>
              </a:cxnLst>
              <a:rect l="0" t="0" r="r" b="b"/>
              <a:pathLst>
                <a:path w="184" h="190">
                  <a:moveTo>
                    <a:pt x="2" y="84"/>
                  </a:moveTo>
                  <a:lnTo>
                    <a:pt x="2" y="84"/>
                  </a:lnTo>
                  <a:lnTo>
                    <a:pt x="10" y="80"/>
                  </a:lnTo>
                  <a:lnTo>
                    <a:pt x="22" y="78"/>
                  </a:lnTo>
                  <a:lnTo>
                    <a:pt x="34" y="76"/>
                  </a:lnTo>
                  <a:lnTo>
                    <a:pt x="48" y="78"/>
                  </a:lnTo>
                  <a:lnTo>
                    <a:pt x="64" y="82"/>
                  </a:lnTo>
                  <a:lnTo>
                    <a:pt x="72" y="86"/>
                  </a:lnTo>
                  <a:lnTo>
                    <a:pt x="80" y="92"/>
                  </a:lnTo>
                  <a:lnTo>
                    <a:pt x="88" y="98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106" y="126"/>
                  </a:lnTo>
                  <a:lnTo>
                    <a:pt x="110" y="144"/>
                  </a:lnTo>
                  <a:lnTo>
                    <a:pt x="112" y="158"/>
                  </a:lnTo>
                  <a:lnTo>
                    <a:pt x="108" y="168"/>
                  </a:lnTo>
                  <a:lnTo>
                    <a:pt x="104" y="178"/>
                  </a:lnTo>
                  <a:lnTo>
                    <a:pt x="100" y="184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14" y="180"/>
                  </a:lnTo>
                  <a:lnTo>
                    <a:pt x="134" y="170"/>
                  </a:lnTo>
                  <a:lnTo>
                    <a:pt x="154" y="154"/>
                  </a:lnTo>
                  <a:lnTo>
                    <a:pt x="164" y="144"/>
                  </a:lnTo>
                  <a:lnTo>
                    <a:pt x="172" y="132"/>
                  </a:lnTo>
                  <a:lnTo>
                    <a:pt x="180" y="120"/>
                  </a:lnTo>
                  <a:lnTo>
                    <a:pt x="184" y="108"/>
                  </a:lnTo>
                  <a:lnTo>
                    <a:pt x="184" y="92"/>
                  </a:lnTo>
                  <a:lnTo>
                    <a:pt x="184" y="76"/>
                  </a:lnTo>
                  <a:lnTo>
                    <a:pt x="178" y="60"/>
                  </a:lnTo>
                  <a:lnTo>
                    <a:pt x="168" y="42"/>
                  </a:lnTo>
                  <a:lnTo>
                    <a:pt x="168" y="42"/>
                  </a:lnTo>
                  <a:lnTo>
                    <a:pt x="156" y="26"/>
                  </a:lnTo>
                  <a:lnTo>
                    <a:pt x="142" y="14"/>
                  </a:lnTo>
                  <a:lnTo>
                    <a:pt x="128" y="6"/>
                  </a:lnTo>
                  <a:lnTo>
                    <a:pt x="112" y="0"/>
                  </a:lnTo>
                  <a:lnTo>
                    <a:pt x="98" y="0"/>
                  </a:lnTo>
                  <a:lnTo>
                    <a:pt x="82" y="2"/>
                  </a:lnTo>
                  <a:lnTo>
                    <a:pt x="68" y="6"/>
                  </a:lnTo>
                  <a:lnTo>
                    <a:pt x="54" y="12"/>
                  </a:lnTo>
                  <a:lnTo>
                    <a:pt x="42" y="20"/>
                  </a:lnTo>
                  <a:lnTo>
                    <a:pt x="30" y="28"/>
                  </a:lnTo>
                  <a:lnTo>
                    <a:pt x="20" y="38"/>
                  </a:lnTo>
                  <a:lnTo>
                    <a:pt x="10" y="48"/>
                  </a:lnTo>
                  <a:lnTo>
                    <a:pt x="4" y="58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2" y="84"/>
                  </a:lnTo>
                  <a:lnTo>
                    <a:pt x="2" y="8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0" name=""/>
            <p:cNvSpPr/>
            <p:nvPr/>
          </p:nvSpPr>
          <p:spPr>
            <a:xfrm>
              <a:off x="823913" y="4095750"/>
              <a:ext cx="717550" cy="606425"/>
            </a:xfrm>
            <a:custGeom>
              <a:avLst/>
              <a:gdLst/>
              <a:cxnLst>
                <a:cxn ang="0">
                  <a:pos x="452" y="0"/>
                </a:cxn>
                <a:cxn ang="0">
                  <a:pos x="452" y="0"/>
                </a:cxn>
                <a:cxn ang="0">
                  <a:pos x="446" y="4"/>
                </a:cxn>
                <a:cxn ang="0">
                  <a:pos x="438" y="8"/>
                </a:cxn>
                <a:cxn ang="0">
                  <a:pos x="424" y="12"/>
                </a:cxn>
                <a:cxn ang="0">
                  <a:pos x="404" y="16"/>
                </a:cxn>
                <a:cxn ang="0">
                  <a:pos x="378" y="20"/>
                </a:cxn>
                <a:cxn ang="0">
                  <a:pos x="346" y="22"/>
                </a:cxn>
                <a:cxn ang="0">
                  <a:pos x="304" y="24"/>
                </a:cxn>
                <a:cxn ang="0">
                  <a:pos x="304" y="24"/>
                </a:cxn>
                <a:cxn ang="0">
                  <a:pos x="282" y="24"/>
                </a:cxn>
                <a:cxn ang="0">
                  <a:pos x="260" y="30"/>
                </a:cxn>
                <a:cxn ang="0">
                  <a:pos x="242" y="38"/>
                </a:cxn>
                <a:cxn ang="0">
                  <a:pos x="226" y="50"/>
                </a:cxn>
                <a:cxn ang="0">
                  <a:pos x="210" y="64"/>
                </a:cxn>
                <a:cxn ang="0">
                  <a:pos x="196" y="80"/>
                </a:cxn>
                <a:cxn ang="0">
                  <a:pos x="182" y="96"/>
                </a:cxn>
                <a:cxn ang="0">
                  <a:pos x="170" y="116"/>
                </a:cxn>
                <a:cxn ang="0">
                  <a:pos x="150" y="156"/>
                </a:cxn>
                <a:cxn ang="0">
                  <a:pos x="130" y="196"/>
                </a:cxn>
                <a:cxn ang="0">
                  <a:pos x="112" y="236"/>
                </a:cxn>
                <a:cxn ang="0">
                  <a:pos x="94" y="268"/>
                </a:cxn>
                <a:cxn ang="0">
                  <a:pos x="94" y="268"/>
                </a:cxn>
                <a:cxn ang="0">
                  <a:pos x="76" y="296"/>
                </a:cxn>
                <a:cxn ang="0">
                  <a:pos x="58" y="320"/>
                </a:cxn>
                <a:cxn ang="0">
                  <a:pos x="42" y="338"/>
                </a:cxn>
                <a:cxn ang="0">
                  <a:pos x="28" y="352"/>
                </a:cxn>
                <a:cxn ang="0">
                  <a:pos x="8" y="370"/>
                </a:cxn>
                <a:cxn ang="0">
                  <a:pos x="0" y="376"/>
                </a:cxn>
                <a:cxn ang="0">
                  <a:pos x="0" y="376"/>
                </a:cxn>
                <a:cxn ang="0">
                  <a:pos x="10" y="376"/>
                </a:cxn>
                <a:cxn ang="0">
                  <a:pos x="34" y="380"/>
                </a:cxn>
                <a:cxn ang="0">
                  <a:pos x="70" y="382"/>
                </a:cxn>
                <a:cxn ang="0">
                  <a:pos x="116" y="380"/>
                </a:cxn>
                <a:cxn ang="0">
                  <a:pos x="142" y="376"/>
                </a:cxn>
                <a:cxn ang="0">
                  <a:pos x="168" y="372"/>
                </a:cxn>
                <a:cxn ang="0">
                  <a:pos x="196" y="364"/>
                </a:cxn>
                <a:cxn ang="0">
                  <a:pos x="224" y="356"/>
                </a:cxn>
                <a:cxn ang="0">
                  <a:pos x="252" y="344"/>
                </a:cxn>
                <a:cxn ang="0">
                  <a:pos x="280" y="330"/>
                </a:cxn>
                <a:cxn ang="0">
                  <a:pos x="306" y="312"/>
                </a:cxn>
                <a:cxn ang="0">
                  <a:pos x="332" y="290"/>
                </a:cxn>
                <a:cxn ang="0">
                  <a:pos x="332" y="290"/>
                </a:cxn>
                <a:cxn ang="0">
                  <a:pos x="356" y="266"/>
                </a:cxn>
                <a:cxn ang="0">
                  <a:pos x="376" y="242"/>
                </a:cxn>
                <a:cxn ang="0">
                  <a:pos x="394" y="218"/>
                </a:cxn>
                <a:cxn ang="0">
                  <a:pos x="408" y="192"/>
                </a:cxn>
                <a:cxn ang="0">
                  <a:pos x="420" y="168"/>
                </a:cxn>
                <a:cxn ang="0">
                  <a:pos x="430" y="144"/>
                </a:cxn>
                <a:cxn ang="0">
                  <a:pos x="438" y="120"/>
                </a:cxn>
                <a:cxn ang="0">
                  <a:pos x="444" y="98"/>
                </a:cxn>
                <a:cxn ang="0">
                  <a:pos x="450" y="58"/>
                </a:cxn>
                <a:cxn ang="0">
                  <a:pos x="452" y="28"/>
                </a:cxn>
                <a:cxn ang="0">
                  <a:pos x="452" y="6"/>
                </a:cxn>
                <a:cxn ang="0">
                  <a:pos x="452" y="0"/>
                </a:cxn>
                <a:cxn ang="0">
                  <a:pos x="452" y="0"/>
                </a:cxn>
              </a:cxnLst>
              <a:rect l="0" t="0" r="r" b="b"/>
              <a:pathLst>
                <a:path w="452" h="382">
                  <a:moveTo>
                    <a:pt x="452" y="0"/>
                  </a:moveTo>
                  <a:lnTo>
                    <a:pt x="452" y="0"/>
                  </a:lnTo>
                  <a:lnTo>
                    <a:pt x="446" y="4"/>
                  </a:lnTo>
                  <a:lnTo>
                    <a:pt x="438" y="8"/>
                  </a:lnTo>
                  <a:lnTo>
                    <a:pt x="424" y="12"/>
                  </a:lnTo>
                  <a:lnTo>
                    <a:pt x="404" y="16"/>
                  </a:lnTo>
                  <a:lnTo>
                    <a:pt x="378" y="20"/>
                  </a:lnTo>
                  <a:lnTo>
                    <a:pt x="346" y="22"/>
                  </a:lnTo>
                  <a:lnTo>
                    <a:pt x="304" y="24"/>
                  </a:lnTo>
                  <a:lnTo>
                    <a:pt x="304" y="24"/>
                  </a:lnTo>
                  <a:lnTo>
                    <a:pt x="282" y="24"/>
                  </a:lnTo>
                  <a:lnTo>
                    <a:pt x="260" y="30"/>
                  </a:lnTo>
                  <a:lnTo>
                    <a:pt x="242" y="38"/>
                  </a:lnTo>
                  <a:lnTo>
                    <a:pt x="226" y="50"/>
                  </a:lnTo>
                  <a:lnTo>
                    <a:pt x="210" y="64"/>
                  </a:lnTo>
                  <a:lnTo>
                    <a:pt x="196" y="80"/>
                  </a:lnTo>
                  <a:lnTo>
                    <a:pt x="182" y="96"/>
                  </a:lnTo>
                  <a:lnTo>
                    <a:pt x="170" y="116"/>
                  </a:lnTo>
                  <a:lnTo>
                    <a:pt x="150" y="156"/>
                  </a:lnTo>
                  <a:lnTo>
                    <a:pt x="130" y="196"/>
                  </a:lnTo>
                  <a:lnTo>
                    <a:pt x="112" y="236"/>
                  </a:lnTo>
                  <a:lnTo>
                    <a:pt x="94" y="268"/>
                  </a:lnTo>
                  <a:lnTo>
                    <a:pt x="94" y="268"/>
                  </a:lnTo>
                  <a:lnTo>
                    <a:pt x="76" y="296"/>
                  </a:lnTo>
                  <a:lnTo>
                    <a:pt x="58" y="320"/>
                  </a:lnTo>
                  <a:lnTo>
                    <a:pt x="42" y="338"/>
                  </a:lnTo>
                  <a:lnTo>
                    <a:pt x="28" y="352"/>
                  </a:lnTo>
                  <a:lnTo>
                    <a:pt x="8" y="370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10" y="376"/>
                  </a:lnTo>
                  <a:lnTo>
                    <a:pt x="34" y="380"/>
                  </a:lnTo>
                  <a:lnTo>
                    <a:pt x="70" y="382"/>
                  </a:lnTo>
                  <a:lnTo>
                    <a:pt x="116" y="380"/>
                  </a:lnTo>
                  <a:lnTo>
                    <a:pt x="142" y="376"/>
                  </a:lnTo>
                  <a:lnTo>
                    <a:pt x="168" y="372"/>
                  </a:lnTo>
                  <a:lnTo>
                    <a:pt x="196" y="364"/>
                  </a:lnTo>
                  <a:lnTo>
                    <a:pt x="224" y="356"/>
                  </a:lnTo>
                  <a:lnTo>
                    <a:pt x="252" y="344"/>
                  </a:lnTo>
                  <a:lnTo>
                    <a:pt x="280" y="330"/>
                  </a:lnTo>
                  <a:lnTo>
                    <a:pt x="306" y="312"/>
                  </a:lnTo>
                  <a:lnTo>
                    <a:pt x="332" y="290"/>
                  </a:lnTo>
                  <a:lnTo>
                    <a:pt x="332" y="290"/>
                  </a:lnTo>
                  <a:lnTo>
                    <a:pt x="356" y="266"/>
                  </a:lnTo>
                  <a:lnTo>
                    <a:pt x="376" y="242"/>
                  </a:lnTo>
                  <a:lnTo>
                    <a:pt x="394" y="218"/>
                  </a:lnTo>
                  <a:lnTo>
                    <a:pt x="408" y="192"/>
                  </a:lnTo>
                  <a:lnTo>
                    <a:pt x="420" y="168"/>
                  </a:lnTo>
                  <a:lnTo>
                    <a:pt x="430" y="144"/>
                  </a:lnTo>
                  <a:lnTo>
                    <a:pt x="438" y="120"/>
                  </a:lnTo>
                  <a:lnTo>
                    <a:pt x="444" y="98"/>
                  </a:lnTo>
                  <a:lnTo>
                    <a:pt x="450" y="58"/>
                  </a:lnTo>
                  <a:lnTo>
                    <a:pt x="452" y="28"/>
                  </a:lnTo>
                  <a:lnTo>
                    <a:pt x="452" y="6"/>
                  </a:lnTo>
                  <a:lnTo>
                    <a:pt x="452" y="0"/>
                  </a:lnTo>
                  <a:lnTo>
                    <a:pt x="45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1" name=""/>
            <p:cNvSpPr/>
            <p:nvPr/>
          </p:nvSpPr>
          <p:spPr>
            <a:xfrm>
              <a:off x="1344613" y="4349750"/>
              <a:ext cx="603250" cy="333375"/>
            </a:xfrm>
            <a:custGeom>
              <a:avLst/>
              <a:gdLst/>
              <a:cxnLst>
                <a:cxn ang="0">
                  <a:pos x="0" y="178"/>
                </a:cxn>
                <a:cxn ang="0">
                  <a:pos x="0" y="178"/>
                </a:cxn>
                <a:cxn ang="0">
                  <a:pos x="10" y="176"/>
                </a:cxn>
                <a:cxn ang="0">
                  <a:pos x="20" y="170"/>
                </a:cxn>
                <a:cxn ang="0">
                  <a:pos x="32" y="164"/>
                </a:cxn>
                <a:cxn ang="0">
                  <a:pos x="44" y="156"/>
                </a:cxn>
                <a:cxn ang="0">
                  <a:pos x="60" y="144"/>
                </a:cxn>
                <a:cxn ang="0">
                  <a:pos x="74" y="128"/>
                </a:cxn>
                <a:cxn ang="0">
                  <a:pos x="86" y="108"/>
                </a:cxn>
                <a:cxn ang="0">
                  <a:pos x="86" y="108"/>
                </a:cxn>
                <a:cxn ang="0">
                  <a:pos x="102" y="86"/>
                </a:cxn>
                <a:cxn ang="0">
                  <a:pos x="114" y="72"/>
                </a:cxn>
                <a:cxn ang="0">
                  <a:pos x="126" y="58"/>
                </a:cxn>
                <a:cxn ang="0">
                  <a:pos x="142" y="46"/>
                </a:cxn>
                <a:cxn ang="0">
                  <a:pos x="158" y="34"/>
                </a:cxn>
                <a:cxn ang="0">
                  <a:pos x="176" y="22"/>
                </a:cxn>
                <a:cxn ang="0">
                  <a:pos x="196" y="14"/>
                </a:cxn>
                <a:cxn ang="0">
                  <a:pos x="216" y="6"/>
                </a:cxn>
                <a:cxn ang="0">
                  <a:pos x="238" y="2"/>
                </a:cxn>
                <a:cxn ang="0">
                  <a:pos x="260" y="0"/>
                </a:cxn>
                <a:cxn ang="0">
                  <a:pos x="282" y="2"/>
                </a:cxn>
                <a:cxn ang="0">
                  <a:pos x="306" y="8"/>
                </a:cxn>
                <a:cxn ang="0">
                  <a:pos x="332" y="18"/>
                </a:cxn>
                <a:cxn ang="0">
                  <a:pos x="356" y="34"/>
                </a:cxn>
                <a:cxn ang="0">
                  <a:pos x="380" y="56"/>
                </a:cxn>
                <a:cxn ang="0">
                  <a:pos x="380" y="56"/>
                </a:cxn>
                <a:cxn ang="0">
                  <a:pos x="374" y="56"/>
                </a:cxn>
                <a:cxn ang="0">
                  <a:pos x="358" y="58"/>
                </a:cxn>
                <a:cxn ang="0">
                  <a:pos x="348" y="62"/>
                </a:cxn>
                <a:cxn ang="0">
                  <a:pos x="338" y="68"/>
                </a:cxn>
                <a:cxn ang="0">
                  <a:pos x="328" y="76"/>
                </a:cxn>
                <a:cxn ang="0">
                  <a:pos x="320" y="86"/>
                </a:cxn>
                <a:cxn ang="0">
                  <a:pos x="320" y="86"/>
                </a:cxn>
                <a:cxn ang="0">
                  <a:pos x="310" y="104"/>
                </a:cxn>
                <a:cxn ang="0">
                  <a:pos x="292" y="128"/>
                </a:cxn>
                <a:cxn ang="0">
                  <a:pos x="278" y="142"/>
                </a:cxn>
                <a:cxn ang="0">
                  <a:pos x="264" y="156"/>
                </a:cxn>
                <a:cxn ang="0">
                  <a:pos x="248" y="170"/>
                </a:cxn>
                <a:cxn ang="0">
                  <a:pos x="230" y="182"/>
                </a:cxn>
                <a:cxn ang="0">
                  <a:pos x="208" y="192"/>
                </a:cxn>
                <a:cxn ang="0">
                  <a:pos x="186" y="202"/>
                </a:cxn>
                <a:cxn ang="0">
                  <a:pos x="160" y="208"/>
                </a:cxn>
                <a:cxn ang="0">
                  <a:pos x="132" y="210"/>
                </a:cxn>
                <a:cxn ang="0">
                  <a:pos x="104" y="210"/>
                </a:cxn>
                <a:cxn ang="0">
                  <a:pos x="72" y="204"/>
                </a:cxn>
                <a:cxn ang="0">
                  <a:pos x="38" y="194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380" h="210">
                  <a:moveTo>
                    <a:pt x="0" y="178"/>
                  </a:moveTo>
                  <a:lnTo>
                    <a:pt x="0" y="178"/>
                  </a:lnTo>
                  <a:lnTo>
                    <a:pt x="10" y="176"/>
                  </a:lnTo>
                  <a:lnTo>
                    <a:pt x="20" y="170"/>
                  </a:lnTo>
                  <a:lnTo>
                    <a:pt x="32" y="164"/>
                  </a:lnTo>
                  <a:lnTo>
                    <a:pt x="44" y="156"/>
                  </a:lnTo>
                  <a:lnTo>
                    <a:pt x="60" y="144"/>
                  </a:lnTo>
                  <a:lnTo>
                    <a:pt x="74" y="128"/>
                  </a:lnTo>
                  <a:lnTo>
                    <a:pt x="86" y="108"/>
                  </a:lnTo>
                  <a:lnTo>
                    <a:pt x="86" y="108"/>
                  </a:lnTo>
                  <a:lnTo>
                    <a:pt x="102" y="86"/>
                  </a:lnTo>
                  <a:lnTo>
                    <a:pt x="114" y="72"/>
                  </a:lnTo>
                  <a:lnTo>
                    <a:pt x="126" y="58"/>
                  </a:lnTo>
                  <a:lnTo>
                    <a:pt x="142" y="46"/>
                  </a:lnTo>
                  <a:lnTo>
                    <a:pt x="158" y="34"/>
                  </a:lnTo>
                  <a:lnTo>
                    <a:pt x="176" y="22"/>
                  </a:lnTo>
                  <a:lnTo>
                    <a:pt x="196" y="14"/>
                  </a:lnTo>
                  <a:lnTo>
                    <a:pt x="216" y="6"/>
                  </a:lnTo>
                  <a:lnTo>
                    <a:pt x="238" y="2"/>
                  </a:lnTo>
                  <a:lnTo>
                    <a:pt x="260" y="0"/>
                  </a:lnTo>
                  <a:lnTo>
                    <a:pt x="282" y="2"/>
                  </a:lnTo>
                  <a:lnTo>
                    <a:pt x="306" y="8"/>
                  </a:lnTo>
                  <a:lnTo>
                    <a:pt x="332" y="18"/>
                  </a:lnTo>
                  <a:lnTo>
                    <a:pt x="356" y="34"/>
                  </a:lnTo>
                  <a:lnTo>
                    <a:pt x="380" y="56"/>
                  </a:lnTo>
                  <a:lnTo>
                    <a:pt x="380" y="56"/>
                  </a:lnTo>
                  <a:lnTo>
                    <a:pt x="374" y="56"/>
                  </a:lnTo>
                  <a:lnTo>
                    <a:pt x="358" y="58"/>
                  </a:lnTo>
                  <a:lnTo>
                    <a:pt x="348" y="62"/>
                  </a:lnTo>
                  <a:lnTo>
                    <a:pt x="338" y="68"/>
                  </a:lnTo>
                  <a:lnTo>
                    <a:pt x="328" y="76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0" y="104"/>
                  </a:lnTo>
                  <a:lnTo>
                    <a:pt x="292" y="128"/>
                  </a:lnTo>
                  <a:lnTo>
                    <a:pt x="278" y="142"/>
                  </a:lnTo>
                  <a:lnTo>
                    <a:pt x="264" y="156"/>
                  </a:lnTo>
                  <a:lnTo>
                    <a:pt x="248" y="170"/>
                  </a:lnTo>
                  <a:lnTo>
                    <a:pt x="230" y="182"/>
                  </a:lnTo>
                  <a:lnTo>
                    <a:pt x="208" y="192"/>
                  </a:lnTo>
                  <a:lnTo>
                    <a:pt x="186" y="202"/>
                  </a:lnTo>
                  <a:lnTo>
                    <a:pt x="160" y="208"/>
                  </a:lnTo>
                  <a:lnTo>
                    <a:pt x="132" y="210"/>
                  </a:lnTo>
                  <a:lnTo>
                    <a:pt x="104" y="210"/>
                  </a:lnTo>
                  <a:lnTo>
                    <a:pt x="72" y="204"/>
                  </a:lnTo>
                  <a:lnTo>
                    <a:pt x="38" y="194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2" name=""/>
            <p:cNvSpPr/>
            <p:nvPr/>
          </p:nvSpPr>
          <p:spPr>
            <a:xfrm>
              <a:off x="741363" y="4772025"/>
              <a:ext cx="774700" cy="279400"/>
            </a:xfrm>
            <a:custGeom>
              <a:avLst/>
              <a:gd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8" y="24"/>
                </a:cxn>
                <a:cxn ang="0">
                  <a:pos x="38" y="26"/>
                </a:cxn>
                <a:cxn ang="0">
                  <a:pos x="64" y="28"/>
                </a:cxn>
                <a:cxn ang="0">
                  <a:pos x="98" y="26"/>
                </a:cxn>
                <a:cxn ang="0">
                  <a:pos x="138" y="24"/>
                </a:cxn>
                <a:cxn ang="0">
                  <a:pos x="182" y="16"/>
                </a:cxn>
                <a:cxn ang="0">
                  <a:pos x="230" y="6"/>
                </a:cxn>
                <a:cxn ang="0">
                  <a:pos x="230" y="6"/>
                </a:cxn>
                <a:cxn ang="0">
                  <a:pos x="254" y="2"/>
                </a:cxn>
                <a:cxn ang="0">
                  <a:pos x="278" y="0"/>
                </a:cxn>
                <a:cxn ang="0">
                  <a:pos x="300" y="0"/>
                </a:cxn>
                <a:cxn ang="0">
                  <a:pos x="322" y="0"/>
                </a:cxn>
                <a:cxn ang="0">
                  <a:pos x="342" y="4"/>
                </a:cxn>
                <a:cxn ang="0">
                  <a:pos x="360" y="10"/>
                </a:cxn>
                <a:cxn ang="0">
                  <a:pos x="378" y="18"/>
                </a:cxn>
                <a:cxn ang="0">
                  <a:pos x="394" y="26"/>
                </a:cxn>
                <a:cxn ang="0">
                  <a:pos x="410" y="36"/>
                </a:cxn>
                <a:cxn ang="0">
                  <a:pos x="424" y="46"/>
                </a:cxn>
                <a:cxn ang="0">
                  <a:pos x="438" y="58"/>
                </a:cxn>
                <a:cxn ang="0">
                  <a:pos x="450" y="68"/>
                </a:cxn>
                <a:cxn ang="0">
                  <a:pos x="472" y="94"/>
                </a:cxn>
                <a:cxn ang="0">
                  <a:pos x="488" y="118"/>
                </a:cxn>
                <a:cxn ang="0">
                  <a:pos x="488" y="118"/>
                </a:cxn>
                <a:cxn ang="0">
                  <a:pos x="476" y="130"/>
                </a:cxn>
                <a:cxn ang="0">
                  <a:pos x="462" y="142"/>
                </a:cxn>
                <a:cxn ang="0">
                  <a:pos x="440" y="154"/>
                </a:cxn>
                <a:cxn ang="0">
                  <a:pos x="426" y="160"/>
                </a:cxn>
                <a:cxn ang="0">
                  <a:pos x="412" y="164"/>
                </a:cxn>
                <a:cxn ang="0">
                  <a:pos x="394" y="170"/>
                </a:cxn>
                <a:cxn ang="0">
                  <a:pos x="376" y="172"/>
                </a:cxn>
                <a:cxn ang="0">
                  <a:pos x="354" y="174"/>
                </a:cxn>
                <a:cxn ang="0">
                  <a:pos x="332" y="176"/>
                </a:cxn>
                <a:cxn ang="0">
                  <a:pos x="308" y="174"/>
                </a:cxn>
                <a:cxn ang="0">
                  <a:pos x="280" y="170"/>
                </a:cxn>
                <a:cxn ang="0">
                  <a:pos x="280" y="170"/>
                </a:cxn>
                <a:cxn ang="0">
                  <a:pos x="254" y="166"/>
                </a:cxn>
                <a:cxn ang="0">
                  <a:pos x="228" y="160"/>
                </a:cxn>
                <a:cxn ang="0">
                  <a:pos x="178" y="144"/>
                </a:cxn>
                <a:cxn ang="0">
                  <a:pos x="136" y="128"/>
                </a:cxn>
                <a:cxn ang="0">
                  <a:pos x="98" y="108"/>
                </a:cxn>
                <a:cxn ang="0">
                  <a:pos x="64" y="86"/>
                </a:cxn>
                <a:cxn ang="0">
                  <a:pos x="38" y="64"/>
                </a:cxn>
                <a:cxn ang="0">
                  <a:pos x="16" y="4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8" h="176">
                  <a:moveTo>
                    <a:pt x="0" y="22"/>
                  </a:moveTo>
                  <a:lnTo>
                    <a:pt x="0" y="22"/>
                  </a:lnTo>
                  <a:lnTo>
                    <a:pt x="18" y="24"/>
                  </a:lnTo>
                  <a:lnTo>
                    <a:pt x="38" y="26"/>
                  </a:lnTo>
                  <a:lnTo>
                    <a:pt x="64" y="28"/>
                  </a:lnTo>
                  <a:lnTo>
                    <a:pt x="98" y="26"/>
                  </a:lnTo>
                  <a:lnTo>
                    <a:pt x="138" y="24"/>
                  </a:lnTo>
                  <a:lnTo>
                    <a:pt x="182" y="16"/>
                  </a:lnTo>
                  <a:lnTo>
                    <a:pt x="230" y="6"/>
                  </a:lnTo>
                  <a:lnTo>
                    <a:pt x="230" y="6"/>
                  </a:lnTo>
                  <a:lnTo>
                    <a:pt x="254" y="2"/>
                  </a:lnTo>
                  <a:lnTo>
                    <a:pt x="278" y="0"/>
                  </a:lnTo>
                  <a:lnTo>
                    <a:pt x="300" y="0"/>
                  </a:lnTo>
                  <a:lnTo>
                    <a:pt x="322" y="0"/>
                  </a:lnTo>
                  <a:lnTo>
                    <a:pt x="342" y="4"/>
                  </a:lnTo>
                  <a:lnTo>
                    <a:pt x="360" y="10"/>
                  </a:lnTo>
                  <a:lnTo>
                    <a:pt x="378" y="18"/>
                  </a:lnTo>
                  <a:lnTo>
                    <a:pt x="394" y="26"/>
                  </a:lnTo>
                  <a:lnTo>
                    <a:pt x="410" y="36"/>
                  </a:lnTo>
                  <a:lnTo>
                    <a:pt x="424" y="46"/>
                  </a:lnTo>
                  <a:lnTo>
                    <a:pt x="438" y="58"/>
                  </a:lnTo>
                  <a:lnTo>
                    <a:pt x="450" y="68"/>
                  </a:lnTo>
                  <a:lnTo>
                    <a:pt x="472" y="94"/>
                  </a:lnTo>
                  <a:lnTo>
                    <a:pt x="488" y="118"/>
                  </a:lnTo>
                  <a:lnTo>
                    <a:pt x="488" y="118"/>
                  </a:lnTo>
                  <a:lnTo>
                    <a:pt x="476" y="130"/>
                  </a:lnTo>
                  <a:lnTo>
                    <a:pt x="462" y="142"/>
                  </a:lnTo>
                  <a:lnTo>
                    <a:pt x="440" y="154"/>
                  </a:lnTo>
                  <a:lnTo>
                    <a:pt x="426" y="160"/>
                  </a:lnTo>
                  <a:lnTo>
                    <a:pt x="412" y="164"/>
                  </a:lnTo>
                  <a:lnTo>
                    <a:pt x="394" y="170"/>
                  </a:lnTo>
                  <a:lnTo>
                    <a:pt x="376" y="172"/>
                  </a:lnTo>
                  <a:lnTo>
                    <a:pt x="354" y="174"/>
                  </a:lnTo>
                  <a:lnTo>
                    <a:pt x="332" y="176"/>
                  </a:lnTo>
                  <a:lnTo>
                    <a:pt x="308" y="174"/>
                  </a:lnTo>
                  <a:lnTo>
                    <a:pt x="280" y="170"/>
                  </a:lnTo>
                  <a:lnTo>
                    <a:pt x="280" y="170"/>
                  </a:lnTo>
                  <a:lnTo>
                    <a:pt x="254" y="166"/>
                  </a:lnTo>
                  <a:lnTo>
                    <a:pt x="228" y="160"/>
                  </a:lnTo>
                  <a:lnTo>
                    <a:pt x="178" y="144"/>
                  </a:lnTo>
                  <a:lnTo>
                    <a:pt x="136" y="128"/>
                  </a:lnTo>
                  <a:lnTo>
                    <a:pt x="98" y="108"/>
                  </a:lnTo>
                  <a:lnTo>
                    <a:pt x="64" y="86"/>
                  </a:lnTo>
                  <a:lnTo>
                    <a:pt x="38" y="64"/>
                  </a:lnTo>
                  <a:lnTo>
                    <a:pt x="16" y="44"/>
                  </a:ln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3" name=""/>
            <p:cNvSpPr/>
            <p:nvPr/>
          </p:nvSpPr>
          <p:spPr>
            <a:xfrm>
              <a:off x="-103188" y="4705350"/>
              <a:ext cx="663575" cy="295275"/>
            </a:xfrm>
            <a:custGeom>
              <a:avLst/>
              <a:gdLst/>
              <a:cxnLst>
                <a:cxn ang="0">
                  <a:pos x="418" y="64"/>
                </a:cxn>
                <a:cxn ang="0">
                  <a:pos x="418" y="64"/>
                </a:cxn>
                <a:cxn ang="0">
                  <a:pos x="402" y="50"/>
                </a:cxn>
                <a:cxn ang="0">
                  <a:pos x="382" y="38"/>
                </a:cxn>
                <a:cxn ang="0">
                  <a:pos x="358" y="24"/>
                </a:cxn>
                <a:cxn ang="0">
                  <a:pos x="328" y="12"/>
                </a:cxn>
                <a:cxn ang="0">
                  <a:pos x="312" y="6"/>
                </a:cxn>
                <a:cxn ang="0">
                  <a:pos x="296" y="4"/>
                </a:cxn>
                <a:cxn ang="0">
                  <a:pos x="278" y="2"/>
                </a:cxn>
                <a:cxn ang="0">
                  <a:pos x="260" y="0"/>
                </a:cxn>
                <a:cxn ang="0">
                  <a:pos x="240" y="2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02" y="14"/>
                </a:cxn>
                <a:cxn ang="0">
                  <a:pos x="184" y="22"/>
                </a:cxn>
                <a:cxn ang="0">
                  <a:pos x="168" y="30"/>
                </a:cxn>
                <a:cxn ang="0">
                  <a:pos x="152" y="40"/>
                </a:cxn>
                <a:cxn ang="0">
                  <a:pos x="122" y="62"/>
                </a:cxn>
                <a:cxn ang="0">
                  <a:pos x="94" y="82"/>
                </a:cxn>
                <a:cxn ang="0">
                  <a:pos x="70" y="100"/>
                </a:cxn>
                <a:cxn ang="0">
                  <a:pos x="58" y="108"/>
                </a:cxn>
                <a:cxn ang="0">
                  <a:pos x="46" y="114"/>
                </a:cxn>
                <a:cxn ang="0">
                  <a:pos x="34" y="118"/>
                </a:cxn>
                <a:cxn ang="0">
                  <a:pos x="24" y="120"/>
                </a:cxn>
                <a:cxn ang="0">
                  <a:pos x="12" y="118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" y="130"/>
                </a:cxn>
                <a:cxn ang="0">
                  <a:pos x="34" y="142"/>
                </a:cxn>
                <a:cxn ang="0">
                  <a:pos x="60" y="158"/>
                </a:cxn>
                <a:cxn ang="0">
                  <a:pos x="90" y="172"/>
                </a:cxn>
                <a:cxn ang="0">
                  <a:pos x="108" y="178"/>
                </a:cxn>
                <a:cxn ang="0">
                  <a:pos x="128" y="182"/>
                </a:cxn>
                <a:cxn ang="0">
                  <a:pos x="148" y="186"/>
                </a:cxn>
                <a:cxn ang="0">
                  <a:pos x="168" y="186"/>
                </a:cxn>
                <a:cxn ang="0">
                  <a:pos x="192" y="186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38" y="178"/>
                </a:cxn>
                <a:cxn ang="0">
                  <a:pos x="262" y="172"/>
                </a:cxn>
                <a:cxn ang="0">
                  <a:pos x="282" y="164"/>
                </a:cxn>
                <a:cxn ang="0">
                  <a:pos x="302" y="156"/>
                </a:cxn>
                <a:cxn ang="0">
                  <a:pos x="320" y="146"/>
                </a:cxn>
                <a:cxn ang="0">
                  <a:pos x="336" y="136"/>
                </a:cxn>
                <a:cxn ang="0">
                  <a:pos x="366" y="114"/>
                </a:cxn>
                <a:cxn ang="0">
                  <a:pos x="388" y="96"/>
                </a:cxn>
                <a:cxn ang="0">
                  <a:pos x="404" y="78"/>
                </a:cxn>
                <a:cxn ang="0">
                  <a:pos x="418" y="64"/>
                </a:cxn>
                <a:cxn ang="0">
                  <a:pos x="418" y="64"/>
                </a:cxn>
              </a:cxnLst>
              <a:rect l="0" t="0" r="r" b="b"/>
              <a:pathLst>
                <a:path w="418" h="186">
                  <a:moveTo>
                    <a:pt x="418" y="64"/>
                  </a:moveTo>
                  <a:lnTo>
                    <a:pt x="418" y="64"/>
                  </a:lnTo>
                  <a:lnTo>
                    <a:pt x="402" y="50"/>
                  </a:lnTo>
                  <a:lnTo>
                    <a:pt x="382" y="38"/>
                  </a:lnTo>
                  <a:lnTo>
                    <a:pt x="358" y="24"/>
                  </a:lnTo>
                  <a:lnTo>
                    <a:pt x="328" y="12"/>
                  </a:lnTo>
                  <a:lnTo>
                    <a:pt x="312" y="6"/>
                  </a:lnTo>
                  <a:lnTo>
                    <a:pt x="296" y="4"/>
                  </a:lnTo>
                  <a:lnTo>
                    <a:pt x="278" y="2"/>
                  </a:lnTo>
                  <a:lnTo>
                    <a:pt x="260" y="0"/>
                  </a:lnTo>
                  <a:lnTo>
                    <a:pt x="240" y="2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02" y="14"/>
                  </a:lnTo>
                  <a:lnTo>
                    <a:pt x="184" y="22"/>
                  </a:lnTo>
                  <a:lnTo>
                    <a:pt x="168" y="30"/>
                  </a:lnTo>
                  <a:lnTo>
                    <a:pt x="152" y="40"/>
                  </a:lnTo>
                  <a:lnTo>
                    <a:pt x="122" y="62"/>
                  </a:lnTo>
                  <a:lnTo>
                    <a:pt x="94" y="82"/>
                  </a:lnTo>
                  <a:lnTo>
                    <a:pt x="70" y="100"/>
                  </a:lnTo>
                  <a:lnTo>
                    <a:pt x="58" y="108"/>
                  </a:lnTo>
                  <a:lnTo>
                    <a:pt x="46" y="114"/>
                  </a:lnTo>
                  <a:lnTo>
                    <a:pt x="34" y="118"/>
                  </a:lnTo>
                  <a:lnTo>
                    <a:pt x="24" y="120"/>
                  </a:lnTo>
                  <a:lnTo>
                    <a:pt x="12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34" y="142"/>
                  </a:lnTo>
                  <a:lnTo>
                    <a:pt x="60" y="158"/>
                  </a:lnTo>
                  <a:lnTo>
                    <a:pt x="90" y="172"/>
                  </a:lnTo>
                  <a:lnTo>
                    <a:pt x="108" y="178"/>
                  </a:lnTo>
                  <a:lnTo>
                    <a:pt x="128" y="182"/>
                  </a:lnTo>
                  <a:lnTo>
                    <a:pt x="148" y="186"/>
                  </a:lnTo>
                  <a:lnTo>
                    <a:pt x="168" y="186"/>
                  </a:lnTo>
                  <a:lnTo>
                    <a:pt x="192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38" y="178"/>
                  </a:lnTo>
                  <a:lnTo>
                    <a:pt x="262" y="172"/>
                  </a:lnTo>
                  <a:lnTo>
                    <a:pt x="282" y="164"/>
                  </a:lnTo>
                  <a:lnTo>
                    <a:pt x="302" y="156"/>
                  </a:lnTo>
                  <a:lnTo>
                    <a:pt x="320" y="146"/>
                  </a:lnTo>
                  <a:lnTo>
                    <a:pt x="336" y="136"/>
                  </a:lnTo>
                  <a:lnTo>
                    <a:pt x="366" y="114"/>
                  </a:lnTo>
                  <a:lnTo>
                    <a:pt x="388" y="96"/>
                  </a:lnTo>
                  <a:lnTo>
                    <a:pt x="404" y="78"/>
                  </a:lnTo>
                  <a:lnTo>
                    <a:pt x="418" y="64"/>
                  </a:lnTo>
                  <a:lnTo>
                    <a:pt x="418" y="6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4" name=""/>
            <p:cNvSpPr/>
            <p:nvPr/>
          </p:nvSpPr>
          <p:spPr>
            <a:xfrm>
              <a:off x="-166688" y="3835400"/>
              <a:ext cx="571500" cy="803275"/>
            </a:xfrm>
            <a:custGeom>
              <a:avLst/>
              <a:gdLst/>
              <a:cxnLst>
                <a:cxn ang="0">
                  <a:pos x="360" y="500"/>
                </a:cxn>
                <a:cxn ang="0">
                  <a:pos x="342" y="492"/>
                </a:cxn>
                <a:cxn ang="0">
                  <a:pos x="312" y="468"/>
                </a:cxn>
                <a:cxn ang="0">
                  <a:pos x="288" y="440"/>
                </a:cxn>
                <a:cxn ang="0">
                  <a:pos x="266" y="400"/>
                </a:cxn>
                <a:cxn ang="0">
                  <a:pos x="248" y="346"/>
                </a:cxn>
                <a:cxn ang="0">
                  <a:pos x="234" y="274"/>
                </a:cxn>
                <a:cxn ang="0">
                  <a:pos x="232" y="232"/>
                </a:cxn>
                <a:cxn ang="0">
                  <a:pos x="226" y="190"/>
                </a:cxn>
                <a:cxn ang="0">
                  <a:pos x="218" y="152"/>
                </a:cxn>
                <a:cxn ang="0">
                  <a:pos x="206" y="120"/>
                </a:cxn>
                <a:cxn ang="0">
                  <a:pos x="172" y="72"/>
                </a:cxn>
                <a:cxn ang="0">
                  <a:pos x="132" y="38"/>
                </a:cxn>
                <a:cxn ang="0">
                  <a:pos x="90" y="16"/>
                </a:cxn>
                <a:cxn ang="0">
                  <a:pos x="52" y="4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4" y="12"/>
                </a:cxn>
                <a:cxn ang="0">
                  <a:pos x="26" y="40"/>
                </a:cxn>
                <a:cxn ang="0">
                  <a:pos x="32" y="94"/>
                </a:cxn>
                <a:cxn ang="0">
                  <a:pos x="28" y="134"/>
                </a:cxn>
                <a:cxn ang="0">
                  <a:pos x="26" y="186"/>
                </a:cxn>
                <a:cxn ang="0">
                  <a:pos x="30" y="248"/>
                </a:cxn>
                <a:cxn ang="0">
                  <a:pos x="44" y="316"/>
                </a:cxn>
                <a:cxn ang="0">
                  <a:pos x="70" y="382"/>
                </a:cxn>
                <a:cxn ang="0">
                  <a:pos x="90" y="412"/>
                </a:cxn>
                <a:cxn ang="0">
                  <a:pos x="112" y="440"/>
                </a:cxn>
                <a:cxn ang="0">
                  <a:pos x="140" y="462"/>
                </a:cxn>
                <a:cxn ang="0">
                  <a:pos x="172" y="482"/>
                </a:cxn>
                <a:cxn ang="0">
                  <a:pos x="210" y="496"/>
                </a:cxn>
                <a:cxn ang="0">
                  <a:pos x="254" y="506"/>
                </a:cxn>
                <a:cxn ang="0">
                  <a:pos x="304" y="506"/>
                </a:cxn>
                <a:cxn ang="0">
                  <a:pos x="360" y="500"/>
                </a:cxn>
              </a:cxnLst>
              <a:rect l="0" t="0" r="r" b="b"/>
              <a:pathLst>
                <a:path w="360" h="506">
                  <a:moveTo>
                    <a:pt x="360" y="500"/>
                  </a:moveTo>
                  <a:lnTo>
                    <a:pt x="360" y="500"/>
                  </a:lnTo>
                  <a:lnTo>
                    <a:pt x="354" y="498"/>
                  </a:lnTo>
                  <a:lnTo>
                    <a:pt x="342" y="492"/>
                  </a:lnTo>
                  <a:lnTo>
                    <a:pt x="322" y="478"/>
                  </a:lnTo>
                  <a:lnTo>
                    <a:pt x="312" y="468"/>
                  </a:lnTo>
                  <a:lnTo>
                    <a:pt x="300" y="456"/>
                  </a:lnTo>
                  <a:lnTo>
                    <a:pt x="288" y="440"/>
                  </a:lnTo>
                  <a:lnTo>
                    <a:pt x="278" y="422"/>
                  </a:lnTo>
                  <a:lnTo>
                    <a:pt x="266" y="400"/>
                  </a:lnTo>
                  <a:lnTo>
                    <a:pt x="256" y="374"/>
                  </a:lnTo>
                  <a:lnTo>
                    <a:pt x="248" y="346"/>
                  </a:lnTo>
                  <a:lnTo>
                    <a:pt x="240" y="312"/>
                  </a:lnTo>
                  <a:lnTo>
                    <a:pt x="234" y="274"/>
                  </a:lnTo>
                  <a:lnTo>
                    <a:pt x="232" y="232"/>
                  </a:lnTo>
                  <a:lnTo>
                    <a:pt x="232" y="232"/>
                  </a:lnTo>
                  <a:lnTo>
                    <a:pt x="230" y="210"/>
                  </a:lnTo>
                  <a:lnTo>
                    <a:pt x="226" y="190"/>
                  </a:lnTo>
                  <a:lnTo>
                    <a:pt x="222" y="170"/>
                  </a:lnTo>
                  <a:lnTo>
                    <a:pt x="218" y="152"/>
                  </a:lnTo>
                  <a:lnTo>
                    <a:pt x="212" y="136"/>
                  </a:lnTo>
                  <a:lnTo>
                    <a:pt x="206" y="120"/>
                  </a:lnTo>
                  <a:lnTo>
                    <a:pt x="190" y="94"/>
                  </a:lnTo>
                  <a:lnTo>
                    <a:pt x="172" y="72"/>
                  </a:lnTo>
                  <a:lnTo>
                    <a:pt x="154" y="52"/>
                  </a:lnTo>
                  <a:lnTo>
                    <a:pt x="132" y="38"/>
                  </a:lnTo>
                  <a:lnTo>
                    <a:pt x="112" y="26"/>
                  </a:lnTo>
                  <a:lnTo>
                    <a:pt x="90" y="16"/>
                  </a:lnTo>
                  <a:lnTo>
                    <a:pt x="70" y="10"/>
                  </a:lnTo>
                  <a:lnTo>
                    <a:pt x="52" y="4"/>
                  </a:lnTo>
                  <a:lnTo>
                    <a:pt x="36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2"/>
                  </a:lnTo>
                  <a:lnTo>
                    <a:pt x="20" y="22"/>
                  </a:lnTo>
                  <a:lnTo>
                    <a:pt x="26" y="40"/>
                  </a:lnTo>
                  <a:lnTo>
                    <a:pt x="30" y="64"/>
                  </a:lnTo>
                  <a:lnTo>
                    <a:pt x="32" y="94"/>
                  </a:lnTo>
                  <a:lnTo>
                    <a:pt x="28" y="134"/>
                  </a:lnTo>
                  <a:lnTo>
                    <a:pt x="28" y="134"/>
                  </a:lnTo>
                  <a:lnTo>
                    <a:pt x="26" y="158"/>
                  </a:lnTo>
                  <a:lnTo>
                    <a:pt x="26" y="186"/>
                  </a:lnTo>
                  <a:lnTo>
                    <a:pt x="28" y="216"/>
                  </a:lnTo>
                  <a:lnTo>
                    <a:pt x="30" y="248"/>
                  </a:lnTo>
                  <a:lnTo>
                    <a:pt x="36" y="282"/>
                  </a:lnTo>
                  <a:lnTo>
                    <a:pt x="44" y="316"/>
                  </a:lnTo>
                  <a:lnTo>
                    <a:pt x="56" y="350"/>
                  </a:lnTo>
                  <a:lnTo>
                    <a:pt x="70" y="382"/>
                  </a:lnTo>
                  <a:lnTo>
                    <a:pt x="80" y="396"/>
                  </a:lnTo>
                  <a:lnTo>
                    <a:pt x="90" y="412"/>
                  </a:lnTo>
                  <a:lnTo>
                    <a:pt x="100" y="426"/>
                  </a:lnTo>
                  <a:lnTo>
                    <a:pt x="112" y="440"/>
                  </a:lnTo>
                  <a:lnTo>
                    <a:pt x="126" y="452"/>
                  </a:lnTo>
                  <a:lnTo>
                    <a:pt x="140" y="462"/>
                  </a:lnTo>
                  <a:lnTo>
                    <a:pt x="156" y="474"/>
                  </a:lnTo>
                  <a:lnTo>
                    <a:pt x="172" y="482"/>
                  </a:lnTo>
                  <a:lnTo>
                    <a:pt x="190" y="490"/>
                  </a:lnTo>
                  <a:lnTo>
                    <a:pt x="210" y="496"/>
                  </a:lnTo>
                  <a:lnTo>
                    <a:pt x="232" y="502"/>
                  </a:lnTo>
                  <a:lnTo>
                    <a:pt x="254" y="506"/>
                  </a:lnTo>
                  <a:lnTo>
                    <a:pt x="278" y="506"/>
                  </a:lnTo>
                  <a:lnTo>
                    <a:pt x="304" y="506"/>
                  </a:lnTo>
                  <a:lnTo>
                    <a:pt x="330" y="504"/>
                  </a:lnTo>
                  <a:lnTo>
                    <a:pt x="360" y="500"/>
                  </a:lnTo>
                  <a:lnTo>
                    <a:pt x="360" y="50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5" name=""/>
            <p:cNvSpPr/>
            <p:nvPr/>
          </p:nvSpPr>
          <p:spPr>
            <a:xfrm>
              <a:off x="-633413" y="4330700"/>
              <a:ext cx="790575" cy="387350"/>
            </a:xfrm>
            <a:custGeom>
              <a:avLst/>
              <a:gdLst/>
              <a:cxnLst>
                <a:cxn ang="0">
                  <a:pos x="498" y="224"/>
                </a:cxn>
                <a:cxn ang="0">
                  <a:pos x="498" y="224"/>
                </a:cxn>
                <a:cxn ang="0">
                  <a:pos x="480" y="216"/>
                </a:cxn>
                <a:cxn ang="0">
                  <a:pos x="460" y="206"/>
                </a:cxn>
                <a:cxn ang="0">
                  <a:pos x="434" y="192"/>
                </a:cxn>
                <a:cxn ang="0">
                  <a:pos x="406" y="172"/>
                </a:cxn>
                <a:cxn ang="0">
                  <a:pos x="392" y="160"/>
                </a:cxn>
                <a:cxn ang="0">
                  <a:pos x="378" y="146"/>
                </a:cxn>
                <a:cxn ang="0">
                  <a:pos x="364" y="130"/>
                </a:cxn>
                <a:cxn ang="0">
                  <a:pos x="350" y="112"/>
                </a:cxn>
                <a:cxn ang="0">
                  <a:pos x="338" y="94"/>
                </a:cxn>
                <a:cxn ang="0">
                  <a:pos x="326" y="72"/>
                </a:cxn>
                <a:cxn ang="0">
                  <a:pos x="326" y="72"/>
                </a:cxn>
                <a:cxn ang="0">
                  <a:pos x="314" y="56"/>
                </a:cxn>
                <a:cxn ang="0">
                  <a:pos x="300" y="42"/>
                </a:cxn>
                <a:cxn ang="0">
                  <a:pos x="284" y="30"/>
                </a:cxn>
                <a:cxn ang="0">
                  <a:pos x="266" y="20"/>
                </a:cxn>
                <a:cxn ang="0">
                  <a:pos x="246" y="12"/>
                </a:cxn>
                <a:cxn ang="0">
                  <a:pos x="224" y="6"/>
                </a:cxn>
                <a:cxn ang="0">
                  <a:pos x="202" y="2"/>
                </a:cxn>
                <a:cxn ang="0">
                  <a:pos x="178" y="0"/>
                </a:cxn>
                <a:cxn ang="0">
                  <a:pos x="154" y="0"/>
                </a:cxn>
                <a:cxn ang="0">
                  <a:pos x="130" y="0"/>
                </a:cxn>
                <a:cxn ang="0">
                  <a:pos x="82" y="4"/>
                </a:cxn>
                <a:cxn ang="0">
                  <a:pos x="38" y="1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0" y="28"/>
                </a:cxn>
                <a:cxn ang="0">
                  <a:pos x="38" y="52"/>
                </a:cxn>
                <a:cxn ang="0">
                  <a:pos x="78" y="92"/>
                </a:cxn>
                <a:cxn ang="0">
                  <a:pos x="128" y="146"/>
                </a:cxn>
                <a:cxn ang="0">
                  <a:pos x="128" y="146"/>
                </a:cxn>
                <a:cxn ang="0">
                  <a:pos x="142" y="162"/>
                </a:cxn>
                <a:cxn ang="0">
                  <a:pos x="158" y="176"/>
                </a:cxn>
                <a:cxn ang="0">
                  <a:pos x="176" y="188"/>
                </a:cxn>
                <a:cxn ang="0">
                  <a:pos x="196" y="200"/>
                </a:cxn>
                <a:cxn ang="0">
                  <a:pos x="216" y="210"/>
                </a:cxn>
                <a:cxn ang="0">
                  <a:pos x="238" y="220"/>
                </a:cxn>
                <a:cxn ang="0">
                  <a:pos x="260" y="228"/>
                </a:cxn>
                <a:cxn ang="0">
                  <a:pos x="284" y="234"/>
                </a:cxn>
                <a:cxn ang="0">
                  <a:pos x="308" y="240"/>
                </a:cxn>
                <a:cxn ang="0">
                  <a:pos x="334" y="242"/>
                </a:cxn>
                <a:cxn ang="0">
                  <a:pos x="360" y="244"/>
                </a:cxn>
                <a:cxn ang="0">
                  <a:pos x="388" y="244"/>
                </a:cxn>
                <a:cxn ang="0">
                  <a:pos x="414" y="242"/>
                </a:cxn>
                <a:cxn ang="0">
                  <a:pos x="442" y="238"/>
                </a:cxn>
                <a:cxn ang="0">
                  <a:pos x="470" y="232"/>
                </a:cxn>
                <a:cxn ang="0">
                  <a:pos x="498" y="224"/>
                </a:cxn>
                <a:cxn ang="0">
                  <a:pos x="498" y="224"/>
                </a:cxn>
              </a:cxnLst>
              <a:rect l="0" t="0" r="r" b="b"/>
              <a:pathLst>
                <a:path w="498" h="244">
                  <a:moveTo>
                    <a:pt x="498" y="224"/>
                  </a:moveTo>
                  <a:lnTo>
                    <a:pt x="498" y="224"/>
                  </a:lnTo>
                  <a:lnTo>
                    <a:pt x="480" y="216"/>
                  </a:lnTo>
                  <a:lnTo>
                    <a:pt x="460" y="206"/>
                  </a:lnTo>
                  <a:lnTo>
                    <a:pt x="434" y="192"/>
                  </a:lnTo>
                  <a:lnTo>
                    <a:pt x="406" y="172"/>
                  </a:lnTo>
                  <a:lnTo>
                    <a:pt x="392" y="160"/>
                  </a:lnTo>
                  <a:lnTo>
                    <a:pt x="378" y="146"/>
                  </a:lnTo>
                  <a:lnTo>
                    <a:pt x="364" y="130"/>
                  </a:lnTo>
                  <a:lnTo>
                    <a:pt x="350" y="112"/>
                  </a:lnTo>
                  <a:lnTo>
                    <a:pt x="338" y="94"/>
                  </a:lnTo>
                  <a:lnTo>
                    <a:pt x="326" y="72"/>
                  </a:lnTo>
                  <a:lnTo>
                    <a:pt x="326" y="72"/>
                  </a:lnTo>
                  <a:lnTo>
                    <a:pt x="314" y="56"/>
                  </a:lnTo>
                  <a:lnTo>
                    <a:pt x="300" y="42"/>
                  </a:lnTo>
                  <a:lnTo>
                    <a:pt x="284" y="30"/>
                  </a:lnTo>
                  <a:lnTo>
                    <a:pt x="266" y="20"/>
                  </a:lnTo>
                  <a:lnTo>
                    <a:pt x="246" y="12"/>
                  </a:lnTo>
                  <a:lnTo>
                    <a:pt x="224" y="6"/>
                  </a:lnTo>
                  <a:lnTo>
                    <a:pt x="202" y="2"/>
                  </a:lnTo>
                  <a:lnTo>
                    <a:pt x="178" y="0"/>
                  </a:lnTo>
                  <a:lnTo>
                    <a:pt x="154" y="0"/>
                  </a:lnTo>
                  <a:lnTo>
                    <a:pt x="130" y="0"/>
                  </a:lnTo>
                  <a:lnTo>
                    <a:pt x="82" y="4"/>
                  </a:lnTo>
                  <a:lnTo>
                    <a:pt x="38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28"/>
                  </a:lnTo>
                  <a:lnTo>
                    <a:pt x="38" y="52"/>
                  </a:lnTo>
                  <a:lnTo>
                    <a:pt x="78" y="92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42" y="162"/>
                  </a:lnTo>
                  <a:lnTo>
                    <a:pt x="158" y="176"/>
                  </a:lnTo>
                  <a:lnTo>
                    <a:pt x="176" y="188"/>
                  </a:lnTo>
                  <a:lnTo>
                    <a:pt x="196" y="200"/>
                  </a:lnTo>
                  <a:lnTo>
                    <a:pt x="216" y="210"/>
                  </a:lnTo>
                  <a:lnTo>
                    <a:pt x="238" y="220"/>
                  </a:lnTo>
                  <a:lnTo>
                    <a:pt x="260" y="228"/>
                  </a:lnTo>
                  <a:lnTo>
                    <a:pt x="284" y="234"/>
                  </a:lnTo>
                  <a:lnTo>
                    <a:pt x="308" y="240"/>
                  </a:lnTo>
                  <a:lnTo>
                    <a:pt x="334" y="242"/>
                  </a:lnTo>
                  <a:lnTo>
                    <a:pt x="360" y="244"/>
                  </a:lnTo>
                  <a:lnTo>
                    <a:pt x="388" y="244"/>
                  </a:lnTo>
                  <a:lnTo>
                    <a:pt x="414" y="242"/>
                  </a:lnTo>
                  <a:lnTo>
                    <a:pt x="442" y="238"/>
                  </a:lnTo>
                  <a:lnTo>
                    <a:pt x="470" y="232"/>
                  </a:lnTo>
                  <a:lnTo>
                    <a:pt x="498" y="224"/>
                  </a:lnTo>
                  <a:lnTo>
                    <a:pt x="498" y="22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6" name=""/>
            <p:cNvSpPr/>
            <p:nvPr/>
          </p:nvSpPr>
          <p:spPr>
            <a:xfrm>
              <a:off x="-785813" y="4591050"/>
              <a:ext cx="647700" cy="247650"/>
            </a:xfrm>
            <a:custGeom>
              <a:avLst/>
              <a:gdLst/>
              <a:cxnLst>
                <a:cxn ang="0">
                  <a:pos x="408" y="100"/>
                </a:cxn>
                <a:cxn ang="0">
                  <a:pos x="408" y="100"/>
                </a:cxn>
                <a:cxn ang="0">
                  <a:pos x="392" y="100"/>
                </a:cxn>
                <a:cxn ang="0">
                  <a:pos x="374" y="98"/>
                </a:cxn>
                <a:cxn ang="0">
                  <a:pos x="350" y="94"/>
                </a:cxn>
                <a:cxn ang="0">
                  <a:pos x="324" y="86"/>
                </a:cxn>
                <a:cxn ang="0">
                  <a:pos x="292" y="72"/>
                </a:cxn>
                <a:cxn ang="0">
                  <a:pos x="258" y="54"/>
                </a:cxn>
                <a:cxn ang="0">
                  <a:pos x="242" y="42"/>
                </a:cxn>
                <a:cxn ang="0">
                  <a:pos x="224" y="28"/>
                </a:cxn>
                <a:cxn ang="0">
                  <a:pos x="224" y="28"/>
                </a:cxn>
                <a:cxn ang="0">
                  <a:pos x="206" y="16"/>
                </a:cxn>
                <a:cxn ang="0">
                  <a:pos x="188" y="8"/>
                </a:cxn>
                <a:cxn ang="0">
                  <a:pos x="168" y="2"/>
                </a:cxn>
                <a:cxn ang="0">
                  <a:pos x="150" y="0"/>
                </a:cxn>
                <a:cxn ang="0">
                  <a:pos x="130" y="0"/>
                </a:cxn>
                <a:cxn ang="0">
                  <a:pos x="112" y="2"/>
                </a:cxn>
                <a:cxn ang="0">
                  <a:pos x="94" y="6"/>
                </a:cxn>
                <a:cxn ang="0">
                  <a:pos x="78" y="10"/>
                </a:cxn>
                <a:cxn ang="0">
                  <a:pos x="46" y="24"/>
                </a:cxn>
                <a:cxn ang="0">
                  <a:pos x="22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8" y="54"/>
                </a:cxn>
                <a:cxn ang="0">
                  <a:pos x="36" y="58"/>
                </a:cxn>
                <a:cxn ang="0">
                  <a:pos x="60" y="64"/>
                </a:cxn>
                <a:cxn ang="0">
                  <a:pos x="86" y="74"/>
                </a:cxn>
                <a:cxn ang="0">
                  <a:pos x="112" y="86"/>
                </a:cxn>
                <a:cxn ang="0">
                  <a:pos x="138" y="102"/>
                </a:cxn>
                <a:cxn ang="0">
                  <a:pos x="150" y="112"/>
                </a:cxn>
                <a:cxn ang="0">
                  <a:pos x="162" y="124"/>
                </a:cxn>
                <a:cxn ang="0">
                  <a:pos x="162" y="124"/>
                </a:cxn>
                <a:cxn ang="0">
                  <a:pos x="172" y="134"/>
                </a:cxn>
                <a:cxn ang="0">
                  <a:pos x="186" y="142"/>
                </a:cxn>
                <a:cxn ang="0">
                  <a:pos x="202" y="148"/>
                </a:cxn>
                <a:cxn ang="0">
                  <a:pos x="218" y="152"/>
                </a:cxn>
                <a:cxn ang="0">
                  <a:pos x="236" y="156"/>
                </a:cxn>
                <a:cxn ang="0">
                  <a:pos x="254" y="156"/>
                </a:cxn>
                <a:cxn ang="0">
                  <a:pos x="272" y="156"/>
                </a:cxn>
                <a:cxn ang="0">
                  <a:pos x="292" y="154"/>
                </a:cxn>
                <a:cxn ang="0">
                  <a:pos x="310" y="150"/>
                </a:cxn>
                <a:cxn ang="0">
                  <a:pos x="328" y="146"/>
                </a:cxn>
                <a:cxn ang="0">
                  <a:pos x="344" y="140"/>
                </a:cxn>
                <a:cxn ang="0">
                  <a:pos x="362" y="134"/>
                </a:cxn>
                <a:cxn ang="0">
                  <a:pos x="376" y="126"/>
                </a:cxn>
                <a:cxn ang="0">
                  <a:pos x="388" y="118"/>
                </a:cxn>
                <a:cxn ang="0">
                  <a:pos x="400" y="110"/>
                </a:cxn>
                <a:cxn ang="0">
                  <a:pos x="408" y="100"/>
                </a:cxn>
                <a:cxn ang="0">
                  <a:pos x="408" y="100"/>
                </a:cxn>
              </a:cxnLst>
              <a:rect l="0" t="0" r="r" b="b"/>
              <a:pathLst>
                <a:path w="408" h="156">
                  <a:moveTo>
                    <a:pt x="408" y="100"/>
                  </a:moveTo>
                  <a:lnTo>
                    <a:pt x="408" y="100"/>
                  </a:lnTo>
                  <a:lnTo>
                    <a:pt x="392" y="100"/>
                  </a:lnTo>
                  <a:lnTo>
                    <a:pt x="374" y="98"/>
                  </a:lnTo>
                  <a:lnTo>
                    <a:pt x="350" y="94"/>
                  </a:lnTo>
                  <a:lnTo>
                    <a:pt x="324" y="86"/>
                  </a:lnTo>
                  <a:lnTo>
                    <a:pt x="292" y="72"/>
                  </a:lnTo>
                  <a:lnTo>
                    <a:pt x="258" y="54"/>
                  </a:lnTo>
                  <a:lnTo>
                    <a:pt x="242" y="42"/>
                  </a:lnTo>
                  <a:lnTo>
                    <a:pt x="224" y="28"/>
                  </a:lnTo>
                  <a:lnTo>
                    <a:pt x="224" y="28"/>
                  </a:lnTo>
                  <a:lnTo>
                    <a:pt x="206" y="16"/>
                  </a:lnTo>
                  <a:lnTo>
                    <a:pt x="188" y="8"/>
                  </a:lnTo>
                  <a:lnTo>
                    <a:pt x="168" y="2"/>
                  </a:lnTo>
                  <a:lnTo>
                    <a:pt x="150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4" y="6"/>
                  </a:lnTo>
                  <a:lnTo>
                    <a:pt x="78" y="10"/>
                  </a:lnTo>
                  <a:lnTo>
                    <a:pt x="46" y="24"/>
                  </a:lnTo>
                  <a:lnTo>
                    <a:pt x="22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8" y="54"/>
                  </a:lnTo>
                  <a:lnTo>
                    <a:pt x="36" y="58"/>
                  </a:lnTo>
                  <a:lnTo>
                    <a:pt x="60" y="64"/>
                  </a:lnTo>
                  <a:lnTo>
                    <a:pt x="86" y="74"/>
                  </a:lnTo>
                  <a:lnTo>
                    <a:pt x="112" y="86"/>
                  </a:lnTo>
                  <a:lnTo>
                    <a:pt x="138" y="102"/>
                  </a:lnTo>
                  <a:lnTo>
                    <a:pt x="150" y="112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202" y="148"/>
                  </a:lnTo>
                  <a:lnTo>
                    <a:pt x="218" y="152"/>
                  </a:lnTo>
                  <a:lnTo>
                    <a:pt x="236" y="156"/>
                  </a:lnTo>
                  <a:lnTo>
                    <a:pt x="254" y="156"/>
                  </a:lnTo>
                  <a:lnTo>
                    <a:pt x="272" y="156"/>
                  </a:lnTo>
                  <a:lnTo>
                    <a:pt x="292" y="154"/>
                  </a:lnTo>
                  <a:lnTo>
                    <a:pt x="310" y="150"/>
                  </a:lnTo>
                  <a:lnTo>
                    <a:pt x="328" y="146"/>
                  </a:lnTo>
                  <a:lnTo>
                    <a:pt x="344" y="140"/>
                  </a:lnTo>
                  <a:lnTo>
                    <a:pt x="362" y="134"/>
                  </a:lnTo>
                  <a:lnTo>
                    <a:pt x="376" y="126"/>
                  </a:lnTo>
                  <a:lnTo>
                    <a:pt x="388" y="118"/>
                  </a:lnTo>
                  <a:lnTo>
                    <a:pt x="400" y="110"/>
                  </a:lnTo>
                  <a:lnTo>
                    <a:pt x="408" y="100"/>
                  </a:lnTo>
                  <a:lnTo>
                    <a:pt x="408" y="10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7" name=""/>
            <p:cNvSpPr/>
            <p:nvPr/>
          </p:nvSpPr>
          <p:spPr>
            <a:xfrm>
              <a:off x="-80963" y="5016500"/>
              <a:ext cx="361950" cy="273050"/>
            </a:xfrm>
            <a:custGeom>
              <a:avLst/>
              <a:gdLst/>
              <a:cxnLst>
                <a:cxn ang="0">
                  <a:pos x="228" y="52"/>
                </a:cxn>
                <a:cxn ang="0">
                  <a:pos x="228" y="52"/>
                </a:cxn>
                <a:cxn ang="0">
                  <a:pos x="222" y="46"/>
                </a:cxn>
                <a:cxn ang="0">
                  <a:pos x="202" y="34"/>
                </a:cxn>
                <a:cxn ang="0">
                  <a:pos x="174" y="18"/>
                </a:cxn>
                <a:cxn ang="0">
                  <a:pos x="158" y="12"/>
                </a:cxn>
                <a:cxn ang="0">
                  <a:pos x="140" y="6"/>
                </a:cxn>
                <a:cxn ang="0">
                  <a:pos x="122" y="2"/>
                </a:cxn>
                <a:cxn ang="0">
                  <a:pos x="104" y="0"/>
                </a:cxn>
                <a:cxn ang="0">
                  <a:pos x="84" y="2"/>
                </a:cxn>
                <a:cxn ang="0">
                  <a:pos x="66" y="6"/>
                </a:cxn>
                <a:cxn ang="0">
                  <a:pos x="48" y="16"/>
                </a:cxn>
                <a:cxn ang="0">
                  <a:pos x="32" y="28"/>
                </a:cxn>
                <a:cxn ang="0">
                  <a:pos x="24" y="38"/>
                </a:cxn>
                <a:cxn ang="0">
                  <a:pos x="18" y="48"/>
                </a:cxn>
                <a:cxn ang="0">
                  <a:pos x="4" y="72"/>
                </a:cxn>
                <a:cxn ang="0">
                  <a:pos x="4" y="72"/>
                </a:cxn>
                <a:cxn ang="0">
                  <a:pos x="2" y="84"/>
                </a:cxn>
                <a:cxn ang="0">
                  <a:pos x="0" y="96"/>
                </a:cxn>
                <a:cxn ang="0">
                  <a:pos x="2" y="112"/>
                </a:cxn>
                <a:cxn ang="0">
                  <a:pos x="8" y="128"/>
                </a:cxn>
                <a:cxn ang="0">
                  <a:pos x="12" y="136"/>
                </a:cxn>
                <a:cxn ang="0">
                  <a:pos x="16" y="142"/>
                </a:cxn>
                <a:cxn ang="0">
                  <a:pos x="24" y="150"/>
                </a:cxn>
                <a:cxn ang="0">
                  <a:pos x="34" y="156"/>
                </a:cxn>
                <a:cxn ang="0">
                  <a:pos x="44" y="162"/>
                </a:cxn>
                <a:cxn ang="0">
                  <a:pos x="58" y="166"/>
                </a:cxn>
                <a:cxn ang="0">
                  <a:pos x="58" y="166"/>
                </a:cxn>
                <a:cxn ang="0">
                  <a:pos x="64" y="168"/>
                </a:cxn>
                <a:cxn ang="0">
                  <a:pos x="82" y="170"/>
                </a:cxn>
                <a:cxn ang="0">
                  <a:pos x="106" y="172"/>
                </a:cxn>
                <a:cxn ang="0">
                  <a:pos x="120" y="172"/>
                </a:cxn>
                <a:cxn ang="0">
                  <a:pos x="134" y="168"/>
                </a:cxn>
                <a:cxn ang="0">
                  <a:pos x="134" y="168"/>
                </a:cxn>
                <a:cxn ang="0">
                  <a:pos x="128" y="160"/>
                </a:cxn>
                <a:cxn ang="0">
                  <a:pos x="120" y="152"/>
                </a:cxn>
                <a:cxn ang="0">
                  <a:pos x="114" y="140"/>
                </a:cxn>
                <a:cxn ang="0">
                  <a:pos x="108" y="126"/>
                </a:cxn>
                <a:cxn ang="0">
                  <a:pos x="108" y="110"/>
                </a:cxn>
                <a:cxn ang="0">
                  <a:pos x="108" y="102"/>
                </a:cxn>
                <a:cxn ang="0">
                  <a:pos x="110" y="94"/>
                </a:cxn>
                <a:cxn ang="0">
                  <a:pos x="114" y="86"/>
                </a:cxn>
                <a:cxn ang="0">
                  <a:pos x="120" y="76"/>
                </a:cxn>
                <a:cxn ang="0">
                  <a:pos x="120" y="76"/>
                </a:cxn>
                <a:cxn ang="0">
                  <a:pos x="128" y="68"/>
                </a:cxn>
                <a:cxn ang="0">
                  <a:pos x="134" y="62"/>
                </a:cxn>
                <a:cxn ang="0">
                  <a:pos x="144" y="58"/>
                </a:cxn>
                <a:cxn ang="0">
                  <a:pos x="152" y="54"/>
                </a:cxn>
                <a:cxn ang="0">
                  <a:pos x="170" y="48"/>
                </a:cxn>
                <a:cxn ang="0">
                  <a:pos x="188" y="46"/>
                </a:cxn>
                <a:cxn ang="0">
                  <a:pos x="204" y="48"/>
                </a:cxn>
                <a:cxn ang="0">
                  <a:pos x="216" y="48"/>
                </a:cxn>
                <a:cxn ang="0">
                  <a:pos x="228" y="52"/>
                </a:cxn>
                <a:cxn ang="0">
                  <a:pos x="228" y="52"/>
                </a:cxn>
              </a:cxnLst>
              <a:rect l="0" t="0" r="r" b="b"/>
              <a:pathLst>
                <a:path w="228" h="172">
                  <a:moveTo>
                    <a:pt x="228" y="52"/>
                  </a:moveTo>
                  <a:lnTo>
                    <a:pt x="228" y="52"/>
                  </a:lnTo>
                  <a:lnTo>
                    <a:pt x="222" y="46"/>
                  </a:lnTo>
                  <a:lnTo>
                    <a:pt x="202" y="34"/>
                  </a:lnTo>
                  <a:lnTo>
                    <a:pt x="174" y="18"/>
                  </a:lnTo>
                  <a:lnTo>
                    <a:pt x="158" y="12"/>
                  </a:lnTo>
                  <a:lnTo>
                    <a:pt x="140" y="6"/>
                  </a:lnTo>
                  <a:lnTo>
                    <a:pt x="122" y="2"/>
                  </a:lnTo>
                  <a:lnTo>
                    <a:pt x="104" y="0"/>
                  </a:lnTo>
                  <a:lnTo>
                    <a:pt x="84" y="2"/>
                  </a:lnTo>
                  <a:lnTo>
                    <a:pt x="66" y="6"/>
                  </a:lnTo>
                  <a:lnTo>
                    <a:pt x="48" y="16"/>
                  </a:lnTo>
                  <a:lnTo>
                    <a:pt x="32" y="28"/>
                  </a:lnTo>
                  <a:lnTo>
                    <a:pt x="24" y="38"/>
                  </a:lnTo>
                  <a:lnTo>
                    <a:pt x="18" y="48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84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8" y="128"/>
                  </a:lnTo>
                  <a:lnTo>
                    <a:pt x="12" y="136"/>
                  </a:lnTo>
                  <a:lnTo>
                    <a:pt x="16" y="142"/>
                  </a:lnTo>
                  <a:lnTo>
                    <a:pt x="24" y="150"/>
                  </a:lnTo>
                  <a:lnTo>
                    <a:pt x="34" y="156"/>
                  </a:lnTo>
                  <a:lnTo>
                    <a:pt x="44" y="162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64" y="168"/>
                  </a:lnTo>
                  <a:lnTo>
                    <a:pt x="82" y="170"/>
                  </a:lnTo>
                  <a:lnTo>
                    <a:pt x="106" y="172"/>
                  </a:lnTo>
                  <a:lnTo>
                    <a:pt x="120" y="172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14" y="140"/>
                  </a:lnTo>
                  <a:lnTo>
                    <a:pt x="108" y="126"/>
                  </a:lnTo>
                  <a:lnTo>
                    <a:pt x="108" y="110"/>
                  </a:lnTo>
                  <a:lnTo>
                    <a:pt x="108" y="102"/>
                  </a:lnTo>
                  <a:lnTo>
                    <a:pt x="110" y="94"/>
                  </a:lnTo>
                  <a:lnTo>
                    <a:pt x="114" y="8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8" y="68"/>
                  </a:lnTo>
                  <a:lnTo>
                    <a:pt x="134" y="62"/>
                  </a:lnTo>
                  <a:lnTo>
                    <a:pt x="144" y="58"/>
                  </a:lnTo>
                  <a:lnTo>
                    <a:pt x="152" y="54"/>
                  </a:lnTo>
                  <a:lnTo>
                    <a:pt x="170" y="48"/>
                  </a:lnTo>
                  <a:lnTo>
                    <a:pt x="188" y="46"/>
                  </a:lnTo>
                  <a:lnTo>
                    <a:pt x="204" y="48"/>
                  </a:lnTo>
                  <a:lnTo>
                    <a:pt x="216" y="48"/>
                  </a:lnTo>
                  <a:lnTo>
                    <a:pt x="228" y="52"/>
                  </a:lnTo>
                  <a:lnTo>
                    <a:pt x="228" y="5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8" name=""/>
            <p:cNvSpPr/>
            <p:nvPr/>
          </p:nvSpPr>
          <p:spPr>
            <a:xfrm>
              <a:off x="417512" y="5051425"/>
              <a:ext cx="384175" cy="333375"/>
            </a:xfrm>
            <a:custGeom>
              <a:avLst/>
              <a:gdLst/>
              <a:cxnLst>
                <a:cxn ang="0">
                  <a:pos x="196" y="2"/>
                </a:cxn>
                <a:cxn ang="0">
                  <a:pos x="138" y="0"/>
                </a:cxn>
                <a:cxn ang="0">
                  <a:pos x="86" y="6"/>
                </a:cxn>
                <a:cxn ang="0">
                  <a:pos x="52" y="16"/>
                </a:cxn>
                <a:cxn ang="0">
                  <a:pos x="24" y="34"/>
                </a:cxn>
                <a:cxn ang="0">
                  <a:pos x="6" y="62"/>
                </a:cxn>
                <a:cxn ang="0">
                  <a:pos x="0" y="80"/>
                </a:cxn>
                <a:cxn ang="0">
                  <a:pos x="0" y="116"/>
                </a:cxn>
                <a:cxn ang="0">
                  <a:pos x="8" y="146"/>
                </a:cxn>
                <a:cxn ang="0">
                  <a:pos x="24" y="172"/>
                </a:cxn>
                <a:cxn ang="0">
                  <a:pos x="44" y="192"/>
                </a:cxn>
                <a:cxn ang="0">
                  <a:pos x="70" y="204"/>
                </a:cxn>
                <a:cxn ang="0">
                  <a:pos x="98" y="210"/>
                </a:cxn>
                <a:cxn ang="0">
                  <a:pos x="128" y="208"/>
                </a:cxn>
                <a:cxn ang="0">
                  <a:pos x="158" y="198"/>
                </a:cxn>
                <a:cxn ang="0">
                  <a:pos x="184" y="184"/>
                </a:cxn>
                <a:cxn ang="0">
                  <a:pos x="220" y="158"/>
                </a:cxn>
                <a:cxn ang="0">
                  <a:pos x="236" y="134"/>
                </a:cxn>
                <a:cxn ang="0">
                  <a:pos x="242" y="118"/>
                </a:cxn>
                <a:cxn ang="0">
                  <a:pos x="226" y="126"/>
                </a:cxn>
                <a:cxn ang="0">
                  <a:pos x="188" y="140"/>
                </a:cxn>
                <a:cxn ang="0">
                  <a:pos x="154" y="142"/>
                </a:cxn>
                <a:cxn ang="0">
                  <a:pos x="132" y="136"/>
                </a:cxn>
                <a:cxn ang="0">
                  <a:pos x="116" y="122"/>
                </a:cxn>
                <a:cxn ang="0">
                  <a:pos x="108" y="112"/>
                </a:cxn>
                <a:cxn ang="0">
                  <a:pos x="100" y="88"/>
                </a:cxn>
                <a:cxn ang="0">
                  <a:pos x="100" y="68"/>
                </a:cxn>
                <a:cxn ang="0">
                  <a:pos x="106" y="48"/>
                </a:cxn>
                <a:cxn ang="0">
                  <a:pos x="118" y="34"/>
                </a:cxn>
                <a:cxn ang="0">
                  <a:pos x="134" y="20"/>
                </a:cxn>
                <a:cxn ang="0">
                  <a:pos x="174" y="4"/>
                </a:cxn>
                <a:cxn ang="0">
                  <a:pos x="196" y="2"/>
                </a:cxn>
              </a:cxnLst>
              <a:rect l="0" t="0" r="r" b="b"/>
              <a:pathLst>
                <a:path w="242" h="210">
                  <a:moveTo>
                    <a:pt x="196" y="2"/>
                  </a:moveTo>
                  <a:lnTo>
                    <a:pt x="196" y="2"/>
                  </a:lnTo>
                  <a:lnTo>
                    <a:pt x="166" y="0"/>
                  </a:lnTo>
                  <a:lnTo>
                    <a:pt x="138" y="0"/>
                  </a:lnTo>
                  <a:lnTo>
                    <a:pt x="104" y="2"/>
                  </a:lnTo>
                  <a:lnTo>
                    <a:pt x="86" y="6"/>
                  </a:lnTo>
                  <a:lnTo>
                    <a:pt x="68" y="10"/>
                  </a:lnTo>
                  <a:lnTo>
                    <a:pt x="52" y="16"/>
                  </a:lnTo>
                  <a:lnTo>
                    <a:pt x="36" y="24"/>
                  </a:lnTo>
                  <a:lnTo>
                    <a:pt x="24" y="34"/>
                  </a:lnTo>
                  <a:lnTo>
                    <a:pt x="12" y="48"/>
                  </a:lnTo>
                  <a:lnTo>
                    <a:pt x="6" y="6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4" y="132"/>
                  </a:lnTo>
                  <a:lnTo>
                    <a:pt x="8" y="146"/>
                  </a:lnTo>
                  <a:lnTo>
                    <a:pt x="16" y="160"/>
                  </a:lnTo>
                  <a:lnTo>
                    <a:pt x="24" y="172"/>
                  </a:lnTo>
                  <a:lnTo>
                    <a:pt x="34" y="182"/>
                  </a:lnTo>
                  <a:lnTo>
                    <a:pt x="44" y="192"/>
                  </a:lnTo>
                  <a:lnTo>
                    <a:pt x="56" y="198"/>
                  </a:lnTo>
                  <a:lnTo>
                    <a:pt x="70" y="204"/>
                  </a:lnTo>
                  <a:lnTo>
                    <a:pt x="84" y="208"/>
                  </a:lnTo>
                  <a:lnTo>
                    <a:pt x="98" y="210"/>
                  </a:lnTo>
                  <a:lnTo>
                    <a:pt x="112" y="210"/>
                  </a:lnTo>
                  <a:lnTo>
                    <a:pt x="128" y="208"/>
                  </a:lnTo>
                  <a:lnTo>
                    <a:pt x="142" y="204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84" y="184"/>
                  </a:lnTo>
                  <a:lnTo>
                    <a:pt x="204" y="170"/>
                  </a:lnTo>
                  <a:lnTo>
                    <a:pt x="220" y="158"/>
                  </a:lnTo>
                  <a:lnTo>
                    <a:pt x="230" y="144"/>
                  </a:lnTo>
                  <a:lnTo>
                    <a:pt x="236" y="134"/>
                  </a:lnTo>
                  <a:lnTo>
                    <a:pt x="240" y="124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26" y="126"/>
                  </a:lnTo>
                  <a:lnTo>
                    <a:pt x="208" y="132"/>
                  </a:lnTo>
                  <a:lnTo>
                    <a:pt x="188" y="140"/>
                  </a:lnTo>
                  <a:lnTo>
                    <a:pt x="164" y="142"/>
                  </a:lnTo>
                  <a:lnTo>
                    <a:pt x="154" y="142"/>
                  </a:lnTo>
                  <a:lnTo>
                    <a:pt x="144" y="140"/>
                  </a:lnTo>
                  <a:lnTo>
                    <a:pt x="132" y="136"/>
                  </a:lnTo>
                  <a:lnTo>
                    <a:pt x="124" y="130"/>
                  </a:lnTo>
                  <a:lnTo>
                    <a:pt x="116" y="122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04" y="100"/>
                  </a:lnTo>
                  <a:lnTo>
                    <a:pt x="100" y="88"/>
                  </a:lnTo>
                  <a:lnTo>
                    <a:pt x="100" y="78"/>
                  </a:lnTo>
                  <a:lnTo>
                    <a:pt x="100" y="68"/>
                  </a:lnTo>
                  <a:lnTo>
                    <a:pt x="102" y="58"/>
                  </a:lnTo>
                  <a:lnTo>
                    <a:pt x="106" y="48"/>
                  </a:lnTo>
                  <a:lnTo>
                    <a:pt x="112" y="40"/>
                  </a:lnTo>
                  <a:lnTo>
                    <a:pt x="118" y="34"/>
                  </a:lnTo>
                  <a:lnTo>
                    <a:pt x="124" y="26"/>
                  </a:lnTo>
                  <a:lnTo>
                    <a:pt x="134" y="20"/>
                  </a:lnTo>
                  <a:lnTo>
                    <a:pt x="152" y="10"/>
                  </a:lnTo>
                  <a:lnTo>
                    <a:pt x="174" y="4"/>
                  </a:lnTo>
                  <a:lnTo>
                    <a:pt x="196" y="2"/>
                  </a:lnTo>
                  <a:lnTo>
                    <a:pt x="196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9" name=""/>
            <p:cNvSpPr/>
            <p:nvPr/>
          </p:nvSpPr>
          <p:spPr>
            <a:xfrm>
              <a:off x="1360488" y="5041900"/>
              <a:ext cx="304800" cy="266700"/>
            </a:xfrm>
            <a:custGeom>
              <a:avLst/>
              <a:gd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40" y="8"/>
                </a:cxn>
                <a:cxn ang="0">
                  <a:pos x="64" y="2"/>
                </a:cxn>
                <a:cxn ang="0">
                  <a:pos x="92" y="0"/>
                </a:cxn>
                <a:cxn ang="0">
                  <a:pos x="106" y="0"/>
                </a:cxn>
                <a:cxn ang="0">
                  <a:pos x="120" y="0"/>
                </a:cxn>
                <a:cxn ang="0">
                  <a:pos x="134" y="2"/>
                </a:cxn>
                <a:cxn ang="0">
                  <a:pos x="148" y="6"/>
                </a:cxn>
                <a:cxn ang="0">
                  <a:pos x="160" y="12"/>
                </a:cxn>
                <a:cxn ang="0">
                  <a:pos x="170" y="20"/>
                </a:cxn>
                <a:cxn ang="0">
                  <a:pos x="180" y="32"/>
                </a:cxn>
                <a:cxn ang="0">
                  <a:pos x="186" y="44"/>
                </a:cxn>
                <a:cxn ang="0">
                  <a:pos x="186" y="44"/>
                </a:cxn>
                <a:cxn ang="0">
                  <a:pos x="190" y="60"/>
                </a:cxn>
                <a:cxn ang="0">
                  <a:pos x="192" y="74"/>
                </a:cxn>
                <a:cxn ang="0">
                  <a:pos x="192" y="86"/>
                </a:cxn>
                <a:cxn ang="0">
                  <a:pos x="190" y="98"/>
                </a:cxn>
                <a:cxn ang="0">
                  <a:pos x="188" y="110"/>
                </a:cxn>
                <a:cxn ang="0">
                  <a:pos x="182" y="122"/>
                </a:cxn>
                <a:cxn ang="0">
                  <a:pos x="176" y="132"/>
                </a:cxn>
                <a:cxn ang="0">
                  <a:pos x="170" y="140"/>
                </a:cxn>
                <a:cxn ang="0">
                  <a:pos x="162" y="148"/>
                </a:cxn>
                <a:cxn ang="0">
                  <a:pos x="152" y="154"/>
                </a:cxn>
                <a:cxn ang="0">
                  <a:pos x="142" y="160"/>
                </a:cxn>
                <a:cxn ang="0">
                  <a:pos x="130" y="164"/>
                </a:cxn>
                <a:cxn ang="0">
                  <a:pos x="118" y="166"/>
                </a:cxn>
                <a:cxn ang="0">
                  <a:pos x="106" y="168"/>
                </a:cxn>
                <a:cxn ang="0">
                  <a:pos x="94" y="166"/>
                </a:cxn>
                <a:cxn ang="0">
                  <a:pos x="80" y="164"/>
                </a:cxn>
                <a:cxn ang="0">
                  <a:pos x="80" y="164"/>
                </a:cxn>
                <a:cxn ang="0">
                  <a:pos x="58" y="158"/>
                </a:cxn>
                <a:cxn ang="0">
                  <a:pos x="38" y="150"/>
                </a:cxn>
                <a:cxn ang="0">
                  <a:pos x="24" y="142"/>
                </a:cxn>
                <a:cxn ang="0">
                  <a:pos x="14" y="134"/>
                </a:cxn>
                <a:cxn ang="0">
                  <a:pos x="8" y="126"/>
                </a:cxn>
                <a:cxn ang="0">
                  <a:pos x="4" y="12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4" y="118"/>
                </a:cxn>
                <a:cxn ang="0">
                  <a:pos x="30" y="120"/>
                </a:cxn>
                <a:cxn ang="0">
                  <a:pos x="48" y="122"/>
                </a:cxn>
                <a:cxn ang="0">
                  <a:pos x="66" y="122"/>
                </a:cxn>
                <a:cxn ang="0">
                  <a:pos x="74" y="120"/>
                </a:cxn>
                <a:cxn ang="0">
                  <a:pos x="82" y="116"/>
                </a:cxn>
                <a:cxn ang="0">
                  <a:pos x="90" y="112"/>
                </a:cxn>
                <a:cxn ang="0">
                  <a:pos x="96" y="106"/>
                </a:cxn>
                <a:cxn ang="0">
                  <a:pos x="102" y="98"/>
                </a:cxn>
                <a:cxn ang="0">
                  <a:pos x="106" y="88"/>
                </a:cxn>
                <a:cxn ang="0">
                  <a:pos x="106" y="88"/>
                </a:cxn>
                <a:cxn ang="0">
                  <a:pos x="108" y="78"/>
                </a:cxn>
                <a:cxn ang="0">
                  <a:pos x="108" y="68"/>
                </a:cxn>
                <a:cxn ang="0">
                  <a:pos x="106" y="60"/>
                </a:cxn>
                <a:cxn ang="0">
                  <a:pos x="104" y="52"/>
                </a:cxn>
                <a:cxn ang="0">
                  <a:pos x="102" y="44"/>
                </a:cxn>
                <a:cxn ang="0">
                  <a:pos x="98" y="38"/>
                </a:cxn>
                <a:cxn ang="0">
                  <a:pos x="86" y="26"/>
                </a:cxn>
                <a:cxn ang="0">
                  <a:pos x="70" y="20"/>
                </a:cxn>
                <a:cxn ang="0">
                  <a:pos x="54" y="14"/>
                </a:cxn>
                <a:cxn ang="0">
                  <a:pos x="36" y="12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92" h="168">
                  <a:moveTo>
                    <a:pt x="18" y="14"/>
                  </a:moveTo>
                  <a:lnTo>
                    <a:pt x="18" y="14"/>
                  </a:lnTo>
                  <a:lnTo>
                    <a:pt x="40" y="8"/>
                  </a:lnTo>
                  <a:lnTo>
                    <a:pt x="64" y="2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34" y="2"/>
                  </a:lnTo>
                  <a:lnTo>
                    <a:pt x="148" y="6"/>
                  </a:lnTo>
                  <a:lnTo>
                    <a:pt x="160" y="12"/>
                  </a:lnTo>
                  <a:lnTo>
                    <a:pt x="170" y="20"/>
                  </a:lnTo>
                  <a:lnTo>
                    <a:pt x="180" y="32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90" y="60"/>
                  </a:lnTo>
                  <a:lnTo>
                    <a:pt x="192" y="74"/>
                  </a:lnTo>
                  <a:lnTo>
                    <a:pt x="192" y="86"/>
                  </a:lnTo>
                  <a:lnTo>
                    <a:pt x="190" y="98"/>
                  </a:lnTo>
                  <a:lnTo>
                    <a:pt x="188" y="110"/>
                  </a:lnTo>
                  <a:lnTo>
                    <a:pt x="182" y="122"/>
                  </a:lnTo>
                  <a:lnTo>
                    <a:pt x="176" y="132"/>
                  </a:lnTo>
                  <a:lnTo>
                    <a:pt x="170" y="140"/>
                  </a:lnTo>
                  <a:lnTo>
                    <a:pt x="162" y="148"/>
                  </a:lnTo>
                  <a:lnTo>
                    <a:pt x="152" y="154"/>
                  </a:lnTo>
                  <a:lnTo>
                    <a:pt x="142" y="160"/>
                  </a:lnTo>
                  <a:lnTo>
                    <a:pt x="130" y="164"/>
                  </a:lnTo>
                  <a:lnTo>
                    <a:pt x="118" y="166"/>
                  </a:lnTo>
                  <a:lnTo>
                    <a:pt x="106" y="168"/>
                  </a:lnTo>
                  <a:lnTo>
                    <a:pt x="94" y="166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58" y="158"/>
                  </a:lnTo>
                  <a:lnTo>
                    <a:pt x="38" y="150"/>
                  </a:lnTo>
                  <a:lnTo>
                    <a:pt x="24" y="142"/>
                  </a:lnTo>
                  <a:lnTo>
                    <a:pt x="14" y="134"/>
                  </a:lnTo>
                  <a:lnTo>
                    <a:pt x="8" y="126"/>
                  </a:lnTo>
                  <a:lnTo>
                    <a:pt x="4" y="12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118"/>
                  </a:lnTo>
                  <a:lnTo>
                    <a:pt x="30" y="120"/>
                  </a:lnTo>
                  <a:lnTo>
                    <a:pt x="48" y="122"/>
                  </a:lnTo>
                  <a:lnTo>
                    <a:pt x="66" y="122"/>
                  </a:lnTo>
                  <a:lnTo>
                    <a:pt x="74" y="120"/>
                  </a:lnTo>
                  <a:lnTo>
                    <a:pt x="82" y="116"/>
                  </a:lnTo>
                  <a:lnTo>
                    <a:pt x="90" y="112"/>
                  </a:lnTo>
                  <a:lnTo>
                    <a:pt x="96" y="106"/>
                  </a:lnTo>
                  <a:lnTo>
                    <a:pt x="102" y="98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8" y="78"/>
                  </a:lnTo>
                  <a:lnTo>
                    <a:pt x="108" y="68"/>
                  </a:lnTo>
                  <a:lnTo>
                    <a:pt x="106" y="60"/>
                  </a:lnTo>
                  <a:lnTo>
                    <a:pt x="104" y="52"/>
                  </a:lnTo>
                  <a:lnTo>
                    <a:pt x="102" y="44"/>
                  </a:lnTo>
                  <a:lnTo>
                    <a:pt x="98" y="38"/>
                  </a:lnTo>
                  <a:lnTo>
                    <a:pt x="86" y="26"/>
                  </a:lnTo>
                  <a:lnTo>
                    <a:pt x="70" y="20"/>
                  </a:lnTo>
                  <a:lnTo>
                    <a:pt x="54" y="14"/>
                  </a:lnTo>
                  <a:lnTo>
                    <a:pt x="36" y="12"/>
                  </a:lnTo>
                  <a:lnTo>
                    <a:pt x="18" y="14"/>
                  </a:lnTo>
                  <a:lnTo>
                    <a:pt x="18" y="1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0" name=""/>
            <p:cNvSpPr/>
            <p:nvPr/>
          </p:nvSpPr>
          <p:spPr>
            <a:xfrm>
              <a:off x="954088" y="5064125"/>
              <a:ext cx="269875" cy="279400"/>
            </a:xfrm>
            <a:custGeom>
              <a:avLst/>
              <a:gdLst/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90" y="6"/>
                </a:cxn>
                <a:cxn ang="0">
                  <a:pos x="110" y="16"/>
                </a:cxn>
                <a:cxn ang="0">
                  <a:pos x="130" y="26"/>
                </a:cxn>
                <a:cxn ang="0">
                  <a:pos x="140" y="34"/>
                </a:cxn>
                <a:cxn ang="0">
                  <a:pos x="150" y="44"/>
                </a:cxn>
                <a:cxn ang="0">
                  <a:pos x="158" y="52"/>
                </a:cxn>
                <a:cxn ang="0">
                  <a:pos x="164" y="64"/>
                </a:cxn>
                <a:cxn ang="0">
                  <a:pos x="168" y="76"/>
                </a:cxn>
                <a:cxn ang="0">
                  <a:pos x="170" y="90"/>
                </a:cxn>
                <a:cxn ang="0">
                  <a:pos x="168" y="104"/>
                </a:cxn>
                <a:cxn ang="0">
                  <a:pos x="162" y="120"/>
                </a:cxn>
                <a:cxn ang="0">
                  <a:pos x="162" y="120"/>
                </a:cxn>
                <a:cxn ang="0">
                  <a:pos x="154" y="136"/>
                </a:cxn>
                <a:cxn ang="0">
                  <a:pos x="146" y="148"/>
                </a:cxn>
                <a:cxn ang="0">
                  <a:pos x="134" y="158"/>
                </a:cxn>
                <a:cxn ang="0">
                  <a:pos x="122" y="164"/>
                </a:cxn>
                <a:cxn ang="0">
                  <a:pos x="108" y="170"/>
                </a:cxn>
                <a:cxn ang="0">
                  <a:pos x="96" y="174"/>
                </a:cxn>
                <a:cxn ang="0">
                  <a:pos x="82" y="176"/>
                </a:cxn>
                <a:cxn ang="0">
                  <a:pos x="68" y="176"/>
                </a:cxn>
                <a:cxn ang="0">
                  <a:pos x="42" y="176"/>
                </a:cxn>
                <a:cxn ang="0">
                  <a:pos x="20" y="172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12" y="164"/>
                </a:cxn>
                <a:cxn ang="0">
                  <a:pos x="26" y="160"/>
                </a:cxn>
                <a:cxn ang="0">
                  <a:pos x="40" y="154"/>
                </a:cxn>
                <a:cxn ang="0">
                  <a:pos x="58" y="146"/>
                </a:cxn>
                <a:cxn ang="0">
                  <a:pos x="74" y="134"/>
                </a:cxn>
                <a:cxn ang="0">
                  <a:pos x="88" y="120"/>
                </a:cxn>
                <a:cxn ang="0">
                  <a:pos x="94" y="112"/>
                </a:cxn>
                <a:cxn ang="0">
                  <a:pos x="98" y="102"/>
                </a:cxn>
                <a:cxn ang="0">
                  <a:pos x="98" y="102"/>
                </a:cxn>
                <a:cxn ang="0">
                  <a:pos x="102" y="92"/>
                </a:cxn>
                <a:cxn ang="0">
                  <a:pos x="104" y="82"/>
                </a:cxn>
                <a:cxn ang="0">
                  <a:pos x="104" y="72"/>
                </a:cxn>
                <a:cxn ang="0">
                  <a:pos x="104" y="62"/>
                </a:cxn>
                <a:cxn ang="0">
                  <a:pos x="100" y="46"/>
                </a:cxn>
                <a:cxn ang="0">
                  <a:pos x="94" y="30"/>
                </a:cxn>
                <a:cxn ang="0">
                  <a:pos x="86" y="18"/>
                </a:cxn>
                <a:cxn ang="0">
                  <a:pos x="78" y="8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170" h="176">
                  <a:moveTo>
                    <a:pt x="72" y="0"/>
                  </a:moveTo>
                  <a:lnTo>
                    <a:pt x="72" y="0"/>
                  </a:lnTo>
                  <a:lnTo>
                    <a:pt x="90" y="6"/>
                  </a:lnTo>
                  <a:lnTo>
                    <a:pt x="110" y="16"/>
                  </a:lnTo>
                  <a:lnTo>
                    <a:pt x="130" y="26"/>
                  </a:lnTo>
                  <a:lnTo>
                    <a:pt x="140" y="34"/>
                  </a:lnTo>
                  <a:lnTo>
                    <a:pt x="150" y="44"/>
                  </a:lnTo>
                  <a:lnTo>
                    <a:pt x="158" y="52"/>
                  </a:lnTo>
                  <a:lnTo>
                    <a:pt x="164" y="64"/>
                  </a:lnTo>
                  <a:lnTo>
                    <a:pt x="168" y="76"/>
                  </a:lnTo>
                  <a:lnTo>
                    <a:pt x="170" y="90"/>
                  </a:lnTo>
                  <a:lnTo>
                    <a:pt x="168" y="104"/>
                  </a:lnTo>
                  <a:lnTo>
                    <a:pt x="162" y="120"/>
                  </a:lnTo>
                  <a:lnTo>
                    <a:pt x="162" y="120"/>
                  </a:lnTo>
                  <a:lnTo>
                    <a:pt x="154" y="136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2" y="164"/>
                  </a:lnTo>
                  <a:lnTo>
                    <a:pt x="108" y="170"/>
                  </a:lnTo>
                  <a:lnTo>
                    <a:pt x="96" y="174"/>
                  </a:lnTo>
                  <a:lnTo>
                    <a:pt x="82" y="176"/>
                  </a:lnTo>
                  <a:lnTo>
                    <a:pt x="68" y="176"/>
                  </a:lnTo>
                  <a:lnTo>
                    <a:pt x="42" y="176"/>
                  </a:lnTo>
                  <a:lnTo>
                    <a:pt x="20" y="172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2" y="164"/>
                  </a:lnTo>
                  <a:lnTo>
                    <a:pt x="26" y="160"/>
                  </a:lnTo>
                  <a:lnTo>
                    <a:pt x="40" y="154"/>
                  </a:lnTo>
                  <a:lnTo>
                    <a:pt x="58" y="146"/>
                  </a:lnTo>
                  <a:lnTo>
                    <a:pt x="74" y="134"/>
                  </a:lnTo>
                  <a:lnTo>
                    <a:pt x="88" y="120"/>
                  </a:lnTo>
                  <a:lnTo>
                    <a:pt x="94" y="112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102" y="92"/>
                  </a:lnTo>
                  <a:lnTo>
                    <a:pt x="104" y="82"/>
                  </a:lnTo>
                  <a:lnTo>
                    <a:pt x="104" y="72"/>
                  </a:lnTo>
                  <a:lnTo>
                    <a:pt x="104" y="62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8" y="8"/>
                  </a:lnTo>
                  <a:lnTo>
                    <a:pt x="72" y="0"/>
                  </a:lnTo>
                  <a:lnTo>
                    <a:pt x="7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1" name=""/>
            <p:cNvSpPr/>
            <p:nvPr/>
          </p:nvSpPr>
          <p:spPr>
            <a:xfrm>
              <a:off x="439737" y="4143375"/>
              <a:ext cx="406400" cy="625475"/>
            </a:xfrm>
            <a:custGeom>
              <a:avLst/>
              <a:gdLst/>
              <a:cxnLst>
                <a:cxn ang="0">
                  <a:pos x="154" y="0"/>
                </a:cxn>
                <a:cxn ang="0">
                  <a:pos x="154" y="0"/>
                </a:cxn>
                <a:cxn ang="0">
                  <a:pos x="150" y="6"/>
                </a:cxn>
                <a:cxn ang="0">
                  <a:pos x="142" y="24"/>
                </a:cxn>
                <a:cxn ang="0">
                  <a:pos x="134" y="36"/>
                </a:cxn>
                <a:cxn ang="0">
                  <a:pos x="124" y="48"/>
                </a:cxn>
                <a:cxn ang="0">
                  <a:pos x="112" y="62"/>
                </a:cxn>
                <a:cxn ang="0">
                  <a:pos x="96" y="76"/>
                </a:cxn>
                <a:cxn ang="0">
                  <a:pos x="96" y="76"/>
                </a:cxn>
                <a:cxn ang="0">
                  <a:pos x="62" y="104"/>
                </a:cxn>
                <a:cxn ang="0">
                  <a:pos x="46" y="120"/>
                </a:cxn>
                <a:cxn ang="0">
                  <a:pos x="30" y="136"/>
                </a:cxn>
                <a:cxn ang="0">
                  <a:pos x="18" y="154"/>
                </a:cxn>
                <a:cxn ang="0">
                  <a:pos x="8" y="174"/>
                </a:cxn>
                <a:cxn ang="0">
                  <a:pos x="2" y="196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2" y="244"/>
                </a:cxn>
                <a:cxn ang="0">
                  <a:pos x="6" y="270"/>
                </a:cxn>
                <a:cxn ang="0">
                  <a:pos x="12" y="298"/>
                </a:cxn>
                <a:cxn ang="0">
                  <a:pos x="24" y="324"/>
                </a:cxn>
                <a:cxn ang="0">
                  <a:pos x="30" y="336"/>
                </a:cxn>
                <a:cxn ang="0">
                  <a:pos x="38" y="346"/>
                </a:cxn>
                <a:cxn ang="0">
                  <a:pos x="48" y="358"/>
                </a:cxn>
                <a:cxn ang="0">
                  <a:pos x="58" y="366"/>
                </a:cxn>
                <a:cxn ang="0">
                  <a:pos x="68" y="376"/>
                </a:cxn>
                <a:cxn ang="0">
                  <a:pos x="82" y="382"/>
                </a:cxn>
                <a:cxn ang="0">
                  <a:pos x="96" y="388"/>
                </a:cxn>
                <a:cxn ang="0">
                  <a:pos x="110" y="392"/>
                </a:cxn>
                <a:cxn ang="0">
                  <a:pos x="110" y="392"/>
                </a:cxn>
                <a:cxn ang="0">
                  <a:pos x="126" y="394"/>
                </a:cxn>
                <a:cxn ang="0">
                  <a:pos x="142" y="394"/>
                </a:cxn>
                <a:cxn ang="0">
                  <a:pos x="156" y="390"/>
                </a:cxn>
                <a:cxn ang="0">
                  <a:pos x="170" y="386"/>
                </a:cxn>
                <a:cxn ang="0">
                  <a:pos x="184" y="378"/>
                </a:cxn>
                <a:cxn ang="0">
                  <a:pos x="196" y="368"/>
                </a:cxn>
                <a:cxn ang="0">
                  <a:pos x="208" y="358"/>
                </a:cxn>
                <a:cxn ang="0">
                  <a:pos x="218" y="346"/>
                </a:cxn>
                <a:cxn ang="0">
                  <a:pos x="228" y="332"/>
                </a:cxn>
                <a:cxn ang="0">
                  <a:pos x="236" y="318"/>
                </a:cxn>
                <a:cxn ang="0">
                  <a:pos x="244" y="302"/>
                </a:cxn>
                <a:cxn ang="0">
                  <a:pos x="248" y="286"/>
                </a:cxn>
                <a:cxn ang="0">
                  <a:pos x="252" y="270"/>
                </a:cxn>
                <a:cxn ang="0">
                  <a:pos x="256" y="254"/>
                </a:cxn>
                <a:cxn ang="0">
                  <a:pos x="256" y="236"/>
                </a:cxn>
                <a:cxn ang="0">
                  <a:pos x="256" y="220"/>
                </a:cxn>
                <a:cxn ang="0">
                  <a:pos x="256" y="220"/>
                </a:cxn>
                <a:cxn ang="0">
                  <a:pos x="252" y="190"/>
                </a:cxn>
                <a:cxn ang="0">
                  <a:pos x="244" y="162"/>
                </a:cxn>
                <a:cxn ang="0">
                  <a:pos x="234" y="140"/>
                </a:cxn>
                <a:cxn ang="0">
                  <a:pos x="224" y="122"/>
                </a:cxn>
                <a:cxn ang="0">
                  <a:pos x="212" y="106"/>
                </a:cxn>
                <a:cxn ang="0">
                  <a:pos x="200" y="90"/>
                </a:cxn>
                <a:cxn ang="0">
                  <a:pos x="190" y="78"/>
                </a:cxn>
                <a:cxn ang="0">
                  <a:pos x="182" y="64"/>
                </a:cxn>
                <a:cxn ang="0">
                  <a:pos x="182" y="64"/>
                </a:cxn>
                <a:cxn ang="0">
                  <a:pos x="168" y="38"/>
                </a:cxn>
                <a:cxn ang="0">
                  <a:pos x="160" y="18"/>
                </a:cxn>
                <a:cxn ang="0">
                  <a:pos x="154" y="0"/>
                </a:cxn>
                <a:cxn ang="0">
                  <a:pos x="154" y="0"/>
                </a:cxn>
              </a:cxnLst>
              <a:rect l="0" t="0" r="r" b="b"/>
              <a:pathLst>
                <a:path w="256" h="394">
                  <a:moveTo>
                    <a:pt x="154" y="0"/>
                  </a:moveTo>
                  <a:lnTo>
                    <a:pt x="154" y="0"/>
                  </a:lnTo>
                  <a:lnTo>
                    <a:pt x="150" y="6"/>
                  </a:lnTo>
                  <a:lnTo>
                    <a:pt x="142" y="24"/>
                  </a:lnTo>
                  <a:lnTo>
                    <a:pt x="134" y="36"/>
                  </a:lnTo>
                  <a:lnTo>
                    <a:pt x="124" y="48"/>
                  </a:lnTo>
                  <a:lnTo>
                    <a:pt x="112" y="62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62" y="104"/>
                  </a:lnTo>
                  <a:lnTo>
                    <a:pt x="46" y="120"/>
                  </a:lnTo>
                  <a:lnTo>
                    <a:pt x="30" y="136"/>
                  </a:lnTo>
                  <a:lnTo>
                    <a:pt x="18" y="154"/>
                  </a:lnTo>
                  <a:lnTo>
                    <a:pt x="8" y="174"/>
                  </a:lnTo>
                  <a:lnTo>
                    <a:pt x="2" y="196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2" y="244"/>
                  </a:lnTo>
                  <a:lnTo>
                    <a:pt x="6" y="270"/>
                  </a:lnTo>
                  <a:lnTo>
                    <a:pt x="12" y="298"/>
                  </a:lnTo>
                  <a:lnTo>
                    <a:pt x="24" y="324"/>
                  </a:lnTo>
                  <a:lnTo>
                    <a:pt x="30" y="336"/>
                  </a:lnTo>
                  <a:lnTo>
                    <a:pt x="38" y="346"/>
                  </a:lnTo>
                  <a:lnTo>
                    <a:pt x="48" y="358"/>
                  </a:lnTo>
                  <a:lnTo>
                    <a:pt x="58" y="366"/>
                  </a:lnTo>
                  <a:lnTo>
                    <a:pt x="68" y="376"/>
                  </a:lnTo>
                  <a:lnTo>
                    <a:pt x="82" y="382"/>
                  </a:lnTo>
                  <a:lnTo>
                    <a:pt x="96" y="388"/>
                  </a:lnTo>
                  <a:lnTo>
                    <a:pt x="110" y="392"/>
                  </a:lnTo>
                  <a:lnTo>
                    <a:pt x="110" y="392"/>
                  </a:lnTo>
                  <a:lnTo>
                    <a:pt x="126" y="394"/>
                  </a:lnTo>
                  <a:lnTo>
                    <a:pt x="142" y="394"/>
                  </a:lnTo>
                  <a:lnTo>
                    <a:pt x="156" y="390"/>
                  </a:lnTo>
                  <a:lnTo>
                    <a:pt x="170" y="386"/>
                  </a:lnTo>
                  <a:lnTo>
                    <a:pt x="184" y="378"/>
                  </a:lnTo>
                  <a:lnTo>
                    <a:pt x="196" y="368"/>
                  </a:lnTo>
                  <a:lnTo>
                    <a:pt x="208" y="358"/>
                  </a:lnTo>
                  <a:lnTo>
                    <a:pt x="218" y="346"/>
                  </a:lnTo>
                  <a:lnTo>
                    <a:pt x="228" y="332"/>
                  </a:lnTo>
                  <a:lnTo>
                    <a:pt x="236" y="318"/>
                  </a:lnTo>
                  <a:lnTo>
                    <a:pt x="244" y="302"/>
                  </a:lnTo>
                  <a:lnTo>
                    <a:pt x="248" y="286"/>
                  </a:lnTo>
                  <a:lnTo>
                    <a:pt x="252" y="270"/>
                  </a:lnTo>
                  <a:lnTo>
                    <a:pt x="256" y="254"/>
                  </a:lnTo>
                  <a:lnTo>
                    <a:pt x="256" y="236"/>
                  </a:lnTo>
                  <a:lnTo>
                    <a:pt x="256" y="220"/>
                  </a:lnTo>
                  <a:lnTo>
                    <a:pt x="256" y="220"/>
                  </a:lnTo>
                  <a:lnTo>
                    <a:pt x="252" y="190"/>
                  </a:lnTo>
                  <a:lnTo>
                    <a:pt x="244" y="162"/>
                  </a:lnTo>
                  <a:lnTo>
                    <a:pt x="234" y="140"/>
                  </a:lnTo>
                  <a:lnTo>
                    <a:pt x="224" y="122"/>
                  </a:lnTo>
                  <a:lnTo>
                    <a:pt x="212" y="106"/>
                  </a:lnTo>
                  <a:lnTo>
                    <a:pt x="200" y="90"/>
                  </a:lnTo>
                  <a:lnTo>
                    <a:pt x="190" y="78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38"/>
                  </a:lnTo>
                  <a:lnTo>
                    <a:pt x="160" y="18"/>
                  </a:lnTo>
                  <a:lnTo>
                    <a:pt x="154" y="0"/>
                  </a:lnTo>
                  <a:lnTo>
                    <a:pt x="15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2" name=""/>
            <p:cNvSpPr/>
            <p:nvPr/>
          </p:nvSpPr>
          <p:spPr>
            <a:xfrm>
              <a:off x="233362" y="3683000"/>
              <a:ext cx="447675" cy="803275"/>
            </a:xfrm>
            <a:custGeom>
              <a:avLst/>
              <a:gdLst/>
              <a:cxnLst>
                <a:cxn ang="0">
                  <a:pos x="264" y="0"/>
                </a:cxn>
                <a:cxn ang="0">
                  <a:pos x="258" y="12"/>
                </a:cxn>
                <a:cxn ang="0">
                  <a:pos x="234" y="32"/>
                </a:cxn>
                <a:cxn ang="0">
                  <a:pos x="184" y="62"/>
                </a:cxn>
                <a:cxn ang="0">
                  <a:pos x="144" y="80"/>
                </a:cxn>
                <a:cxn ang="0">
                  <a:pos x="104" y="102"/>
                </a:cxn>
                <a:cxn ang="0">
                  <a:pos x="70" y="126"/>
                </a:cxn>
                <a:cxn ang="0">
                  <a:pos x="44" y="152"/>
                </a:cxn>
                <a:cxn ang="0">
                  <a:pos x="22" y="182"/>
                </a:cxn>
                <a:cxn ang="0">
                  <a:pos x="8" y="216"/>
                </a:cxn>
                <a:cxn ang="0">
                  <a:pos x="2" y="254"/>
                </a:cxn>
                <a:cxn ang="0">
                  <a:pos x="0" y="296"/>
                </a:cxn>
                <a:cxn ang="0">
                  <a:pos x="6" y="344"/>
                </a:cxn>
                <a:cxn ang="0">
                  <a:pos x="16" y="388"/>
                </a:cxn>
                <a:cxn ang="0">
                  <a:pos x="42" y="452"/>
                </a:cxn>
                <a:cxn ang="0">
                  <a:pos x="68" y="490"/>
                </a:cxn>
                <a:cxn ang="0">
                  <a:pos x="86" y="506"/>
                </a:cxn>
                <a:cxn ang="0">
                  <a:pos x="84" y="496"/>
                </a:cxn>
                <a:cxn ang="0">
                  <a:pos x="84" y="468"/>
                </a:cxn>
                <a:cxn ang="0">
                  <a:pos x="96" y="428"/>
                </a:cxn>
                <a:cxn ang="0">
                  <a:pos x="108" y="408"/>
                </a:cxn>
                <a:cxn ang="0">
                  <a:pos x="128" y="388"/>
                </a:cxn>
                <a:cxn ang="0">
                  <a:pos x="152" y="368"/>
                </a:cxn>
                <a:cxn ang="0">
                  <a:pos x="202" y="326"/>
                </a:cxn>
                <a:cxn ang="0">
                  <a:pos x="238" y="290"/>
                </a:cxn>
                <a:cxn ang="0">
                  <a:pos x="258" y="260"/>
                </a:cxn>
                <a:cxn ang="0">
                  <a:pos x="272" y="222"/>
                </a:cxn>
                <a:cxn ang="0">
                  <a:pos x="280" y="180"/>
                </a:cxn>
                <a:cxn ang="0">
                  <a:pos x="282" y="154"/>
                </a:cxn>
                <a:cxn ang="0">
                  <a:pos x="280" y="70"/>
                </a:cxn>
                <a:cxn ang="0">
                  <a:pos x="274" y="24"/>
                </a:cxn>
                <a:cxn ang="0">
                  <a:pos x="268" y="4"/>
                </a:cxn>
                <a:cxn ang="0">
                  <a:pos x="264" y="0"/>
                </a:cxn>
              </a:cxnLst>
              <a:rect l="0" t="0" r="r" b="b"/>
              <a:pathLst>
                <a:path w="282" h="506">
                  <a:moveTo>
                    <a:pt x="264" y="0"/>
                  </a:moveTo>
                  <a:lnTo>
                    <a:pt x="264" y="0"/>
                  </a:lnTo>
                  <a:lnTo>
                    <a:pt x="262" y="6"/>
                  </a:lnTo>
                  <a:lnTo>
                    <a:pt x="258" y="12"/>
                  </a:lnTo>
                  <a:lnTo>
                    <a:pt x="248" y="22"/>
                  </a:lnTo>
                  <a:lnTo>
                    <a:pt x="234" y="32"/>
                  </a:lnTo>
                  <a:lnTo>
                    <a:pt x="212" y="46"/>
                  </a:lnTo>
                  <a:lnTo>
                    <a:pt x="184" y="62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24" y="90"/>
                  </a:lnTo>
                  <a:lnTo>
                    <a:pt x="104" y="102"/>
                  </a:lnTo>
                  <a:lnTo>
                    <a:pt x="86" y="112"/>
                  </a:lnTo>
                  <a:lnTo>
                    <a:pt x="70" y="126"/>
                  </a:lnTo>
                  <a:lnTo>
                    <a:pt x="56" y="138"/>
                  </a:lnTo>
                  <a:lnTo>
                    <a:pt x="44" y="152"/>
                  </a:lnTo>
                  <a:lnTo>
                    <a:pt x="32" y="166"/>
                  </a:lnTo>
                  <a:lnTo>
                    <a:pt x="22" y="182"/>
                  </a:lnTo>
                  <a:lnTo>
                    <a:pt x="14" y="198"/>
                  </a:lnTo>
                  <a:lnTo>
                    <a:pt x="8" y="216"/>
                  </a:lnTo>
                  <a:lnTo>
                    <a:pt x="4" y="234"/>
                  </a:lnTo>
                  <a:lnTo>
                    <a:pt x="2" y="254"/>
                  </a:lnTo>
                  <a:lnTo>
                    <a:pt x="0" y="274"/>
                  </a:lnTo>
                  <a:lnTo>
                    <a:pt x="0" y="296"/>
                  </a:lnTo>
                  <a:lnTo>
                    <a:pt x="2" y="320"/>
                  </a:lnTo>
                  <a:lnTo>
                    <a:pt x="6" y="344"/>
                  </a:lnTo>
                  <a:lnTo>
                    <a:pt x="6" y="344"/>
                  </a:lnTo>
                  <a:lnTo>
                    <a:pt x="16" y="388"/>
                  </a:lnTo>
                  <a:lnTo>
                    <a:pt x="28" y="424"/>
                  </a:lnTo>
                  <a:lnTo>
                    <a:pt x="42" y="452"/>
                  </a:lnTo>
                  <a:lnTo>
                    <a:pt x="56" y="474"/>
                  </a:lnTo>
                  <a:lnTo>
                    <a:pt x="68" y="490"/>
                  </a:lnTo>
                  <a:lnTo>
                    <a:pt x="76" y="500"/>
                  </a:lnTo>
                  <a:lnTo>
                    <a:pt x="86" y="506"/>
                  </a:lnTo>
                  <a:lnTo>
                    <a:pt x="86" y="506"/>
                  </a:lnTo>
                  <a:lnTo>
                    <a:pt x="84" y="496"/>
                  </a:lnTo>
                  <a:lnTo>
                    <a:pt x="84" y="482"/>
                  </a:lnTo>
                  <a:lnTo>
                    <a:pt x="84" y="468"/>
                  </a:lnTo>
                  <a:lnTo>
                    <a:pt x="88" y="448"/>
                  </a:lnTo>
                  <a:lnTo>
                    <a:pt x="96" y="428"/>
                  </a:lnTo>
                  <a:lnTo>
                    <a:pt x="102" y="418"/>
                  </a:lnTo>
                  <a:lnTo>
                    <a:pt x="108" y="408"/>
                  </a:lnTo>
                  <a:lnTo>
                    <a:pt x="116" y="398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52" y="368"/>
                  </a:lnTo>
                  <a:lnTo>
                    <a:pt x="176" y="348"/>
                  </a:lnTo>
                  <a:lnTo>
                    <a:pt x="202" y="326"/>
                  </a:lnTo>
                  <a:lnTo>
                    <a:pt x="228" y="302"/>
                  </a:lnTo>
                  <a:lnTo>
                    <a:pt x="238" y="290"/>
                  </a:lnTo>
                  <a:lnTo>
                    <a:pt x="248" y="274"/>
                  </a:lnTo>
                  <a:lnTo>
                    <a:pt x="258" y="260"/>
                  </a:lnTo>
                  <a:lnTo>
                    <a:pt x="266" y="242"/>
                  </a:lnTo>
                  <a:lnTo>
                    <a:pt x="272" y="222"/>
                  </a:lnTo>
                  <a:lnTo>
                    <a:pt x="278" y="202"/>
                  </a:lnTo>
                  <a:lnTo>
                    <a:pt x="280" y="180"/>
                  </a:lnTo>
                  <a:lnTo>
                    <a:pt x="282" y="154"/>
                  </a:lnTo>
                  <a:lnTo>
                    <a:pt x="282" y="154"/>
                  </a:lnTo>
                  <a:lnTo>
                    <a:pt x="282" y="108"/>
                  </a:lnTo>
                  <a:lnTo>
                    <a:pt x="280" y="70"/>
                  </a:lnTo>
                  <a:lnTo>
                    <a:pt x="276" y="44"/>
                  </a:lnTo>
                  <a:lnTo>
                    <a:pt x="274" y="24"/>
                  </a:lnTo>
                  <a:lnTo>
                    <a:pt x="270" y="12"/>
                  </a:lnTo>
                  <a:lnTo>
                    <a:pt x="268" y="4"/>
                  </a:lnTo>
                  <a:lnTo>
                    <a:pt x="264" y="0"/>
                  </a:lnTo>
                  <a:lnTo>
                    <a:pt x="26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3" name=""/>
            <p:cNvSpPr/>
            <p:nvPr/>
          </p:nvSpPr>
          <p:spPr>
            <a:xfrm>
              <a:off x="712788" y="3711575"/>
              <a:ext cx="352425" cy="768350"/>
            </a:xfrm>
            <a:custGeom>
              <a:avLst/>
              <a:gd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22"/>
                </a:cxn>
                <a:cxn ang="0">
                  <a:pos x="2" y="48"/>
                </a:cxn>
                <a:cxn ang="0">
                  <a:pos x="0" y="78"/>
                </a:cxn>
                <a:cxn ang="0">
                  <a:pos x="0" y="114"/>
                </a:cxn>
                <a:cxn ang="0">
                  <a:pos x="4" y="154"/>
                </a:cxn>
                <a:cxn ang="0">
                  <a:pos x="10" y="192"/>
                </a:cxn>
                <a:cxn ang="0">
                  <a:pos x="16" y="210"/>
                </a:cxn>
                <a:cxn ang="0">
                  <a:pos x="22" y="230"/>
                </a:cxn>
                <a:cxn ang="0">
                  <a:pos x="22" y="230"/>
                </a:cxn>
                <a:cxn ang="0">
                  <a:pos x="40" y="264"/>
                </a:cxn>
                <a:cxn ang="0">
                  <a:pos x="58" y="296"/>
                </a:cxn>
                <a:cxn ang="0">
                  <a:pos x="78" y="328"/>
                </a:cxn>
                <a:cxn ang="0">
                  <a:pos x="96" y="358"/>
                </a:cxn>
                <a:cxn ang="0">
                  <a:pos x="110" y="388"/>
                </a:cxn>
                <a:cxn ang="0">
                  <a:pos x="116" y="404"/>
                </a:cxn>
                <a:cxn ang="0">
                  <a:pos x="120" y="418"/>
                </a:cxn>
                <a:cxn ang="0">
                  <a:pos x="122" y="434"/>
                </a:cxn>
                <a:cxn ang="0">
                  <a:pos x="122" y="450"/>
                </a:cxn>
                <a:cxn ang="0">
                  <a:pos x="120" y="468"/>
                </a:cxn>
                <a:cxn ang="0">
                  <a:pos x="116" y="484"/>
                </a:cxn>
                <a:cxn ang="0">
                  <a:pos x="116" y="484"/>
                </a:cxn>
                <a:cxn ang="0">
                  <a:pos x="136" y="460"/>
                </a:cxn>
                <a:cxn ang="0">
                  <a:pos x="158" y="434"/>
                </a:cxn>
                <a:cxn ang="0">
                  <a:pos x="180" y="400"/>
                </a:cxn>
                <a:cxn ang="0">
                  <a:pos x="192" y="380"/>
                </a:cxn>
                <a:cxn ang="0">
                  <a:pos x="200" y="358"/>
                </a:cxn>
                <a:cxn ang="0">
                  <a:pos x="210" y="336"/>
                </a:cxn>
                <a:cxn ang="0">
                  <a:pos x="216" y="314"/>
                </a:cxn>
                <a:cxn ang="0">
                  <a:pos x="220" y="290"/>
                </a:cxn>
                <a:cxn ang="0">
                  <a:pos x="222" y="264"/>
                </a:cxn>
                <a:cxn ang="0">
                  <a:pos x="222" y="238"/>
                </a:cxn>
                <a:cxn ang="0">
                  <a:pos x="216" y="214"/>
                </a:cxn>
                <a:cxn ang="0">
                  <a:pos x="216" y="214"/>
                </a:cxn>
                <a:cxn ang="0">
                  <a:pos x="210" y="194"/>
                </a:cxn>
                <a:cxn ang="0">
                  <a:pos x="202" y="176"/>
                </a:cxn>
                <a:cxn ang="0">
                  <a:pos x="194" y="160"/>
                </a:cxn>
                <a:cxn ang="0">
                  <a:pos x="184" y="144"/>
                </a:cxn>
                <a:cxn ang="0">
                  <a:pos x="174" y="130"/>
                </a:cxn>
                <a:cxn ang="0">
                  <a:pos x="162" y="118"/>
                </a:cxn>
                <a:cxn ang="0">
                  <a:pos x="138" y="98"/>
                </a:cxn>
                <a:cxn ang="0">
                  <a:pos x="114" y="82"/>
                </a:cxn>
                <a:cxn ang="0">
                  <a:pos x="92" y="68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24" y="24"/>
                </a:cxn>
                <a:cxn ang="0">
                  <a:pos x="12" y="10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2" h="484">
                  <a:moveTo>
                    <a:pt x="6" y="0"/>
                  </a:moveTo>
                  <a:lnTo>
                    <a:pt x="6" y="0"/>
                  </a:lnTo>
                  <a:lnTo>
                    <a:pt x="4" y="22"/>
                  </a:lnTo>
                  <a:lnTo>
                    <a:pt x="2" y="48"/>
                  </a:lnTo>
                  <a:lnTo>
                    <a:pt x="0" y="78"/>
                  </a:lnTo>
                  <a:lnTo>
                    <a:pt x="0" y="114"/>
                  </a:lnTo>
                  <a:lnTo>
                    <a:pt x="4" y="154"/>
                  </a:lnTo>
                  <a:lnTo>
                    <a:pt x="10" y="192"/>
                  </a:lnTo>
                  <a:lnTo>
                    <a:pt x="16" y="210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40" y="264"/>
                  </a:lnTo>
                  <a:lnTo>
                    <a:pt x="58" y="296"/>
                  </a:lnTo>
                  <a:lnTo>
                    <a:pt x="78" y="328"/>
                  </a:lnTo>
                  <a:lnTo>
                    <a:pt x="96" y="358"/>
                  </a:lnTo>
                  <a:lnTo>
                    <a:pt x="110" y="388"/>
                  </a:lnTo>
                  <a:lnTo>
                    <a:pt x="116" y="404"/>
                  </a:lnTo>
                  <a:lnTo>
                    <a:pt x="120" y="418"/>
                  </a:lnTo>
                  <a:lnTo>
                    <a:pt x="122" y="434"/>
                  </a:lnTo>
                  <a:lnTo>
                    <a:pt x="122" y="450"/>
                  </a:lnTo>
                  <a:lnTo>
                    <a:pt x="120" y="468"/>
                  </a:lnTo>
                  <a:lnTo>
                    <a:pt x="116" y="484"/>
                  </a:lnTo>
                  <a:lnTo>
                    <a:pt x="116" y="484"/>
                  </a:lnTo>
                  <a:lnTo>
                    <a:pt x="136" y="460"/>
                  </a:lnTo>
                  <a:lnTo>
                    <a:pt x="158" y="434"/>
                  </a:lnTo>
                  <a:lnTo>
                    <a:pt x="180" y="400"/>
                  </a:lnTo>
                  <a:lnTo>
                    <a:pt x="192" y="380"/>
                  </a:lnTo>
                  <a:lnTo>
                    <a:pt x="200" y="358"/>
                  </a:lnTo>
                  <a:lnTo>
                    <a:pt x="210" y="336"/>
                  </a:lnTo>
                  <a:lnTo>
                    <a:pt x="216" y="314"/>
                  </a:lnTo>
                  <a:lnTo>
                    <a:pt x="220" y="290"/>
                  </a:lnTo>
                  <a:lnTo>
                    <a:pt x="222" y="264"/>
                  </a:lnTo>
                  <a:lnTo>
                    <a:pt x="222" y="238"/>
                  </a:lnTo>
                  <a:lnTo>
                    <a:pt x="216" y="214"/>
                  </a:lnTo>
                  <a:lnTo>
                    <a:pt x="216" y="214"/>
                  </a:lnTo>
                  <a:lnTo>
                    <a:pt x="210" y="194"/>
                  </a:lnTo>
                  <a:lnTo>
                    <a:pt x="202" y="176"/>
                  </a:lnTo>
                  <a:lnTo>
                    <a:pt x="194" y="160"/>
                  </a:lnTo>
                  <a:lnTo>
                    <a:pt x="184" y="144"/>
                  </a:lnTo>
                  <a:lnTo>
                    <a:pt x="174" y="130"/>
                  </a:lnTo>
                  <a:lnTo>
                    <a:pt x="162" y="118"/>
                  </a:lnTo>
                  <a:lnTo>
                    <a:pt x="138" y="98"/>
                  </a:lnTo>
                  <a:lnTo>
                    <a:pt x="114" y="82"/>
                  </a:lnTo>
                  <a:lnTo>
                    <a:pt x="92" y="68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24" y="24"/>
                  </a:lnTo>
                  <a:lnTo>
                    <a:pt x="12" y="10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34" name=""/>
          <p:cNvGrpSpPr/>
          <p:nvPr/>
        </p:nvGrpSpPr>
        <p:grpSpPr>
          <a:xfrm rot="21321114">
            <a:off x="2834521" y="4496383"/>
            <a:ext cx="2289279" cy="1407866"/>
            <a:chOff x="-785813" y="3143250"/>
            <a:chExt cx="2733676" cy="2241550"/>
          </a:xfrm>
          <a:solidFill>
            <a:schemeClr val="bg2">
              <a:alpha val="30000"/>
            </a:schemeClr>
          </a:solidFill>
        </p:grpSpPr>
        <p:sp>
          <p:nvSpPr>
            <p:cNvPr id="135" name=""/>
            <p:cNvSpPr/>
            <p:nvPr/>
          </p:nvSpPr>
          <p:spPr>
            <a:xfrm>
              <a:off x="563562" y="3143250"/>
              <a:ext cx="311150" cy="444500"/>
            </a:xfrm>
            <a:custGeom>
              <a:avLst/>
              <a:gdLst/>
              <a:cxnLst>
                <a:cxn ang="0">
                  <a:pos x="132" y="280"/>
                </a:cxn>
                <a:cxn ang="0">
                  <a:pos x="90" y="256"/>
                </a:cxn>
                <a:cxn ang="0">
                  <a:pos x="54" y="224"/>
                </a:cxn>
                <a:cxn ang="0">
                  <a:pos x="30" y="196"/>
                </a:cxn>
                <a:cxn ang="0">
                  <a:pos x="12" y="160"/>
                </a:cxn>
                <a:cxn ang="0">
                  <a:pos x="2" y="118"/>
                </a:cxn>
                <a:cxn ang="0">
                  <a:pos x="0" y="94"/>
                </a:cxn>
                <a:cxn ang="0">
                  <a:pos x="2" y="70"/>
                </a:cxn>
                <a:cxn ang="0">
                  <a:pos x="18" y="34"/>
                </a:cxn>
                <a:cxn ang="0">
                  <a:pos x="46" y="12"/>
                </a:cxn>
                <a:cxn ang="0">
                  <a:pos x="82" y="0"/>
                </a:cxn>
                <a:cxn ang="0">
                  <a:pos x="118" y="2"/>
                </a:cxn>
                <a:cxn ang="0">
                  <a:pos x="154" y="18"/>
                </a:cxn>
                <a:cxn ang="0">
                  <a:pos x="180" y="44"/>
                </a:cxn>
                <a:cxn ang="0">
                  <a:pos x="194" y="82"/>
                </a:cxn>
                <a:cxn ang="0">
                  <a:pos x="196" y="106"/>
                </a:cxn>
                <a:cxn ang="0">
                  <a:pos x="196" y="114"/>
                </a:cxn>
                <a:cxn ang="0">
                  <a:pos x="188" y="146"/>
                </a:cxn>
                <a:cxn ang="0">
                  <a:pos x="176" y="172"/>
                </a:cxn>
                <a:cxn ang="0">
                  <a:pos x="164" y="186"/>
                </a:cxn>
                <a:cxn ang="0">
                  <a:pos x="166" y="162"/>
                </a:cxn>
                <a:cxn ang="0">
                  <a:pos x="162" y="136"/>
                </a:cxn>
                <a:cxn ang="0">
                  <a:pos x="156" y="124"/>
                </a:cxn>
                <a:cxn ang="0">
                  <a:pos x="144" y="114"/>
                </a:cxn>
                <a:cxn ang="0">
                  <a:pos x="126" y="112"/>
                </a:cxn>
                <a:cxn ang="0">
                  <a:pos x="116" y="112"/>
                </a:cxn>
                <a:cxn ang="0">
                  <a:pos x="100" y="120"/>
                </a:cxn>
                <a:cxn ang="0">
                  <a:pos x="86" y="132"/>
                </a:cxn>
                <a:cxn ang="0">
                  <a:pos x="80" y="150"/>
                </a:cxn>
                <a:cxn ang="0">
                  <a:pos x="78" y="172"/>
                </a:cxn>
                <a:cxn ang="0">
                  <a:pos x="84" y="200"/>
                </a:cxn>
                <a:cxn ang="0">
                  <a:pos x="96" y="230"/>
                </a:cxn>
                <a:cxn ang="0">
                  <a:pos x="118" y="262"/>
                </a:cxn>
                <a:cxn ang="0">
                  <a:pos x="132" y="280"/>
                </a:cxn>
              </a:cxnLst>
              <a:rect l="0" t="0" r="r" b="b"/>
              <a:pathLst>
                <a:path w="196" h="280">
                  <a:moveTo>
                    <a:pt x="132" y="280"/>
                  </a:moveTo>
                  <a:lnTo>
                    <a:pt x="132" y="280"/>
                  </a:lnTo>
                  <a:lnTo>
                    <a:pt x="112" y="270"/>
                  </a:lnTo>
                  <a:lnTo>
                    <a:pt x="90" y="256"/>
                  </a:lnTo>
                  <a:lnTo>
                    <a:pt x="66" y="236"/>
                  </a:lnTo>
                  <a:lnTo>
                    <a:pt x="54" y="224"/>
                  </a:lnTo>
                  <a:lnTo>
                    <a:pt x="42" y="210"/>
                  </a:lnTo>
                  <a:lnTo>
                    <a:pt x="30" y="196"/>
                  </a:lnTo>
                  <a:lnTo>
                    <a:pt x="20" y="178"/>
                  </a:lnTo>
                  <a:lnTo>
                    <a:pt x="12" y="160"/>
                  </a:lnTo>
                  <a:lnTo>
                    <a:pt x="6" y="140"/>
                  </a:lnTo>
                  <a:lnTo>
                    <a:pt x="2" y="11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2" y="70"/>
                  </a:lnTo>
                  <a:lnTo>
                    <a:pt x="8" y="52"/>
                  </a:lnTo>
                  <a:lnTo>
                    <a:pt x="18" y="34"/>
                  </a:lnTo>
                  <a:lnTo>
                    <a:pt x="32" y="22"/>
                  </a:lnTo>
                  <a:lnTo>
                    <a:pt x="46" y="12"/>
                  </a:lnTo>
                  <a:lnTo>
                    <a:pt x="64" y="4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8" y="2"/>
                  </a:lnTo>
                  <a:lnTo>
                    <a:pt x="136" y="8"/>
                  </a:lnTo>
                  <a:lnTo>
                    <a:pt x="154" y="18"/>
                  </a:lnTo>
                  <a:lnTo>
                    <a:pt x="168" y="30"/>
                  </a:lnTo>
                  <a:lnTo>
                    <a:pt x="180" y="44"/>
                  </a:lnTo>
                  <a:lnTo>
                    <a:pt x="190" y="62"/>
                  </a:lnTo>
                  <a:lnTo>
                    <a:pt x="194" y="82"/>
                  </a:lnTo>
                  <a:lnTo>
                    <a:pt x="196" y="94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14"/>
                  </a:lnTo>
                  <a:lnTo>
                    <a:pt x="192" y="132"/>
                  </a:lnTo>
                  <a:lnTo>
                    <a:pt x="188" y="146"/>
                  </a:lnTo>
                  <a:lnTo>
                    <a:pt x="182" y="158"/>
                  </a:lnTo>
                  <a:lnTo>
                    <a:pt x="176" y="172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74"/>
                  </a:lnTo>
                  <a:lnTo>
                    <a:pt x="166" y="162"/>
                  </a:lnTo>
                  <a:lnTo>
                    <a:pt x="166" y="148"/>
                  </a:lnTo>
                  <a:lnTo>
                    <a:pt x="162" y="136"/>
                  </a:lnTo>
                  <a:lnTo>
                    <a:pt x="160" y="128"/>
                  </a:lnTo>
                  <a:lnTo>
                    <a:pt x="156" y="124"/>
                  </a:lnTo>
                  <a:lnTo>
                    <a:pt x="150" y="118"/>
                  </a:lnTo>
                  <a:lnTo>
                    <a:pt x="144" y="114"/>
                  </a:lnTo>
                  <a:lnTo>
                    <a:pt x="136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16" y="112"/>
                  </a:lnTo>
                  <a:lnTo>
                    <a:pt x="108" y="114"/>
                  </a:lnTo>
                  <a:lnTo>
                    <a:pt x="100" y="120"/>
                  </a:lnTo>
                  <a:lnTo>
                    <a:pt x="92" y="124"/>
                  </a:lnTo>
                  <a:lnTo>
                    <a:pt x="86" y="132"/>
                  </a:lnTo>
                  <a:lnTo>
                    <a:pt x="82" y="140"/>
                  </a:lnTo>
                  <a:lnTo>
                    <a:pt x="80" y="150"/>
                  </a:lnTo>
                  <a:lnTo>
                    <a:pt x="78" y="160"/>
                  </a:lnTo>
                  <a:lnTo>
                    <a:pt x="78" y="172"/>
                  </a:lnTo>
                  <a:lnTo>
                    <a:pt x="80" y="186"/>
                  </a:lnTo>
                  <a:lnTo>
                    <a:pt x="84" y="200"/>
                  </a:lnTo>
                  <a:lnTo>
                    <a:pt x="88" y="214"/>
                  </a:lnTo>
                  <a:lnTo>
                    <a:pt x="96" y="230"/>
                  </a:lnTo>
                  <a:lnTo>
                    <a:pt x="106" y="246"/>
                  </a:lnTo>
                  <a:lnTo>
                    <a:pt x="118" y="262"/>
                  </a:lnTo>
                  <a:lnTo>
                    <a:pt x="132" y="280"/>
                  </a:lnTo>
                  <a:lnTo>
                    <a:pt x="132" y="28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6" name=""/>
            <p:cNvSpPr/>
            <p:nvPr/>
          </p:nvSpPr>
          <p:spPr>
            <a:xfrm>
              <a:off x="201612" y="3429000"/>
              <a:ext cx="444500" cy="311150"/>
            </a:xfrm>
            <a:custGeom>
              <a:avLst/>
              <a:gdLst/>
              <a:cxnLst>
                <a:cxn ang="0">
                  <a:pos x="280" y="132"/>
                </a:cxn>
                <a:cxn ang="0">
                  <a:pos x="256" y="90"/>
                </a:cxn>
                <a:cxn ang="0">
                  <a:pos x="224" y="54"/>
                </a:cxn>
                <a:cxn ang="0">
                  <a:pos x="194" y="32"/>
                </a:cxn>
                <a:cxn ang="0">
                  <a:pos x="160" y="12"/>
                </a:cxn>
                <a:cxn ang="0">
                  <a:pos x="118" y="2"/>
                </a:cxn>
                <a:cxn ang="0">
                  <a:pos x="94" y="0"/>
                </a:cxn>
                <a:cxn ang="0">
                  <a:pos x="70" y="2"/>
                </a:cxn>
                <a:cxn ang="0">
                  <a:pos x="34" y="20"/>
                </a:cxn>
                <a:cxn ang="0">
                  <a:pos x="10" y="48"/>
                </a:cxn>
                <a:cxn ang="0">
                  <a:pos x="0" y="82"/>
                </a:cxn>
                <a:cxn ang="0">
                  <a:pos x="2" y="120"/>
                </a:cxn>
                <a:cxn ang="0">
                  <a:pos x="16" y="154"/>
                </a:cxn>
                <a:cxn ang="0">
                  <a:pos x="44" y="180"/>
                </a:cxn>
                <a:cxn ang="0">
                  <a:pos x="82" y="196"/>
                </a:cxn>
                <a:cxn ang="0">
                  <a:pos x="106" y="196"/>
                </a:cxn>
                <a:cxn ang="0">
                  <a:pos x="112" y="196"/>
                </a:cxn>
                <a:cxn ang="0">
                  <a:pos x="144" y="190"/>
                </a:cxn>
                <a:cxn ang="0">
                  <a:pos x="172" y="176"/>
                </a:cxn>
                <a:cxn ang="0">
                  <a:pos x="186" y="166"/>
                </a:cxn>
                <a:cxn ang="0">
                  <a:pos x="162" y="168"/>
                </a:cxn>
                <a:cxn ang="0">
                  <a:pos x="134" y="162"/>
                </a:cxn>
                <a:cxn ang="0">
                  <a:pos x="122" y="156"/>
                </a:cxn>
                <a:cxn ang="0">
                  <a:pos x="114" y="144"/>
                </a:cxn>
                <a:cxn ang="0">
                  <a:pos x="110" y="126"/>
                </a:cxn>
                <a:cxn ang="0">
                  <a:pos x="112" y="116"/>
                </a:cxn>
                <a:cxn ang="0">
                  <a:pos x="118" y="100"/>
                </a:cxn>
                <a:cxn ang="0">
                  <a:pos x="132" y="88"/>
                </a:cxn>
                <a:cxn ang="0">
                  <a:pos x="150" y="80"/>
                </a:cxn>
                <a:cxn ang="0">
                  <a:pos x="172" y="78"/>
                </a:cxn>
                <a:cxn ang="0">
                  <a:pos x="200" y="84"/>
                </a:cxn>
                <a:cxn ang="0">
                  <a:pos x="230" y="96"/>
                </a:cxn>
                <a:cxn ang="0">
                  <a:pos x="262" y="118"/>
                </a:cxn>
                <a:cxn ang="0">
                  <a:pos x="280" y="132"/>
                </a:cxn>
              </a:cxnLst>
              <a:rect l="0" t="0" r="r" b="b"/>
              <a:pathLst>
                <a:path w="280" h="196">
                  <a:moveTo>
                    <a:pt x="280" y="132"/>
                  </a:moveTo>
                  <a:lnTo>
                    <a:pt x="280" y="132"/>
                  </a:lnTo>
                  <a:lnTo>
                    <a:pt x="268" y="112"/>
                  </a:lnTo>
                  <a:lnTo>
                    <a:pt x="256" y="90"/>
                  </a:lnTo>
                  <a:lnTo>
                    <a:pt x="236" y="66"/>
                  </a:lnTo>
                  <a:lnTo>
                    <a:pt x="224" y="54"/>
                  </a:lnTo>
                  <a:lnTo>
                    <a:pt x="210" y="42"/>
                  </a:lnTo>
                  <a:lnTo>
                    <a:pt x="194" y="32"/>
                  </a:lnTo>
                  <a:lnTo>
                    <a:pt x="178" y="22"/>
                  </a:lnTo>
                  <a:lnTo>
                    <a:pt x="160" y="12"/>
                  </a:lnTo>
                  <a:lnTo>
                    <a:pt x="140" y="6"/>
                  </a:lnTo>
                  <a:lnTo>
                    <a:pt x="118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2" y="2"/>
                  </a:lnTo>
                  <a:lnTo>
                    <a:pt x="70" y="2"/>
                  </a:lnTo>
                  <a:lnTo>
                    <a:pt x="50" y="10"/>
                  </a:lnTo>
                  <a:lnTo>
                    <a:pt x="34" y="20"/>
                  </a:lnTo>
                  <a:lnTo>
                    <a:pt x="20" y="32"/>
                  </a:lnTo>
                  <a:lnTo>
                    <a:pt x="10" y="48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38"/>
                  </a:lnTo>
                  <a:lnTo>
                    <a:pt x="16" y="154"/>
                  </a:lnTo>
                  <a:lnTo>
                    <a:pt x="28" y="168"/>
                  </a:lnTo>
                  <a:lnTo>
                    <a:pt x="44" y="180"/>
                  </a:lnTo>
                  <a:lnTo>
                    <a:pt x="60" y="190"/>
                  </a:lnTo>
                  <a:lnTo>
                    <a:pt x="82" y="196"/>
                  </a:lnTo>
                  <a:lnTo>
                    <a:pt x="94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12" y="196"/>
                  </a:lnTo>
                  <a:lnTo>
                    <a:pt x="132" y="192"/>
                  </a:lnTo>
                  <a:lnTo>
                    <a:pt x="144" y="190"/>
                  </a:lnTo>
                  <a:lnTo>
                    <a:pt x="158" y="184"/>
                  </a:lnTo>
                  <a:lnTo>
                    <a:pt x="172" y="176"/>
                  </a:lnTo>
                  <a:lnTo>
                    <a:pt x="186" y="166"/>
                  </a:lnTo>
                  <a:lnTo>
                    <a:pt x="186" y="166"/>
                  </a:lnTo>
                  <a:lnTo>
                    <a:pt x="174" y="166"/>
                  </a:lnTo>
                  <a:lnTo>
                    <a:pt x="162" y="168"/>
                  </a:lnTo>
                  <a:lnTo>
                    <a:pt x="148" y="166"/>
                  </a:lnTo>
                  <a:lnTo>
                    <a:pt x="134" y="162"/>
                  </a:lnTo>
                  <a:lnTo>
                    <a:pt x="128" y="160"/>
                  </a:lnTo>
                  <a:lnTo>
                    <a:pt x="122" y="156"/>
                  </a:lnTo>
                  <a:lnTo>
                    <a:pt x="118" y="150"/>
                  </a:lnTo>
                  <a:lnTo>
                    <a:pt x="114" y="144"/>
                  </a:lnTo>
                  <a:lnTo>
                    <a:pt x="112" y="136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2" y="116"/>
                  </a:lnTo>
                  <a:lnTo>
                    <a:pt x="114" y="108"/>
                  </a:lnTo>
                  <a:lnTo>
                    <a:pt x="118" y="100"/>
                  </a:lnTo>
                  <a:lnTo>
                    <a:pt x="124" y="94"/>
                  </a:lnTo>
                  <a:lnTo>
                    <a:pt x="132" y="88"/>
                  </a:lnTo>
                  <a:lnTo>
                    <a:pt x="140" y="82"/>
                  </a:lnTo>
                  <a:lnTo>
                    <a:pt x="150" y="80"/>
                  </a:lnTo>
                  <a:lnTo>
                    <a:pt x="160" y="78"/>
                  </a:lnTo>
                  <a:lnTo>
                    <a:pt x="172" y="78"/>
                  </a:lnTo>
                  <a:lnTo>
                    <a:pt x="186" y="80"/>
                  </a:lnTo>
                  <a:lnTo>
                    <a:pt x="200" y="84"/>
                  </a:lnTo>
                  <a:lnTo>
                    <a:pt x="214" y="90"/>
                  </a:lnTo>
                  <a:lnTo>
                    <a:pt x="230" y="96"/>
                  </a:lnTo>
                  <a:lnTo>
                    <a:pt x="246" y="106"/>
                  </a:lnTo>
                  <a:lnTo>
                    <a:pt x="262" y="118"/>
                  </a:lnTo>
                  <a:lnTo>
                    <a:pt x="280" y="132"/>
                  </a:lnTo>
                  <a:lnTo>
                    <a:pt x="280" y="13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7" name=""/>
            <p:cNvSpPr/>
            <p:nvPr/>
          </p:nvSpPr>
          <p:spPr>
            <a:xfrm>
              <a:off x="820738" y="3470275"/>
              <a:ext cx="422275" cy="327025"/>
            </a:xfrm>
            <a:custGeom>
              <a:avLst/>
              <a:gdLst/>
              <a:cxnLst>
                <a:cxn ang="0">
                  <a:pos x="0" y="128"/>
                </a:cxn>
                <a:cxn ang="0">
                  <a:pos x="0" y="128"/>
                </a:cxn>
                <a:cxn ang="0">
                  <a:pos x="2" y="122"/>
                </a:cxn>
                <a:cxn ang="0">
                  <a:pos x="8" y="104"/>
                </a:cxn>
                <a:cxn ang="0">
                  <a:pos x="18" y="80"/>
                </a:cxn>
                <a:cxn ang="0">
                  <a:pos x="26" y="66"/>
                </a:cxn>
                <a:cxn ang="0">
                  <a:pos x="34" y="52"/>
                </a:cxn>
                <a:cxn ang="0">
                  <a:pos x="46" y="40"/>
                </a:cxn>
                <a:cxn ang="0">
                  <a:pos x="58" y="28"/>
                </a:cxn>
                <a:cxn ang="0">
                  <a:pos x="72" y="18"/>
                </a:cxn>
                <a:cxn ang="0">
                  <a:pos x="88" y="8"/>
                </a:cxn>
                <a:cxn ang="0">
                  <a:pos x="106" y="4"/>
                </a:cxn>
                <a:cxn ang="0">
                  <a:pos x="126" y="0"/>
                </a:cxn>
                <a:cxn ang="0">
                  <a:pos x="148" y="2"/>
                </a:cxn>
                <a:cxn ang="0">
                  <a:pos x="172" y="6"/>
                </a:cxn>
                <a:cxn ang="0">
                  <a:pos x="172" y="6"/>
                </a:cxn>
                <a:cxn ang="0">
                  <a:pos x="196" y="16"/>
                </a:cxn>
                <a:cxn ang="0">
                  <a:pos x="214" y="26"/>
                </a:cxn>
                <a:cxn ang="0">
                  <a:pos x="230" y="40"/>
                </a:cxn>
                <a:cxn ang="0">
                  <a:pos x="242" y="54"/>
                </a:cxn>
                <a:cxn ang="0">
                  <a:pos x="252" y="70"/>
                </a:cxn>
                <a:cxn ang="0">
                  <a:pos x="258" y="88"/>
                </a:cxn>
                <a:cxn ang="0">
                  <a:pos x="262" y="104"/>
                </a:cxn>
                <a:cxn ang="0">
                  <a:pos x="264" y="122"/>
                </a:cxn>
                <a:cxn ang="0">
                  <a:pos x="266" y="138"/>
                </a:cxn>
                <a:cxn ang="0">
                  <a:pos x="264" y="154"/>
                </a:cxn>
                <a:cxn ang="0">
                  <a:pos x="262" y="180"/>
                </a:cxn>
                <a:cxn ang="0">
                  <a:pos x="256" y="198"/>
                </a:cxn>
                <a:cxn ang="0">
                  <a:pos x="254" y="206"/>
                </a:cxn>
                <a:cxn ang="0">
                  <a:pos x="254" y="206"/>
                </a:cxn>
                <a:cxn ang="0">
                  <a:pos x="250" y="190"/>
                </a:cxn>
                <a:cxn ang="0">
                  <a:pos x="244" y="174"/>
                </a:cxn>
                <a:cxn ang="0">
                  <a:pos x="234" y="156"/>
                </a:cxn>
                <a:cxn ang="0">
                  <a:pos x="220" y="136"/>
                </a:cxn>
                <a:cxn ang="0">
                  <a:pos x="212" y="126"/>
                </a:cxn>
                <a:cxn ang="0">
                  <a:pos x="202" y="116"/>
                </a:cxn>
                <a:cxn ang="0">
                  <a:pos x="190" y="108"/>
                </a:cxn>
                <a:cxn ang="0">
                  <a:pos x="178" y="100"/>
                </a:cxn>
                <a:cxn ang="0">
                  <a:pos x="164" y="94"/>
                </a:cxn>
                <a:cxn ang="0">
                  <a:pos x="150" y="88"/>
                </a:cxn>
                <a:cxn ang="0">
                  <a:pos x="150" y="88"/>
                </a:cxn>
                <a:cxn ang="0">
                  <a:pos x="134" y="84"/>
                </a:cxn>
                <a:cxn ang="0">
                  <a:pos x="118" y="82"/>
                </a:cxn>
                <a:cxn ang="0">
                  <a:pos x="104" y="82"/>
                </a:cxn>
                <a:cxn ang="0">
                  <a:pos x="90" y="84"/>
                </a:cxn>
                <a:cxn ang="0">
                  <a:pos x="64" y="90"/>
                </a:cxn>
                <a:cxn ang="0">
                  <a:pos x="42" y="98"/>
                </a:cxn>
                <a:cxn ang="0">
                  <a:pos x="24" y="110"/>
                </a:cxn>
                <a:cxn ang="0">
                  <a:pos x="12" y="118"/>
                </a:cxn>
                <a:cxn ang="0">
                  <a:pos x="0" y="128"/>
                </a:cxn>
                <a:cxn ang="0">
                  <a:pos x="0" y="128"/>
                </a:cxn>
              </a:cxnLst>
              <a:rect l="0" t="0" r="r" b="b"/>
              <a:pathLst>
                <a:path w="266" h="206">
                  <a:moveTo>
                    <a:pt x="0" y="128"/>
                  </a:moveTo>
                  <a:lnTo>
                    <a:pt x="0" y="128"/>
                  </a:lnTo>
                  <a:lnTo>
                    <a:pt x="2" y="122"/>
                  </a:lnTo>
                  <a:lnTo>
                    <a:pt x="8" y="104"/>
                  </a:lnTo>
                  <a:lnTo>
                    <a:pt x="18" y="80"/>
                  </a:lnTo>
                  <a:lnTo>
                    <a:pt x="26" y="66"/>
                  </a:lnTo>
                  <a:lnTo>
                    <a:pt x="34" y="52"/>
                  </a:lnTo>
                  <a:lnTo>
                    <a:pt x="46" y="40"/>
                  </a:lnTo>
                  <a:lnTo>
                    <a:pt x="58" y="28"/>
                  </a:lnTo>
                  <a:lnTo>
                    <a:pt x="72" y="18"/>
                  </a:lnTo>
                  <a:lnTo>
                    <a:pt x="88" y="8"/>
                  </a:lnTo>
                  <a:lnTo>
                    <a:pt x="106" y="4"/>
                  </a:lnTo>
                  <a:lnTo>
                    <a:pt x="126" y="0"/>
                  </a:lnTo>
                  <a:lnTo>
                    <a:pt x="148" y="2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96" y="16"/>
                  </a:lnTo>
                  <a:lnTo>
                    <a:pt x="214" y="26"/>
                  </a:lnTo>
                  <a:lnTo>
                    <a:pt x="230" y="40"/>
                  </a:lnTo>
                  <a:lnTo>
                    <a:pt x="242" y="54"/>
                  </a:lnTo>
                  <a:lnTo>
                    <a:pt x="252" y="70"/>
                  </a:lnTo>
                  <a:lnTo>
                    <a:pt x="258" y="88"/>
                  </a:lnTo>
                  <a:lnTo>
                    <a:pt x="262" y="104"/>
                  </a:lnTo>
                  <a:lnTo>
                    <a:pt x="264" y="122"/>
                  </a:lnTo>
                  <a:lnTo>
                    <a:pt x="266" y="138"/>
                  </a:lnTo>
                  <a:lnTo>
                    <a:pt x="264" y="154"/>
                  </a:lnTo>
                  <a:lnTo>
                    <a:pt x="262" y="180"/>
                  </a:lnTo>
                  <a:lnTo>
                    <a:pt x="256" y="198"/>
                  </a:lnTo>
                  <a:lnTo>
                    <a:pt x="254" y="206"/>
                  </a:lnTo>
                  <a:lnTo>
                    <a:pt x="254" y="206"/>
                  </a:lnTo>
                  <a:lnTo>
                    <a:pt x="250" y="190"/>
                  </a:lnTo>
                  <a:lnTo>
                    <a:pt x="244" y="174"/>
                  </a:lnTo>
                  <a:lnTo>
                    <a:pt x="234" y="156"/>
                  </a:lnTo>
                  <a:lnTo>
                    <a:pt x="220" y="136"/>
                  </a:lnTo>
                  <a:lnTo>
                    <a:pt x="212" y="126"/>
                  </a:lnTo>
                  <a:lnTo>
                    <a:pt x="202" y="116"/>
                  </a:lnTo>
                  <a:lnTo>
                    <a:pt x="190" y="108"/>
                  </a:lnTo>
                  <a:lnTo>
                    <a:pt x="178" y="100"/>
                  </a:lnTo>
                  <a:lnTo>
                    <a:pt x="164" y="94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34" y="84"/>
                  </a:lnTo>
                  <a:lnTo>
                    <a:pt x="118" y="82"/>
                  </a:lnTo>
                  <a:lnTo>
                    <a:pt x="104" y="82"/>
                  </a:lnTo>
                  <a:lnTo>
                    <a:pt x="90" y="84"/>
                  </a:lnTo>
                  <a:lnTo>
                    <a:pt x="64" y="90"/>
                  </a:lnTo>
                  <a:lnTo>
                    <a:pt x="42" y="98"/>
                  </a:lnTo>
                  <a:lnTo>
                    <a:pt x="24" y="110"/>
                  </a:lnTo>
                  <a:lnTo>
                    <a:pt x="12" y="118"/>
                  </a:lnTo>
                  <a:lnTo>
                    <a:pt x="0" y="128"/>
                  </a:lnTo>
                  <a:lnTo>
                    <a:pt x="0" y="12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8" name=""/>
            <p:cNvSpPr/>
            <p:nvPr/>
          </p:nvSpPr>
          <p:spPr>
            <a:xfrm>
              <a:off x="1271588" y="3775075"/>
              <a:ext cx="260350" cy="279400"/>
            </a:xfrm>
            <a:custGeom>
              <a:avLst/>
              <a:gd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0" y="34"/>
                </a:cxn>
                <a:cxn ang="0">
                  <a:pos x="20" y="38"/>
                </a:cxn>
                <a:cxn ang="0">
                  <a:pos x="32" y="44"/>
                </a:cxn>
                <a:cxn ang="0">
                  <a:pos x="44" y="52"/>
                </a:cxn>
                <a:cxn ang="0">
                  <a:pos x="54" y="64"/>
                </a:cxn>
                <a:cxn ang="0">
                  <a:pos x="60" y="72"/>
                </a:cxn>
                <a:cxn ang="0">
                  <a:pos x="62" y="80"/>
                </a:cxn>
                <a:cxn ang="0">
                  <a:pos x="66" y="92"/>
                </a:cxn>
                <a:cxn ang="0">
                  <a:pos x="66" y="102"/>
                </a:cxn>
                <a:cxn ang="0">
                  <a:pos x="66" y="102"/>
                </a:cxn>
                <a:cxn ang="0">
                  <a:pos x="66" y="124"/>
                </a:cxn>
                <a:cxn ang="0">
                  <a:pos x="62" y="142"/>
                </a:cxn>
                <a:cxn ang="0">
                  <a:pos x="54" y="154"/>
                </a:cxn>
                <a:cxn ang="0">
                  <a:pos x="46" y="162"/>
                </a:cxn>
                <a:cxn ang="0">
                  <a:pos x="38" y="168"/>
                </a:cxn>
                <a:cxn ang="0">
                  <a:pos x="30" y="170"/>
                </a:cxn>
                <a:cxn ang="0">
                  <a:pos x="22" y="172"/>
                </a:cxn>
                <a:cxn ang="0">
                  <a:pos x="22" y="172"/>
                </a:cxn>
                <a:cxn ang="0">
                  <a:pos x="44" y="176"/>
                </a:cxn>
                <a:cxn ang="0">
                  <a:pos x="68" y="176"/>
                </a:cxn>
                <a:cxn ang="0">
                  <a:pos x="94" y="174"/>
                </a:cxn>
                <a:cxn ang="0">
                  <a:pos x="106" y="170"/>
                </a:cxn>
                <a:cxn ang="0">
                  <a:pos x="120" y="164"/>
                </a:cxn>
                <a:cxn ang="0">
                  <a:pos x="132" y="158"/>
                </a:cxn>
                <a:cxn ang="0">
                  <a:pos x="142" y="148"/>
                </a:cxn>
                <a:cxn ang="0">
                  <a:pos x="150" y="138"/>
                </a:cxn>
                <a:cxn ang="0">
                  <a:pos x="158" y="124"/>
                </a:cxn>
                <a:cxn ang="0">
                  <a:pos x="162" y="106"/>
                </a:cxn>
                <a:cxn ang="0">
                  <a:pos x="164" y="86"/>
                </a:cxn>
                <a:cxn ang="0">
                  <a:pos x="164" y="86"/>
                </a:cxn>
                <a:cxn ang="0">
                  <a:pos x="162" y="64"/>
                </a:cxn>
                <a:cxn ang="0">
                  <a:pos x="158" y="48"/>
                </a:cxn>
                <a:cxn ang="0">
                  <a:pos x="150" y="34"/>
                </a:cxn>
                <a:cxn ang="0">
                  <a:pos x="138" y="22"/>
                </a:cxn>
                <a:cxn ang="0">
                  <a:pos x="126" y="12"/>
                </a:cxn>
                <a:cxn ang="0">
                  <a:pos x="112" y="6"/>
                </a:cxn>
                <a:cxn ang="0">
                  <a:pos x="98" y="2"/>
                </a:cxn>
                <a:cxn ang="0">
                  <a:pos x="82" y="0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40" y="4"/>
                </a:cxn>
                <a:cxn ang="0">
                  <a:pos x="26" y="8"/>
                </a:cxn>
                <a:cxn ang="0">
                  <a:pos x="16" y="14"/>
                </a:cxn>
                <a:cxn ang="0">
                  <a:pos x="8" y="20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64" h="176">
                  <a:moveTo>
                    <a:pt x="0" y="34"/>
                  </a:moveTo>
                  <a:lnTo>
                    <a:pt x="0" y="34"/>
                  </a:lnTo>
                  <a:lnTo>
                    <a:pt x="10" y="34"/>
                  </a:lnTo>
                  <a:lnTo>
                    <a:pt x="20" y="38"/>
                  </a:lnTo>
                  <a:lnTo>
                    <a:pt x="32" y="44"/>
                  </a:lnTo>
                  <a:lnTo>
                    <a:pt x="44" y="52"/>
                  </a:lnTo>
                  <a:lnTo>
                    <a:pt x="54" y="64"/>
                  </a:lnTo>
                  <a:lnTo>
                    <a:pt x="60" y="72"/>
                  </a:lnTo>
                  <a:lnTo>
                    <a:pt x="62" y="80"/>
                  </a:lnTo>
                  <a:lnTo>
                    <a:pt x="66" y="9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24"/>
                  </a:lnTo>
                  <a:lnTo>
                    <a:pt x="62" y="142"/>
                  </a:lnTo>
                  <a:lnTo>
                    <a:pt x="54" y="154"/>
                  </a:lnTo>
                  <a:lnTo>
                    <a:pt x="46" y="162"/>
                  </a:lnTo>
                  <a:lnTo>
                    <a:pt x="38" y="168"/>
                  </a:lnTo>
                  <a:lnTo>
                    <a:pt x="30" y="170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44" y="176"/>
                  </a:lnTo>
                  <a:lnTo>
                    <a:pt x="68" y="176"/>
                  </a:lnTo>
                  <a:lnTo>
                    <a:pt x="94" y="174"/>
                  </a:lnTo>
                  <a:lnTo>
                    <a:pt x="106" y="170"/>
                  </a:lnTo>
                  <a:lnTo>
                    <a:pt x="120" y="164"/>
                  </a:lnTo>
                  <a:lnTo>
                    <a:pt x="132" y="158"/>
                  </a:lnTo>
                  <a:lnTo>
                    <a:pt x="142" y="148"/>
                  </a:lnTo>
                  <a:lnTo>
                    <a:pt x="150" y="138"/>
                  </a:lnTo>
                  <a:lnTo>
                    <a:pt x="158" y="124"/>
                  </a:lnTo>
                  <a:lnTo>
                    <a:pt x="162" y="106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2" y="64"/>
                  </a:lnTo>
                  <a:lnTo>
                    <a:pt x="158" y="48"/>
                  </a:lnTo>
                  <a:lnTo>
                    <a:pt x="150" y="34"/>
                  </a:lnTo>
                  <a:lnTo>
                    <a:pt x="138" y="22"/>
                  </a:lnTo>
                  <a:lnTo>
                    <a:pt x="126" y="12"/>
                  </a:lnTo>
                  <a:lnTo>
                    <a:pt x="112" y="6"/>
                  </a:lnTo>
                  <a:lnTo>
                    <a:pt x="98" y="2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0" y="4"/>
                  </a:lnTo>
                  <a:lnTo>
                    <a:pt x="26" y="8"/>
                  </a:lnTo>
                  <a:lnTo>
                    <a:pt x="16" y="14"/>
                  </a:lnTo>
                  <a:lnTo>
                    <a:pt x="8" y="20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3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9" name=""/>
            <p:cNvSpPr/>
            <p:nvPr/>
          </p:nvSpPr>
          <p:spPr>
            <a:xfrm>
              <a:off x="1516063" y="4724400"/>
              <a:ext cx="292100" cy="301625"/>
            </a:xfrm>
            <a:custGeom>
              <a:avLst/>
              <a:gdLst/>
              <a:cxnLst>
                <a:cxn ang="0">
                  <a:pos x="2" y="84"/>
                </a:cxn>
                <a:cxn ang="0">
                  <a:pos x="2" y="84"/>
                </a:cxn>
                <a:cxn ang="0">
                  <a:pos x="10" y="80"/>
                </a:cxn>
                <a:cxn ang="0">
                  <a:pos x="22" y="78"/>
                </a:cxn>
                <a:cxn ang="0">
                  <a:pos x="34" y="76"/>
                </a:cxn>
                <a:cxn ang="0">
                  <a:pos x="48" y="78"/>
                </a:cxn>
                <a:cxn ang="0">
                  <a:pos x="64" y="82"/>
                </a:cxn>
                <a:cxn ang="0">
                  <a:pos x="72" y="86"/>
                </a:cxn>
                <a:cxn ang="0">
                  <a:pos x="80" y="92"/>
                </a:cxn>
                <a:cxn ang="0">
                  <a:pos x="88" y="98"/>
                </a:cxn>
                <a:cxn ang="0">
                  <a:pos x="94" y="108"/>
                </a:cxn>
                <a:cxn ang="0">
                  <a:pos x="94" y="108"/>
                </a:cxn>
                <a:cxn ang="0">
                  <a:pos x="106" y="126"/>
                </a:cxn>
                <a:cxn ang="0">
                  <a:pos x="110" y="144"/>
                </a:cxn>
                <a:cxn ang="0">
                  <a:pos x="112" y="158"/>
                </a:cxn>
                <a:cxn ang="0">
                  <a:pos x="108" y="168"/>
                </a:cxn>
                <a:cxn ang="0">
                  <a:pos x="104" y="178"/>
                </a:cxn>
                <a:cxn ang="0">
                  <a:pos x="100" y="184"/>
                </a:cxn>
                <a:cxn ang="0">
                  <a:pos x="94" y="190"/>
                </a:cxn>
                <a:cxn ang="0">
                  <a:pos x="94" y="190"/>
                </a:cxn>
                <a:cxn ang="0">
                  <a:pos x="114" y="180"/>
                </a:cxn>
                <a:cxn ang="0">
                  <a:pos x="134" y="170"/>
                </a:cxn>
                <a:cxn ang="0">
                  <a:pos x="154" y="154"/>
                </a:cxn>
                <a:cxn ang="0">
                  <a:pos x="164" y="144"/>
                </a:cxn>
                <a:cxn ang="0">
                  <a:pos x="172" y="132"/>
                </a:cxn>
                <a:cxn ang="0">
                  <a:pos x="180" y="120"/>
                </a:cxn>
                <a:cxn ang="0">
                  <a:pos x="184" y="108"/>
                </a:cxn>
                <a:cxn ang="0">
                  <a:pos x="184" y="92"/>
                </a:cxn>
                <a:cxn ang="0">
                  <a:pos x="184" y="76"/>
                </a:cxn>
                <a:cxn ang="0">
                  <a:pos x="178" y="60"/>
                </a:cxn>
                <a:cxn ang="0">
                  <a:pos x="168" y="42"/>
                </a:cxn>
                <a:cxn ang="0">
                  <a:pos x="168" y="42"/>
                </a:cxn>
                <a:cxn ang="0">
                  <a:pos x="156" y="26"/>
                </a:cxn>
                <a:cxn ang="0">
                  <a:pos x="142" y="14"/>
                </a:cxn>
                <a:cxn ang="0">
                  <a:pos x="128" y="6"/>
                </a:cxn>
                <a:cxn ang="0">
                  <a:pos x="112" y="0"/>
                </a:cxn>
                <a:cxn ang="0">
                  <a:pos x="98" y="0"/>
                </a:cxn>
                <a:cxn ang="0">
                  <a:pos x="82" y="2"/>
                </a:cxn>
                <a:cxn ang="0">
                  <a:pos x="68" y="6"/>
                </a:cxn>
                <a:cxn ang="0">
                  <a:pos x="54" y="12"/>
                </a:cxn>
                <a:cxn ang="0">
                  <a:pos x="42" y="20"/>
                </a:cxn>
                <a:cxn ang="0">
                  <a:pos x="30" y="28"/>
                </a:cxn>
                <a:cxn ang="0">
                  <a:pos x="20" y="38"/>
                </a:cxn>
                <a:cxn ang="0">
                  <a:pos x="10" y="48"/>
                </a:cxn>
                <a:cxn ang="0">
                  <a:pos x="4" y="58"/>
                </a:cxn>
                <a:cxn ang="0">
                  <a:pos x="0" y="68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2" y="84"/>
                </a:cxn>
              </a:cxnLst>
              <a:rect l="0" t="0" r="r" b="b"/>
              <a:pathLst>
                <a:path w="184" h="190">
                  <a:moveTo>
                    <a:pt x="2" y="84"/>
                  </a:moveTo>
                  <a:lnTo>
                    <a:pt x="2" y="84"/>
                  </a:lnTo>
                  <a:lnTo>
                    <a:pt x="10" y="80"/>
                  </a:lnTo>
                  <a:lnTo>
                    <a:pt x="22" y="78"/>
                  </a:lnTo>
                  <a:lnTo>
                    <a:pt x="34" y="76"/>
                  </a:lnTo>
                  <a:lnTo>
                    <a:pt x="48" y="78"/>
                  </a:lnTo>
                  <a:lnTo>
                    <a:pt x="64" y="82"/>
                  </a:lnTo>
                  <a:lnTo>
                    <a:pt x="72" y="86"/>
                  </a:lnTo>
                  <a:lnTo>
                    <a:pt x="80" y="92"/>
                  </a:lnTo>
                  <a:lnTo>
                    <a:pt x="88" y="98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106" y="126"/>
                  </a:lnTo>
                  <a:lnTo>
                    <a:pt x="110" y="144"/>
                  </a:lnTo>
                  <a:lnTo>
                    <a:pt x="112" y="158"/>
                  </a:lnTo>
                  <a:lnTo>
                    <a:pt x="108" y="168"/>
                  </a:lnTo>
                  <a:lnTo>
                    <a:pt x="104" y="178"/>
                  </a:lnTo>
                  <a:lnTo>
                    <a:pt x="100" y="184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14" y="180"/>
                  </a:lnTo>
                  <a:lnTo>
                    <a:pt x="134" y="170"/>
                  </a:lnTo>
                  <a:lnTo>
                    <a:pt x="154" y="154"/>
                  </a:lnTo>
                  <a:lnTo>
                    <a:pt x="164" y="144"/>
                  </a:lnTo>
                  <a:lnTo>
                    <a:pt x="172" y="132"/>
                  </a:lnTo>
                  <a:lnTo>
                    <a:pt x="180" y="120"/>
                  </a:lnTo>
                  <a:lnTo>
                    <a:pt x="184" y="108"/>
                  </a:lnTo>
                  <a:lnTo>
                    <a:pt x="184" y="92"/>
                  </a:lnTo>
                  <a:lnTo>
                    <a:pt x="184" y="76"/>
                  </a:lnTo>
                  <a:lnTo>
                    <a:pt x="178" y="60"/>
                  </a:lnTo>
                  <a:lnTo>
                    <a:pt x="168" y="42"/>
                  </a:lnTo>
                  <a:lnTo>
                    <a:pt x="168" y="42"/>
                  </a:lnTo>
                  <a:lnTo>
                    <a:pt x="156" y="26"/>
                  </a:lnTo>
                  <a:lnTo>
                    <a:pt x="142" y="14"/>
                  </a:lnTo>
                  <a:lnTo>
                    <a:pt x="128" y="6"/>
                  </a:lnTo>
                  <a:lnTo>
                    <a:pt x="112" y="0"/>
                  </a:lnTo>
                  <a:lnTo>
                    <a:pt x="98" y="0"/>
                  </a:lnTo>
                  <a:lnTo>
                    <a:pt x="82" y="2"/>
                  </a:lnTo>
                  <a:lnTo>
                    <a:pt x="68" y="6"/>
                  </a:lnTo>
                  <a:lnTo>
                    <a:pt x="54" y="12"/>
                  </a:lnTo>
                  <a:lnTo>
                    <a:pt x="42" y="20"/>
                  </a:lnTo>
                  <a:lnTo>
                    <a:pt x="30" y="28"/>
                  </a:lnTo>
                  <a:lnTo>
                    <a:pt x="20" y="38"/>
                  </a:lnTo>
                  <a:lnTo>
                    <a:pt x="10" y="48"/>
                  </a:lnTo>
                  <a:lnTo>
                    <a:pt x="4" y="58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2" y="84"/>
                  </a:lnTo>
                  <a:lnTo>
                    <a:pt x="2" y="8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0" name=""/>
            <p:cNvSpPr/>
            <p:nvPr/>
          </p:nvSpPr>
          <p:spPr>
            <a:xfrm>
              <a:off x="823913" y="4095750"/>
              <a:ext cx="717550" cy="606425"/>
            </a:xfrm>
            <a:custGeom>
              <a:avLst/>
              <a:gdLst/>
              <a:cxnLst>
                <a:cxn ang="0">
                  <a:pos x="452" y="0"/>
                </a:cxn>
                <a:cxn ang="0">
                  <a:pos x="452" y="0"/>
                </a:cxn>
                <a:cxn ang="0">
                  <a:pos x="446" y="4"/>
                </a:cxn>
                <a:cxn ang="0">
                  <a:pos x="438" y="8"/>
                </a:cxn>
                <a:cxn ang="0">
                  <a:pos x="424" y="12"/>
                </a:cxn>
                <a:cxn ang="0">
                  <a:pos x="404" y="16"/>
                </a:cxn>
                <a:cxn ang="0">
                  <a:pos x="378" y="20"/>
                </a:cxn>
                <a:cxn ang="0">
                  <a:pos x="346" y="22"/>
                </a:cxn>
                <a:cxn ang="0">
                  <a:pos x="304" y="24"/>
                </a:cxn>
                <a:cxn ang="0">
                  <a:pos x="304" y="24"/>
                </a:cxn>
                <a:cxn ang="0">
                  <a:pos x="282" y="24"/>
                </a:cxn>
                <a:cxn ang="0">
                  <a:pos x="260" y="30"/>
                </a:cxn>
                <a:cxn ang="0">
                  <a:pos x="242" y="38"/>
                </a:cxn>
                <a:cxn ang="0">
                  <a:pos x="226" y="50"/>
                </a:cxn>
                <a:cxn ang="0">
                  <a:pos x="210" y="64"/>
                </a:cxn>
                <a:cxn ang="0">
                  <a:pos x="196" y="80"/>
                </a:cxn>
                <a:cxn ang="0">
                  <a:pos x="182" y="96"/>
                </a:cxn>
                <a:cxn ang="0">
                  <a:pos x="170" y="116"/>
                </a:cxn>
                <a:cxn ang="0">
                  <a:pos x="150" y="156"/>
                </a:cxn>
                <a:cxn ang="0">
                  <a:pos x="130" y="196"/>
                </a:cxn>
                <a:cxn ang="0">
                  <a:pos x="112" y="236"/>
                </a:cxn>
                <a:cxn ang="0">
                  <a:pos x="94" y="268"/>
                </a:cxn>
                <a:cxn ang="0">
                  <a:pos x="94" y="268"/>
                </a:cxn>
                <a:cxn ang="0">
                  <a:pos x="76" y="296"/>
                </a:cxn>
                <a:cxn ang="0">
                  <a:pos x="58" y="320"/>
                </a:cxn>
                <a:cxn ang="0">
                  <a:pos x="42" y="338"/>
                </a:cxn>
                <a:cxn ang="0">
                  <a:pos x="28" y="352"/>
                </a:cxn>
                <a:cxn ang="0">
                  <a:pos x="8" y="370"/>
                </a:cxn>
                <a:cxn ang="0">
                  <a:pos x="0" y="376"/>
                </a:cxn>
                <a:cxn ang="0">
                  <a:pos x="0" y="376"/>
                </a:cxn>
                <a:cxn ang="0">
                  <a:pos x="10" y="376"/>
                </a:cxn>
                <a:cxn ang="0">
                  <a:pos x="34" y="380"/>
                </a:cxn>
                <a:cxn ang="0">
                  <a:pos x="70" y="382"/>
                </a:cxn>
                <a:cxn ang="0">
                  <a:pos x="116" y="380"/>
                </a:cxn>
                <a:cxn ang="0">
                  <a:pos x="142" y="376"/>
                </a:cxn>
                <a:cxn ang="0">
                  <a:pos x="168" y="372"/>
                </a:cxn>
                <a:cxn ang="0">
                  <a:pos x="196" y="364"/>
                </a:cxn>
                <a:cxn ang="0">
                  <a:pos x="224" y="356"/>
                </a:cxn>
                <a:cxn ang="0">
                  <a:pos x="252" y="344"/>
                </a:cxn>
                <a:cxn ang="0">
                  <a:pos x="280" y="330"/>
                </a:cxn>
                <a:cxn ang="0">
                  <a:pos x="306" y="312"/>
                </a:cxn>
                <a:cxn ang="0">
                  <a:pos x="332" y="290"/>
                </a:cxn>
                <a:cxn ang="0">
                  <a:pos x="332" y="290"/>
                </a:cxn>
                <a:cxn ang="0">
                  <a:pos x="356" y="266"/>
                </a:cxn>
                <a:cxn ang="0">
                  <a:pos x="376" y="242"/>
                </a:cxn>
                <a:cxn ang="0">
                  <a:pos x="394" y="218"/>
                </a:cxn>
                <a:cxn ang="0">
                  <a:pos x="408" y="192"/>
                </a:cxn>
                <a:cxn ang="0">
                  <a:pos x="420" y="168"/>
                </a:cxn>
                <a:cxn ang="0">
                  <a:pos x="430" y="144"/>
                </a:cxn>
                <a:cxn ang="0">
                  <a:pos x="438" y="120"/>
                </a:cxn>
                <a:cxn ang="0">
                  <a:pos x="444" y="98"/>
                </a:cxn>
                <a:cxn ang="0">
                  <a:pos x="450" y="58"/>
                </a:cxn>
                <a:cxn ang="0">
                  <a:pos x="452" y="28"/>
                </a:cxn>
                <a:cxn ang="0">
                  <a:pos x="452" y="6"/>
                </a:cxn>
                <a:cxn ang="0">
                  <a:pos x="452" y="0"/>
                </a:cxn>
                <a:cxn ang="0">
                  <a:pos x="452" y="0"/>
                </a:cxn>
              </a:cxnLst>
              <a:rect l="0" t="0" r="r" b="b"/>
              <a:pathLst>
                <a:path w="452" h="382">
                  <a:moveTo>
                    <a:pt x="452" y="0"/>
                  </a:moveTo>
                  <a:lnTo>
                    <a:pt x="452" y="0"/>
                  </a:lnTo>
                  <a:lnTo>
                    <a:pt x="446" y="4"/>
                  </a:lnTo>
                  <a:lnTo>
                    <a:pt x="438" y="8"/>
                  </a:lnTo>
                  <a:lnTo>
                    <a:pt x="424" y="12"/>
                  </a:lnTo>
                  <a:lnTo>
                    <a:pt x="404" y="16"/>
                  </a:lnTo>
                  <a:lnTo>
                    <a:pt x="378" y="20"/>
                  </a:lnTo>
                  <a:lnTo>
                    <a:pt x="346" y="22"/>
                  </a:lnTo>
                  <a:lnTo>
                    <a:pt x="304" y="24"/>
                  </a:lnTo>
                  <a:lnTo>
                    <a:pt x="304" y="24"/>
                  </a:lnTo>
                  <a:lnTo>
                    <a:pt x="282" y="24"/>
                  </a:lnTo>
                  <a:lnTo>
                    <a:pt x="260" y="30"/>
                  </a:lnTo>
                  <a:lnTo>
                    <a:pt x="242" y="38"/>
                  </a:lnTo>
                  <a:lnTo>
                    <a:pt x="226" y="50"/>
                  </a:lnTo>
                  <a:lnTo>
                    <a:pt x="210" y="64"/>
                  </a:lnTo>
                  <a:lnTo>
                    <a:pt x="196" y="80"/>
                  </a:lnTo>
                  <a:lnTo>
                    <a:pt x="182" y="96"/>
                  </a:lnTo>
                  <a:lnTo>
                    <a:pt x="170" y="116"/>
                  </a:lnTo>
                  <a:lnTo>
                    <a:pt x="150" y="156"/>
                  </a:lnTo>
                  <a:lnTo>
                    <a:pt x="130" y="196"/>
                  </a:lnTo>
                  <a:lnTo>
                    <a:pt x="112" y="236"/>
                  </a:lnTo>
                  <a:lnTo>
                    <a:pt x="94" y="268"/>
                  </a:lnTo>
                  <a:lnTo>
                    <a:pt x="94" y="268"/>
                  </a:lnTo>
                  <a:lnTo>
                    <a:pt x="76" y="296"/>
                  </a:lnTo>
                  <a:lnTo>
                    <a:pt x="58" y="320"/>
                  </a:lnTo>
                  <a:lnTo>
                    <a:pt x="42" y="338"/>
                  </a:lnTo>
                  <a:lnTo>
                    <a:pt x="28" y="352"/>
                  </a:lnTo>
                  <a:lnTo>
                    <a:pt x="8" y="370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10" y="376"/>
                  </a:lnTo>
                  <a:lnTo>
                    <a:pt x="34" y="380"/>
                  </a:lnTo>
                  <a:lnTo>
                    <a:pt x="70" y="382"/>
                  </a:lnTo>
                  <a:lnTo>
                    <a:pt x="116" y="380"/>
                  </a:lnTo>
                  <a:lnTo>
                    <a:pt x="142" y="376"/>
                  </a:lnTo>
                  <a:lnTo>
                    <a:pt x="168" y="372"/>
                  </a:lnTo>
                  <a:lnTo>
                    <a:pt x="196" y="364"/>
                  </a:lnTo>
                  <a:lnTo>
                    <a:pt x="224" y="356"/>
                  </a:lnTo>
                  <a:lnTo>
                    <a:pt x="252" y="344"/>
                  </a:lnTo>
                  <a:lnTo>
                    <a:pt x="280" y="330"/>
                  </a:lnTo>
                  <a:lnTo>
                    <a:pt x="306" y="312"/>
                  </a:lnTo>
                  <a:lnTo>
                    <a:pt x="332" y="290"/>
                  </a:lnTo>
                  <a:lnTo>
                    <a:pt x="332" y="290"/>
                  </a:lnTo>
                  <a:lnTo>
                    <a:pt x="356" y="266"/>
                  </a:lnTo>
                  <a:lnTo>
                    <a:pt x="376" y="242"/>
                  </a:lnTo>
                  <a:lnTo>
                    <a:pt x="394" y="218"/>
                  </a:lnTo>
                  <a:lnTo>
                    <a:pt x="408" y="192"/>
                  </a:lnTo>
                  <a:lnTo>
                    <a:pt x="420" y="168"/>
                  </a:lnTo>
                  <a:lnTo>
                    <a:pt x="430" y="144"/>
                  </a:lnTo>
                  <a:lnTo>
                    <a:pt x="438" y="120"/>
                  </a:lnTo>
                  <a:lnTo>
                    <a:pt x="444" y="98"/>
                  </a:lnTo>
                  <a:lnTo>
                    <a:pt x="450" y="58"/>
                  </a:lnTo>
                  <a:lnTo>
                    <a:pt x="452" y="28"/>
                  </a:lnTo>
                  <a:lnTo>
                    <a:pt x="452" y="6"/>
                  </a:lnTo>
                  <a:lnTo>
                    <a:pt x="452" y="0"/>
                  </a:lnTo>
                  <a:lnTo>
                    <a:pt x="45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1" name=""/>
            <p:cNvSpPr/>
            <p:nvPr/>
          </p:nvSpPr>
          <p:spPr>
            <a:xfrm>
              <a:off x="1344613" y="4349750"/>
              <a:ext cx="603250" cy="333375"/>
            </a:xfrm>
            <a:custGeom>
              <a:avLst/>
              <a:gdLst/>
              <a:cxnLst>
                <a:cxn ang="0">
                  <a:pos x="0" y="178"/>
                </a:cxn>
                <a:cxn ang="0">
                  <a:pos x="0" y="178"/>
                </a:cxn>
                <a:cxn ang="0">
                  <a:pos x="10" y="176"/>
                </a:cxn>
                <a:cxn ang="0">
                  <a:pos x="20" y="170"/>
                </a:cxn>
                <a:cxn ang="0">
                  <a:pos x="32" y="164"/>
                </a:cxn>
                <a:cxn ang="0">
                  <a:pos x="44" y="156"/>
                </a:cxn>
                <a:cxn ang="0">
                  <a:pos x="60" y="144"/>
                </a:cxn>
                <a:cxn ang="0">
                  <a:pos x="74" y="128"/>
                </a:cxn>
                <a:cxn ang="0">
                  <a:pos x="86" y="108"/>
                </a:cxn>
                <a:cxn ang="0">
                  <a:pos x="86" y="108"/>
                </a:cxn>
                <a:cxn ang="0">
                  <a:pos x="102" y="86"/>
                </a:cxn>
                <a:cxn ang="0">
                  <a:pos x="114" y="72"/>
                </a:cxn>
                <a:cxn ang="0">
                  <a:pos x="126" y="58"/>
                </a:cxn>
                <a:cxn ang="0">
                  <a:pos x="142" y="46"/>
                </a:cxn>
                <a:cxn ang="0">
                  <a:pos x="158" y="34"/>
                </a:cxn>
                <a:cxn ang="0">
                  <a:pos x="176" y="22"/>
                </a:cxn>
                <a:cxn ang="0">
                  <a:pos x="196" y="14"/>
                </a:cxn>
                <a:cxn ang="0">
                  <a:pos x="216" y="6"/>
                </a:cxn>
                <a:cxn ang="0">
                  <a:pos x="238" y="2"/>
                </a:cxn>
                <a:cxn ang="0">
                  <a:pos x="260" y="0"/>
                </a:cxn>
                <a:cxn ang="0">
                  <a:pos x="282" y="2"/>
                </a:cxn>
                <a:cxn ang="0">
                  <a:pos x="306" y="8"/>
                </a:cxn>
                <a:cxn ang="0">
                  <a:pos x="332" y="18"/>
                </a:cxn>
                <a:cxn ang="0">
                  <a:pos x="356" y="34"/>
                </a:cxn>
                <a:cxn ang="0">
                  <a:pos x="380" y="56"/>
                </a:cxn>
                <a:cxn ang="0">
                  <a:pos x="380" y="56"/>
                </a:cxn>
                <a:cxn ang="0">
                  <a:pos x="374" y="56"/>
                </a:cxn>
                <a:cxn ang="0">
                  <a:pos x="358" y="58"/>
                </a:cxn>
                <a:cxn ang="0">
                  <a:pos x="348" y="62"/>
                </a:cxn>
                <a:cxn ang="0">
                  <a:pos x="338" y="68"/>
                </a:cxn>
                <a:cxn ang="0">
                  <a:pos x="328" y="76"/>
                </a:cxn>
                <a:cxn ang="0">
                  <a:pos x="320" y="86"/>
                </a:cxn>
                <a:cxn ang="0">
                  <a:pos x="320" y="86"/>
                </a:cxn>
                <a:cxn ang="0">
                  <a:pos x="310" y="104"/>
                </a:cxn>
                <a:cxn ang="0">
                  <a:pos x="292" y="128"/>
                </a:cxn>
                <a:cxn ang="0">
                  <a:pos x="278" y="142"/>
                </a:cxn>
                <a:cxn ang="0">
                  <a:pos x="264" y="156"/>
                </a:cxn>
                <a:cxn ang="0">
                  <a:pos x="248" y="170"/>
                </a:cxn>
                <a:cxn ang="0">
                  <a:pos x="230" y="182"/>
                </a:cxn>
                <a:cxn ang="0">
                  <a:pos x="208" y="192"/>
                </a:cxn>
                <a:cxn ang="0">
                  <a:pos x="186" y="202"/>
                </a:cxn>
                <a:cxn ang="0">
                  <a:pos x="160" y="208"/>
                </a:cxn>
                <a:cxn ang="0">
                  <a:pos x="132" y="210"/>
                </a:cxn>
                <a:cxn ang="0">
                  <a:pos x="104" y="210"/>
                </a:cxn>
                <a:cxn ang="0">
                  <a:pos x="72" y="204"/>
                </a:cxn>
                <a:cxn ang="0">
                  <a:pos x="38" y="194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380" h="210">
                  <a:moveTo>
                    <a:pt x="0" y="178"/>
                  </a:moveTo>
                  <a:lnTo>
                    <a:pt x="0" y="178"/>
                  </a:lnTo>
                  <a:lnTo>
                    <a:pt x="10" y="176"/>
                  </a:lnTo>
                  <a:lnTo>
                    <a:pt x="20" y="170"/>
                  </a:lnTo>
                  <a:lnTo>
                    <a:pt x="32" y="164"/>
                  </a:lnTo>
                  <a:lnTo>
                    <a:pt x="44" y="156"/>
                  </a:lnTo>
                  <a:lnTo>
                    <a:pt x="60" y="144"/>
                  </a:lnTo>
                  <a:lnTo>
                    <a:pt x="74" y="128"/>
                  </a:lnTo>
                  <a:lnTo>
                    <a:pt x="86" y="108"/>
                  </a:lnTo>
                  <a:lnTo>
                    <a:pt x="86" y="108"/>
                  </a:lnTo>
                  <a:lnTo>
                    <a:pt x="102" y="86"/>
                  </a:lnTo>
                  <a:lnTo>
                    <a:pt x="114" y="72"/>
                  </a:lnTo>
                  <a:lnTo>
                    <a:pt x="126" y="58"/>
                  </a:lnTo>
                  <a:lnTo>
                    <a:pt x="142" y="46"/>
                  </a:lnTo>
                  <a:lnTo>
                    <a:pt x="158" y="34"/>
                  </a:lnTo>
                  <a:lnTo>
                    <a:pt x="176" y="22"/>
                  </a:lnTo>
                  <a:lnTo>
                    <a:pt x="196" y="14"/>
                  </a:lnTo>
                  <a:lnTo>
                    <a:pt x="216" y="6"/>
                  </a:lnTo>
                  <a:lnTo>
                    <a:pt x="238" y="2"/>
                  </a:lnTo>
                  <a:lnTo>
                    <a:pt x="260" y="0"/>
                  </a:lnTo>
                  <a:lnTo>
                    <a:pt x="282" y="2"/>
                  </a:lnTo>
                  <a:lnTo>
                    <a:pt x="306" y="8"/>
                  </a:lnTo>
                  <a:lnTo>
                    <a:pt x="332" y="18"/>
                  </a:lnTo>
                  <a:lnTo>
                    <a:pt x="356" y="34"/>
                  </a:lnTo>
                  <a:lnTo>
                    <a:pt x="380" y="56"/>
                  </a:lnTo>
                  <a:lnTo>
                    <a:pt x="380" y="56"/>
                  </a:lnTo>
                  <a:lnTo>
                    <a:pt x="374" y="56"/>
                  </a:lnTo>
                  <a:lnTo>
                    <a:pt x="358" y="58"/>
                  </a:lnTo>
                  <a:lnTo>
                    <a:pt x="348" y="62"/>
                  </a:lnTo>
                  <a:lnTo>
                    <a:pt x="338" y="68"/>
                  </a:lnTo>
                  <a:lnTo>
                    <a:pt x="328" y="76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0" y="104"/>
                  </a:lnTo>
                  <a:lnTo>
                    <a:pt x="292" y="128"/>
                  </a:lnTo>
                  <a:lnTo>
                    <a:pt x="278" y="142"/>
                  </a:lnTo>
                  <a:lnTo>
                    <a:pt x="264" y="156"/>
                  </a:lnTo>
                  <a:lnTo>
                    <a:pt x="248" y="170"/>
                  </a:lnTo>
                  <a:lnTo>
                    <a:pt x="230" y="182"/>
                  </a:lnTo>
                  <a:lnTo>
                    <a:pt x="208" y="192"/>
                  </a:lnTo>
                  <a:lnTo>
                    <a:pt x="186" y="202"/>
                  </a:lnTo>
                  <a:lnTo>
                    <a:pt x="160" y="208"/>
                  </a:lnTo>
                  <a:lnTo>
                    <a:pt x="132" y="210"/>
                  </a:lnTo>
                  <a:lnTo>
                    <a:pt x="104" y="210"/>
                  </a:lnTo>
                  <a:lnTo>
                    <a:pt x="72" y="204"/>
                  </a:lnTo>
                  <a:lnTo>
                    <a:pt x="38" y="194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2" name=""/>
            <p:cNvSpPr/>
            <p:nvPr/>
          </p:nvSpPr>
          <p:spPr>
            <a:xfrm>
              <a:off x="741363" y="4772025"/>
              <a:ext cx="774700" cy="279400"/>
            </a:xfrm>
            <a:custGeom>
              <a:avLst/>
              <a:gd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8" y="24"/>
                </a:cxn>
                <a:cxn ang="0">
                  <a:pos x="38" y="26"/>
                </a:cxn>
                <a:cxn ang="0">
                  <a:pos x="64" y="28"/>
                </a:cxn>
                <a:cxn ang="0">
                  <a:pos x="98" y="26"/>
                </a:cxn>
                <a:cxn ang="0">
                  <a:pos x="138" y="24"/>
                </a:cxn>
                <a:cxn ang="0">
                  <a:pos x="182" y="16"/>
                </a:cxn>
                <a:cxn ang="0">
                  <a:pos x="230" y="6"/>
                </a:cxn>
                <a:cxn ang="0">
                  <a:pos x="230" y="6"/>
                </a:cxn>
                <a:cxn ang="0">
                  <a:pos x="254" y="2"/>
                </a:cxn>
                <a:cxn ang="0">
                  <a:pos x="278" y="0"/>
                </a:cxn>
                <a:cxn ang="0">
                  <a:pos x="300" y="0"/>
                </a:cxn>
                <a:cxn ang="0">
                  <a:pos x="322" y="0"/>
                </a:cxn>
                <a:cxn ang="0">
                  <a:pos x="342" y="4"/>
                </a:cxn>
                <a:cxn ang="0">
                  <a:pos x="360" y="10"/>
                </a:cxn>
                <a:cxn ang="0">
                  <a:pos x="378" y="18"/>
                </a:cxn>
                <a:cxn ang="0">
                  <a:pos x="394" y="26"/>
                </a:cxn>
                <a:cxn ang="0">
                  <a:pos x="410" y="36"/>
                </a:cxn>
                <a:cxn ang="0">
                  <a:pos x="424" y="46"/>
                </a:cxn>
                <a:cxn ang="0">
                  <a:pos x="438" y="58"/>
                </a:cxn>
                <a:cxn ang="0">
                  <a:pos x="450" y="68"/>
                </a:cxn>
                <a:cxn ang="0">
                  <a:pos x="472" y="94"/>
                </a:cxn>
                <a:cxn ang="0">
                  <a:pos x="488" y="118"/>
                </a:cxn>
                <a:cxn ang="0">
                  <a:pos x="488" y="118"/>
                </a:cxn>
                <a:cxn ang="0">
                  <a:pos x="476" y="130"/>
                </a:cxn>
                <a:cxn ang="0">
                  <a:pos x="462" y="142"/>
                </a:cxn>
                <a:cxn ang="0">
                  <a:pos x="440" y="154"/>
                </a:cxn>
                <a:cxn ang="0">
                  <a:pos x="426" y="160"/>
                </a:cxn>
                <a:cxn ang="0">
                  <a:pos x="412" y="164"/>
                </a:cxn>
                <a:cxn ang="0">
                  <a:pos x="394" y="170"/>
                </a:cxn>
                <a:cxn ang="0">
                  <a:pos x="376" y="172"/>
                </a:cxn>
                <a:cxn ang="0">
                  <a:pos x="354" y="174"/>
                </a:cxn>
                <a:cxn ang="0">
                  <a:pos x="332" y="176"/>
                </a:cxn>
                <a:cxn ang="0">
                  <a:pos x="308" y="174"/>
                </a:cxn>
                <a:cxn ang="0">
                  <a:pos x="280" y="170"/>
                </a:cxn>
                <a:cxn ang="0">
                  <a:pos x="280" y="170"/>
                </a:cxn>
                <a:cxn ang="0">
                  <a:pos x="254" y="166"/>
                </a:cxn>
                <a:cxn ang="0">
                  <a:pos x="228" y="160"/>
                </a:cxn>
                <a:cxn ang="0">
                  <a:pos x="178" y="144"/>
                </a:cxn>
                <a:cxn ang="0">
                  <a:pos x="136" y="128"/>
                </a:cxn>
                <a:cxn ang="0">
                  <a:pos x="98" y="108"/>
                </a:cxn>
                <a:cxn ang="0">
                  <a:pos x="64" y="86"/>
                </a:cxn>
                <a:cxn ang="0">
                  <a:pos x="38" y="64"/>
                </a:cxn>
                <a:cxn ang="0">
                  <a:pos x="16" y="4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8" h="176">
                  <a:moveTo>
                    <a:pt x="0" y="22"/>
                  </a:moveTo>
                  <a:lnTo>
                    <a:pt x="0" y="22"/>
                  </a:lnTo>
                  <a:lnTo>
                    <a:pt x="18" y="24"/>
                  </a:lnTo>
                  <a:lnTo>
                    <a:pt x="38" y="26"/>
                  </a:lnTo>
                  <a:lnTo>
                    <a:pt x="64" y="28"/>
                  </a:lnTo>
                  <a:lnTo>
                    <a:pt x="98" y="26"/>
                  </a:lnTo>
                  <a:lnTo>
                    <a:pt x="138" y="24"/>
                  </a:lnTo>
                  <a:lnTo>
                    <a:pt x="182" y="16"/>
                  </a:lnTo>
                  <a:lnTo>
                    <a:pt x="230" y="6"/>
                  </a:lnTo>
                  <a:lnTo>
                    <a:pt x="230" y="6"/>
                  </a:lnTo>
                  <a:lnTo>
                    <a:pt x="254" y="2"/>
                  </a:lnTo>
                  <a:lnTo>
                    <a:pt x="278" y="0"/>
                  </a:lnTo>
                  <a:lnTo>
                    <a:pt x="300" y="0"/>
                  </a:lnTo>
                  <a:lnTo>
                    <a:pt x="322" y="0"/>
                  </a:lnTo>
                  <a:lnTo>
                    <a:pt x="342" y="4"/>
                  </a:lnTo>
                  <a:lnTo>
                    <a:pt x="360" y="10"/>
                  </a:lnTo>
                  <a:lnTo>
                    <a:pt x="378" y="18"/>
                  </a:lnTo>
                  <a:lnTo>
                    <a:pt x="394" y="26"/>
                  </a:lnTo>
                  <a:lnTo>
                    <a:pt x="410" y="36"/>
                  </a:lnTo>
                  <a:lnTo>
                    <a:pt x="424" y="46"/>
                  </a:lnTo>
                  <a:lnTo>
                    <a:pt x="438" y="58"/>
                  </a:lnTo>
                  <a:lnTo>
                    <a:pt x="450" y="68"/>
                  </a:lnTo>
                  <a:lnTo>
                    <a:pt x="472" y="94"/>
                  </a:lnTo>
                  <a:lnTo>
                    <a:pt x="488" y="118"/>
                  </a:lnTo>
                  <a:lnTo>
                    <a:pt x="488" y="118"/>
                  </a:lnTo>
                  <a:lnTo>
                    <a:pt x="476" y="130"/>
                  </a:lnTo>
                  <a:lnTo>
                    <a:pt x="462" y="142"/>
                  </a:lnTo>
                  <a:lnTo>
                    <a:pt x="440" y="154"/>
                  </a:lnTo>
                  <a:lnTo>
                    <a:pt x="426" y="160"/>
                  </a:lnTo>
                  <a:lnTo>
                    <a:pt x="412" y="164"/>
                  </a:lnTo>
                  <a:lnTo>
                    <a:pt x="394" y="170"/>
                  </a:lnTo>
                  <a:lnTo>
                    <a:pt x="376" y="172"/>
                  </a:lnTo>
                  <a:lnTo>
                    <a:pt x="354" y="174"/>
                  </a:lnTo>
                  <a:lnTo>
                    <a:pt x="332" y="176"/>
                  </a:lnTo>
                  <a:lnTo>
                    <a:pt x="308" y="174"/>
                  </a:lnTo>
                  <a:lnTo>
                    <a:pt x="280" y="170"/>
                  </a:lnTo>
                  <a:lnTo>
                    <a:pt x="280" y="170"/>
                  </a:lnTo>
                  <a:lnTo>
                    <a:pt x="254" y="166"/>
                  </a:lnTo>
                  <a:lnTo>
                    <a:pt x="228" y="160"/>
                  </a:lnTo>
                  <a:lnTo>
                    <a:pt x="178" y="144"/>
                  </a:lnTo>
                  <a:lnTo>
                    <a:pt x="136" y="128"/>
                  </a:lnTo>
                  <a:lnTo>
                    <a:pt x="98" y="108"/>
                  </a:lnTo>
                  <a:lnTo>
                    <a:pt x="64" y="86"/>
                  </a:lnTo>
                  <a:lnTo>
                    <a:pt x="38" y="64"/>
                  </a:lnTo>
                  <a:lnTo>
                    <a:pt x="16" y="44"/>
                  </a:ln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3" name=""/>
            <p:cNvSpPr/>
            <p:nvPr/>
          </p:nvSpPr>
          <p:spPr>
            <a:xfrm>
              <a:off x="-103188" y="4705350"/>
              <a:ext cx="663575" cy="295275"/>
            </a:xfrm>
            <a:custGeom>
              <a:avLst/>
              <a:gdLst/>
              <a:cxnLst>
                <a:cxn ang="0">
                  <a:pos x="418" y="64"/>
                </a:cxn>
                <a:cxn ang="0">
                  <a:pos x="418" y="64"/>
                </a:cxn>
                <a:cxn ang="0">
                  <a:pos x="402" y="50"/>
                </a:cxn>
                <a:cxn ang="0">
                  <a:pos x="382" y="38"/>
                </a:cxn>
                <a:cxn ang="0">
                  <a:pos x="358" y="24"/>
                </a:cxn>
                <a:cxn ang="0">
                  <a:pos x="328" y="12"/>
                </a:cxn>
                <a:cxn ang="0">
                  <a:pos x="312" y="6"/>
                </a:cxn>
                <a:cxn ang="0">
                  <a:pos x="296" y="4"/>
                </a:cxn>
                <a:cxn ang="0">
                  <a:pos x="278" y="2"/>
                </a:cxn>
                <a:cxn ang="0">
                  <a:pos x="260" y="0"/>
                </a:cxn>
                <a:cxn ang="0">
                  <a:pos x="240" y="2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02" y="14"/>
                </a:cxn>
                <a:cxn ang="0">
                  <a:pos x="184" y="22"/>
                </a:cxn>
                <a:cxn ang="0">
                  <a:pos x="168" y="30"/>
                </a:cxn>
                <a:cxn ang="0">
                  <a:pos x="152" y="40"/>
                </a:cxn>
                <a:cxn ang="0">
                  <a:pos x="122" y="62"/>
                </a:cxn>
                <a:cxn ang="0">
                  <a:pos x="94" y="82"/>
                </a:cxn>
                <a:cxn ang="0">
                  <a:pos x="70" y="100"/>
                </a:cxn>
                <a:cxn ang="0">
                  <a:pos x="58" y="108"/>
                </a:cxn>
                <a:cxn ang="0">
                  <a:pos x="46" y="114"/>
                </a:cxn>
                <a:cxn ang="0">
                  <a:pos x="34" y="118"/>
                </a:cxn>
                <a:cxn ang="0">
                  <a:pos x="24" y="120"/>
                </a:cxn>
                <a:cxn ang="0">
                  <a:pos x="12" y="118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" y="130"/>
                </a:cxn>
                <a:cxn ang="0">
                  <a:pos x="34" y="142"/>
                </a:cxn>
                <a:cxn ang="0">
                  <a:pos x="60" y="158"/>
                </a:cxn>
                <a:cxn ang="0">
                  <a:pos x="90" y="172"/>
                </a:cxn>
                <a:cxn ang="0">
                  <a:pos x="108" y="178"/>
                </a:cxn>
                <a:cxn ang="0">
                  <a:pos x="128" y="182"/>
                </a:cxn>
                <a:cxn ang="0">
                  <a:pos x="148" y="186"/>
                </a:cxn>
                <a:cxn ang="0">
                  <a:pos x="168" y="186"/>
                </a:cxn>
                <a:cxn ang="0">
                  <a:pos x="192" y="186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38" y="178"/>
                </a:cxn>
                <a:cxn ang="0">
                  <a:pos x="262" y="172"/>
                </a:cxn>
                <a:cxn ang="0">
                  <a:pos x="282" y="164"/>
                </a:cxn>
                <a:cxn ang="0">
                  <a:pos x="302" y="156"/>
                </a:cxn>
                <a:cxn ang="0">
                  <a:pos x="320" y="146"/>
                </a:cxn>
                <a:cxn ang="0">
                  <a:pos x="336" y="136"/>
                </a:cxn>
                <a:cxn ang="0">
                  <a:pos x="366" y="114"/>
                </a:cxn>
                <a:cxn ang="0">
                  <a:pos x="388" y="96"/>
                </a:cxn>
                <a:cxn ang="0">
                  <a:pos x="404" y="78"/>
                </a:cxn>
                <a:cxn ang="0">
                  <a:pos x="418" y="64"/>
                </a:cxn>
                <a:cxn ang="0">
                  <a:pos x="418" y="64"/>
                </a:cxn>
              </a:cxnLst>
              <a:rect l="0" t="0" r="r" b="b"/>
              <a:pathLst>
                <a:path w="418" h="186">
                  <a:moveTo>
                    <a:pt x="418" y="64"/>
                  </a:moveTo>
                  <a:lnTo>
                    <a:pt x="418" y="64"/>
                  </a:lnTo>
                  <a:lnTo>
                    <a:pt x="402" y="50"/>
                  </a:lnTo>
                  <a:lnTo>
                    <a:pt x="382" y="38"/>
                  </a:lnTo>
                  <a:lnTo>
                    <a:pt x="358" y="24"/>
                  </a:lnTo>
                  <a:lnTo>
                    <a:pt x="328" y="12"/>
                  </a:lnTo>
                  <a:lnTo>
                    <a:pt x="312" y="6"/>
                  </a:lnTo>
                  <a:lnTo>
                    <a:pt x="296" y="4"/>
                  </a:lnTo>
                  <a:lnTo>
                    <a:pt x="278" y="2"/>
                  </a:lnTo>
                  <a:lnTo>
                    <a:pt x="260" y="0"/>
                  </a:lnTo>
                  <a:lnTo>
                    <a:pt x="240" y="2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02" y="14"/>
                  </a:lnTo>
                  <a:lnTo>
                    <a:pt x="184" y="22"/>
                  </a:lnTo>
                  <a:lnTo>
                    <a:pt x="168" y="30"/>
                  </a:lnTo>
                  <a:lnTo>
                    <a:pt x="152" y="40"/>
                  </a:lnTo>
                  <a:lnTo>
                    <a:pt x="122" y="62"/>
                  </a:lnTo>
                  <a:lnTo>
                    <a:pt x="94" y="82"/>
                  </a:lnTo>
                  <a:lnTo>
                    <a:pt x="70" y="100"/>
                  </a:lnTo>
                  <a:lnTo>
                    <a:pt x="58" y="108"/>
                  </a:lnTo>
                  <a:lnTo>
                    <a:pt x="46" y="114"/>
                  </a:lnTo>
                  <a:lnTo>
                    <a:pt x="34" y="118"/>
                  </a:lnTo>
                  <a:lnTo>
                    <a:pt x="24" y="120"/>
                  </a:lnTo>
                  <a:lnTo>
                    <a:pt x="12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34" y="142"/>
                  </a:lnTo>
                  <a:lnTo>
                    <a:pt x="60" y="158"/>
                  </a:lnTo>
                  <a:lnTo>
                    <a:pt x="90" y="172"/>
                  </a:lnTo>
                  <a:lnTo>
                    <a:pt x="108" y="178"/>
                  </a:lnTo>
                  <a:lnTo>
                    <a:pt x="128" y="182"/>
                  </a:lnTo>
                  <a:lnTo>
                    <a:pt x="148" y="186"/>
                  </a:lnTo>
                  <a:lnTo>
                    <a:pt x="168" y="186"/>
                  </a:lnTo>
                  <a:lnTo>
                    <a:pt x="192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38" y="178"/>
                  </a:lnTo>
                  <a:lnTo>
                    <a:pt x="262" y="172"/>
                  </a:lnTo>
                  <a:lnTo>
                    <a:pt x="282" y="164"/>
                  </a:lnTo>
                  <a:lnTo>
                    <a:pt x="302" y="156"/>
                  </a:lnTo>
                  <a:lnTo>
                    <a:pt x="320" y="146"/>
                  </a:lnTo>
                  <a:lnTo>
                    <a:pt x="336" y="136"/>
                  </a:lnTo>
                  <a:lnTo>
                    <a:pt x="366" y="114"/>
                  </a:lnTo>
                  <a:lnTo>
                    <a:pt x="388" y="96"/>
                  </a:lnTo>
                  <a:lnTo>
                    <a:pt x="404" y="78"/>
                  </a:lnTo>
                  <a:lnTo>
                    <a:pt x="418" y="64"/>
                  </a:lnTo>
                  <a:lnTo>
                    <a:pt x="418" y="6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4" name=""/>
            <p:cNvSpPr/>
            <p:nvPr/>
          </p:nvSpPr>
          <p:spPr>
            <a:xfrm>
              <a:off x="-166688" y="3835400"/>
              <a:ext cx="571500" cy="803275"/>
            </a:xfrm>
            <a:custGeom>
              <a:avLst/>
              <a:gdLst/>
              <a:cxnLst>
                <a:cxn ang="0">
                  <a:pos x="360" y="500"/>
                </a:cxn>
                <a:cxn ang="0">
                  <a:pos x="342" y="492"/>
                </a:cxn>
                <a:cxn ang="0">
                  <a:pos x="312" y="468"/>
                </a:cxn>
                <a:cxn ang="0">
                  <a:pos x="288" y="440"/>
                </a:cxn>
                <a:cxn ang="0">
                  <a:pos x="266" y="400"/>
                </a:cxn>
                <a:cxn ang="0">
                  <a:pos x="248" y="346"/>
                </a:cxn>
                <a:cxn ang="0">
                  <a:pos x="234" y="274"/>
                </a:cxn>
                <a:cxn ang="0">
                  <a:pos x="232" y="232"/>
                </a:cxn>
                <a:cxn ang="0">
                  <a:pos x="226" y="190"/>
                </a:cxn>
                <a:cxn ang="0">
                  <a:pos x="218" y="152"/>
                </a:cxn>
                <a:cxn ang="0">
                  <a:pos x="206" y="120"/>
                </a:cxn>
                <a:cxn ang="0">
                  <a:pos x="172" y="72"/>
                </a:cxn>
                <a:cxn ang="0">
                  <a:pos x="132" y="38"/>
                </a:cxn>
                <a:cxn ang="0">
                  <a:pos x="90" y="16"/>
                </a:cxn>
                <a:cxn ang="0">
                  <a:pos x="52" y="4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4" y="12"/>
                </a:cxn>
                <a:cxn ang="0">
                  <a:pos x="26" y="40"/>
                </a:cxn>
                <a:cxn ang="0">
                  <a:pos x="32" y="94"/>
                </a:cxn>
                <a:cxn ang="0">
                  <a:pos x="28" y="134"/>
                </a:cxn>
                <a:cxn ang="0">
                  <a:pos x="26" y="186"/>
                </a:cxn>
                <a:cxn ang="0">
                  <a:pos x="30" y="248"/>
                </a:cxn>
                <a:cxn ang="0">
                  <a:pos x="44" y="316"/>
                </a:cxn>
                <a:cxn ang="0">
                  <a:pos x="70" y="382"/>
                </a:cxn>
                <a:cxn ang="0">
                  <a:pos x="90" y="412"/>
                </a:cxn>
                <a:cxn ang="0">
                  <a:pos x="112" y="440"/>
                </a:cxn>
                <a:cxn ang="0">
                  <a:pos x="140" y="462"/>
                </a:cxn>
                <a:cxn ang="0">
                  <a:pos x="172" y="482"/>
                </a:cxn>
                <a:cxn ang="0">
                  <a:pos x="210" y="496"/>
                </a:cxn>
                <a:cxn ang="0">
                  <a:pos x="254" y="506"/>
                </a:cxn>
                <a:cxn ang="0">
                  <a:pos x="304" y="506"/>
                </a:cxn>
                <a:cxn ang="0">
                  <a:pos x="360" y="500"/>
                </a:cxn>
              </a:cxnLst>
              <a:rect l="0" t="0" r="r" b="b"/>
              <a:pathLst>
                <a:path w="360" h="506">
                  <a:moveTo>
                    <a:pt x="360" y="500"/>
                  </a:moveTo>
                  <a:lnTo>
                    <a:pt x="360" y="500"/>
                  </a:lnTo>
                  <a:lnTo>
                    <a:pt x="354" y="498"/>
                  </a:lnTo>
                  <a:lnTo>
                    <a:pt x="342" y="492"/>
                  </a:lnTo>
                  <a:lnTo>
                    <a:pt x="322" y="478"/>
                  </a:lnTo>
                  <a:lnTo>
                    <a:pt x="312" y="468"/>
                  </a:lnTo>
                  <a:lnTo>
                    <a:pt x="300" y="456"/>
                  </a:lnTo>
                  <a:lnTo>
                    <a:pt x="288" y="440"/>
                  </a:lnTo>
                  <a:lnTo>
                    <a:pt x="278" y="422"/>
                  </a:lnTo>
                  <a:lnTo>
                    <a:pt x="266" y="400"/>
                  </a:lnTo>
                  <a:lnTo>
                    <a:pt x="256" y="374"/>
                  </a:lnTo>
                  <a:lnTo>
                    <a:pt x="248" y="346"/>
                  </a:lnTo>
                  <a:lnTo>
                    <a:pt x="240" y="312"/>
                  </a:lnTo>
                  <a:lnTo>
                    <a:pt x="234" y="274"/>
                  </a:lnTo>
                  <a:lnTo>
                    <a:pt x="232" y="232"/>
                  </a:lnTo>
                  <a:lnTo>
                    <a:pt x="232" y="232"/>
                  </a:lnTo>
                  <a:lnTo>
                    <a:pt x="230" y="210"/>
                  </a:lnTo>
                  <a:lnTo>
                    <a:pt x="226" y="190"/>
                  </a:lnTo>
                  <a:lnTo>
                    <a:pt x="222" y="170"/>
                  </a:lnTo>
                  <a:lnTo>
                    <a:pt x="218" y="152"/>
                  </a:lnTo>
                  <a:lnTo>
                    <a:pt x="212" y="136"/>
                  </a:lnTo>
                  <a:lnTo>
                    <a:pt x="206" y="120"/>
                  </a:lnTo>
                  <a:lnTo>
                    <a:pt x="190" y="94"/>
                  </a:lnTo>
                  <a:lnTo>
                    <a:pt x="172" y="72"/>
                  </a:lnTo>
                  <a:lnTo>
                    <a:pt x="154" y="52"/>
                  </a:lnTo>
                  <a:lnTo>
                    <a:pt x="132" y="38"/>
                  </a:lnTo>
                  <a:lnTo>
                    <a:pt x="112" y="26"/>
                  </a:lnTo>
                  <a:lnTo>
                    <a:pt x="90" y="16"/>
                  </a:lnTo>
                  <a:lnTo>
                    <a:pt x="70" y="10"/>
                  </a:lnTo>
                  <a:lnTo>
                    <a:pt x="52" y="4"/>
                  </a:lnTo>
                  <a:lnTo>
                    <a:pt x="36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2"/>
                  </a:lnTo>
                  <a:lnTo>
                    <a:pt x="20" y="22"/>
                  </a:lnTo>
                  <a:lnTo>
                    <a:pt x="26" y="40"/>
                  </a:lnTo>
                  <a:lnTo>
                    <a:pt x="30" y="64"/>
                  </a:lnTo>
                  <a:lnTo>
                    <a:pt x="32" y="94"/>
                  </a:lnTo>
                  <a:lnTo>
                    <a:pt x="28" y="134"/>
                  </a:lnTo>
                  <a:lnTo>
                    <a:pt x="28" y="134"/>
                  </a:lnTo>
                  <a:lnTo>
                    <a:pt x="26" y="158"/>
                  </a:lnTo>
                  <a:lnTo>
                    <a:pt x="26" y="186"/>
                  </a:lnTo>
                  <a:lnTo>
                    <a:pt x="28" y="216"/>
                  </a:lnTo>
                  <a:lnTo>
                    <a:pt x="30" y="248"/>
                  </a:lnTo>
                  <a:lnTo>
                    <a:pt x="36" y="282"/>
                  </a:lnTo>
                  <a:lnTo>
                    <a:pt x="44" y="316"/>
                  </a:lnTo>
                  <a:lnTo>
                    <a:pt x="56" y="350"/>
                  </a:lnTo>
                  <a:lnTo>
                    <a:pt x="70" y="382"/>
                  </a:lnTo>
                  <a:lnTo>
                    <a:pt x="80" y="396"/>
                  </a:lnTo>
                  <a:lnTo>
                    <a:pt x="90" y="412"/>
                  </a:lnTo>
                  <a:lnTo>
                    <a:pt x="100" y="426"/>
                  </a:lnTo>
                  <a:lnTo>
                    <a:pt x="112" y="440"/>
                  </a:lnTo>
                  <a:lnTo>
                    <a:pt x="126" y="452"/>
                  </a:lnTo>
                  <a:lnTo>
                    <a:pt x="140" y="462"/>
                  </a:lnTo>
                  <a:lnTo>
                    <a:pt x="156" y="474"/>
                  </a:lnTo>
                  <a:lnTo>
                    <a:pt x="172" y="482"/>
                  </a:lnTo>
                  <a:lnTo>
                    <a:pt x="190" y="490"/>
                  </a:lnTo>
                  <a:lnTo>
                    <a:pt x="210" y="496"/>
                  </a:lnTo>
                  <a:lnTo>
                    <a:pt x="232" y="502"/>
                  </a:lnTo>
                  <a:lnTo>
                    <a:pt x="254" y="506"/>
                  </a:lnTo>
                  <a:lnTo>
                    <a:pt x="278" y="506"/>
                  </a:lnTo>
                  <a:lnTo>
                    <a:pt x="304" y="506"/>
                  </a:lnTo>
                  <a:lnTo>
                    <a:pt x="330" y="504"/>
                  </a:lnTo>
                  <a:lnTo>
                    <a:pt x="360" y="500"/>
                  </a:lnTo>
                  <a:lnTo>
                    <a:pt x="360" y="50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5" name=""/>
            <p:cNvSpPr/>
            <p:nvPr/>
          </p:nvSpPr>
          <p:spPr>
            <a:xfrm>
              <a:off x="-633413" y="4330700"/>
              <a:ext cx="790575" cy="387350"/>
            </a:xfrm>
            <a:custGeom>
              <a:avLst/>
              <a:gdLst/>
              <a:cxnLst>
                <a:cxn ang="0">
                  <a:pos x="498" y="224"/>
                </a:cxn>
                <a:cxn ang="0">
                  <a:pos x="498" y="224"/>
                </a:cxn>
                <a:cxn ang="0">
                  <a:pos x="480" y="216"/>
                </a:cxn>
                <a:cxn ang="0">
                  <a:pos x="460" y="206"/>
                </a:cxn>
                <a:cxn ang="0">
                  <a:pos x="434" y="192"/>
                </a:cxn>
                <a:cxn ang="0">
                  <a:pos x="406" y="172"/>
                </a:cxn>
                <a:cxn ang="0">
                  <a:pos x="392" y="160"/>
                </a:cxn>
                <a:cxn ang="0">
                  <a:pos x="378" y="146"/>
                </a:cxn>
                <a:cxn ang="0">
                  <a:pos x="364" y="130"/>
                </a:cxn>
                <a:cxn ang="0">
                  <a:pos x="350" y="112"/>
                </a:cxn>
                <a:cxn ang="0">
                  <a:pos x="338" y="94"/>
                </a:cxn>
                <a:cxn ang="0">
                  <a:pos x="326" y="72"/>
                </a:cxn>
                <a:cxn ang="0">
                  <a:pos x="326" y="72"/>
                </a:cxn>
                <a:cxn ang="0">
                  <a:pos x="314" y="56"/>
                </a:cxn>
                <a:cxn ang="0">
                  <a:pos x="300" y="42"/>
                </a:cxn>
                <a:cxn ang="0">
                  <a:pos x="284" y="30"/>
                </a:cxn>
                <a:cxn ang="0">
                  <a:pos x="266" y="20"/>
                </a:cxn>
                <a:cxn ang="0">
                  <a:pos x="246" y="12"/>
                </a:cxn>
                <a:cxn ang="0">
                  <a:pos x="224" y="6"/>
                </a:cxn>
                <a:cxn ang="0">
                  <a:pos x="202" y="2"/>
                </a:cxn>
                <a:cxn ang="0">
                  <a:pos x="178" y="0"/>
                </a:cxn>
                <a:cxn ang="0">
                  <a:pos x="154" y="0"/>
                </a:cxn>
                <a:cxn ang="0">
                  <a:pos x="130" y="0"/>
                </a:cxn>
                <a:cxn ang="0">
                  <a:pos x="82" y="4"/>
                </a:cxn>
                <a:cxn ang="0">
                  <a:pos x="38" y="1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0" y="28"/>
                </a:cxn>
                <a:cxn ang="0">
                  <a:pos x="38" y="52"/>
                </a:cxn>
                <a:cxn ang="0">
                  <a:pos x="78" y="92"/>
                </a:cxn>
                <a:cxn ang="0">
                  <a:pos x="128" y="146"/>
                </a:cxn>
                <a:cxn ang="0">
                  <a:pos x="128" y="146"/>
                </a:cxn>
                <a:cxn ang="0">
                  <a:pos x="142" y="162"/>
                </a:cxn>
                <a:cxn ang="0">
                  <a:pos x="158" y="176"/>
                </a:cxn>
                <a:cxn ang="0">
                  <a:pos x="176" y="188"/>
                </a:cxn>
                <a:cxn ang="0">
                  <a:pos x="196" y="200"/>
                </a:cxn>
                <a:cxn ang="0">
                  <a:pos x="216" y="210"/>
                </a:cxn>
                <a:cxn ang="0">
                  <a:pos x="238" y="220"/>
                </a:cxn>
                <a:cxn ang="0">
                  <a:pos x="260" y="228"/>
                </a:cxn>
                <a:cxn ang="0">
                  <a:pos x="284" y="234"/>
                </a:cxn>
                <a:cxn ang="0">
                  <a:pos x="308" y="240"/>
                </a:cxn>
                <a:cxn ang="0">
                  <a:pos x="334" y="242"/>
                </a:cxn>
                <a:cxn ang="0">
                  <a:pos x="360" y="244"/>
                </a:cxn>
                <a:cxn ang="0">
                  <a:pos x="388" y="244"/>
                </a:cxn>
                <a:cxn ang="0">
                  <a:pos x="414" y="242"/>
                </a:cxn>
                <a:cxn ang="0">
                  <a:pos x="442" y="238"/>
                </a:cxn>
                <a:cxn ang="0">
                  <a:pos x="470" y="232"/>
                </a:cxn>
                <a:cxn ang="0">
                  <a:pos x="498" y="224"/>
                </a:cxn>
                <a:cxn ang="0">
                  <a:pos x="498" y="224"/>
                </a:cxn>
              </a:cxnLst>
              <a:rect l="0" t="0" r="r" b="b"/>
              <a:pathLst>
                <a:path w="498" h="244">
                  <a:moveTo>
                    <a:pt x="498" y="224"/>
                  </a:moveTo>
                  <a:lnTo>
                    <a:pt x="498" y="224"/>
                  </a:lnTo>
                  <a:lnTo>
                    <a:pt x="480" y="216"/>
                  </a:lnTo>
                  <a:lnTo>
                    <a:pt x="460" y="206"/>
                  </a:lnTo>
                  <a:lnTo>
                    <a:pt x="434" y="192"/>
                  </a:lnTo>
                  <a:lnTo>
                    <a:pt x="406" y="172"/>
                  </a:lnTo>
                  <a:lnTo>
                    <a:pt x="392" y="160"/>
                  </a:lnTo>
                  <a:lnTo>
                    <a:pt x="378" y="146"/>
                  </a:lnTo>
                  <a:lnTo>
                    <a:pt x="364" y="130"/>
                  </a:lnTo>
                  <a:lnTo>
                    <a:pt x="350" y="112"/>
                  </a:lnTo>
                  <a:lnTo>
                    <a:pt x="338" y="94"/>
                  </a:lnTo>
                  <a:lnTo>
                    <a:pt x="326" y="72"/>
                  </a:lnTo>
                  <a:lnTo>
                    <a:pt x="326" y="72"/>
                  </a:lnTo>
                  <a:lnTo>
                    <a:pt x="314" y="56"/>
                  </a:lnTo>
                  <a:lnTo>
                    <a:pt x="300" y="42"/>
                  </a:lnTo>
                  <a:lnTo>
                    <a:pt x="284" y="30"/>
                  </a:lnTo>
                  <a:lnTo>
                    <a:pt x="266" y="20"/>
                  </a:lnTo>
                  <a:lnTo>
                    <a:pt x="246" y="12"/>
                  </a:lnTo>
                  <a:lnTo>
                    <a:pt x="224" y="6"/>
                  </a:lnTo>
                  <a:lnTo>
                    <a:pt x="202" y="2"/>
                  </a:lnTo>
                  <a:lnTo>
                    <a:pt x="178" y="0"/>
                  </a:lnTo>
                  <a:lnTo>
                    <a:pt x="154" y="0"/>
                  </a:lnTo>
                  <a:lnTo>
                    <a:pt x="130" y="0"/>
                  </a:lnTo>
                  <a:lnTo>
                    <a:pt x="82" y="4"/>
                  </a:lnTo>
                  <a:lnTo>
                    <a:pt x="38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28"/>
                  </a:lnTo>
                  <a:lnTo>
                    <a:pt x="38" y="52"/>
                  </a:lnTo>
                  <a:lnTo>
                    <a:pt x="78" y="92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42" y="162"/>
                  </a:lnTo>
                  <a:lnTo>
                    <a:pt x="158" y="176"/>
                  </a:lnTo>
                  <a:lnTo>
                    <a:pt x="176" y="188"/>
                  </a:lnTo>
                  <a:lnTo>
                    <a:pt x="196" y="200"/>
                  </a:lnTo>
                  <a:lnTo>
                    <a:pt x="216" y="210"/>
                  </a:lnTo>
                  <a:lnTo>
                    <a:pt x="238" y="220"/>
                  </a:lnTo>
                  <a:lnTo>
                    <a:pt x="260" y="228"/>
                  </a:lnTo>
                  <a:lnTo>
                    <a:pt x="284" y="234"/>
                  </a:lnTo>
                  <a:lnTo>
                    <a:pt x="308" y="240"/>
                  </a:lnTo>
                  <a:lnTo>
                    <a:pt x="334" y="242"/>
                  </a:lnTo>
                  <a:lnTo>
                    <a:pt x="360" y="244"/>
                  </a:lnTo>
                  <a:lnTo>
                    <a:pt x="388" y="244"/>
                  </a:lnTo>
                  <a:lnTo>
                    <a:pt x="414" y="242"/>
                  </a:lnTo>
                  <a:lnTo>
                    <a:pt x="442" y="238"/>
                  </a:lnTo>
                  <a:lnTo>
                    <a:pt x="470" y="232"/>
                  </a:lnTo>
                  <a:lnTo>
                    <a:pt x="498" y="224"/>
                  </a:lnTo>
                  <a:lnTo>
                    <a:pt x="498" y="22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6" name=""/>
            <p:cNvSpPr/>
            <p:nvPr/>
          </p:nvSpPr>
          <p:spPr>
            <a:xfrm>
              <a:off x="-785813" y="4591050"/>
              <a:ext cx="647700" cy="247650"/>
            </a:xfrm>
            <a:custGeom>
              <a:avLst/>
              <a:gdLst/>
              <a:cxnLst>
                <a:cxn ang="0">
                  <a:pos x="408" y="100"/>
                </a:cxn>
                <a:cxn ang="0">
                  <a:pos x="408" y="100"/>
                </a:cxn>
                <a:cxn ang="0">
                  <a:pos x="392" y="100"/>
                </a:cxn>
                <a:cxn ang="0">
                  <a:pos x="374" y="98"/>
                </a:cxn>
                <a:cxn ang="0">
                  <a:pos x="350" y="94"/>
                </a:cxn>
                <a:cxn ang="0">
                  <a:pos x="324" y="86"/>
                </a:cxn>
                <a:cxn ang="0">
                  <a:pos x="292" y="72"/>
                </a:cxn>
                <a:cxn ang="0">
                  <a:pos x="258" y="54"/>
                </a:cxn>
                <a:cxn ang="0">
                  <a:pos x="242" y="42"/>
                </a:cxn>
                <a:cxn ang="0">
                  <a:pos x="224" y="28"/>
                </a:cxn>
                <a:cxn ang="0">
                  <a:pos x="224" y="28"/>
                </a:cxn>
                <a:cxn ang="0">
                  <a:pos x="206" y="16"/>
                </a:cxn>
                <a:cxn ang="0">
                  <a:pos x="188" y="8"/>
                </a:cxn>
                <a:cxn ang="0">
                  <a:pos x="168" y="2"/>
                </a:cxn>
                <a:cxn ang="0">
                  <a:pos x="150" y="0"/>
                </a:cxn>
                <a:cxn ang="0">
                  <a:pos x="130" y="0"/>
                </a:cxn>
                <a:cxn ang="0">
                  <a:pos x="112" y="2"/>
                </a:cxn>
                <a:cxn ang="0">
                  <a:pos x="94" y="6"/>
                </a:cxn>
                <a:cxn ang="0">
                  <a:pos x="78" y="10"/>
                </a:cxn>
                <a:cxn ang="0">
                  <a:pos x="46" y="24"/>
                </a:cxn>
                <a:cxn ang="0">
                  <a:pos x="22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8" y="54"/>
                </a:cxn>
                <a:cxn ang="0">
                  <a:pos x="36" y="58"/>
                </a:cxn>
                <a:cxn ang="0">
                  <a:pos x="60" y="64"/>
                </a:cxn>
                <a:cxn ang="0">
                  <a:pos x="86" y="74"/>
                </a:cxn>
                <a:cxn ang="0">
                  <a:pos x="112" y="86"/>
                </a:cxn>
                <a:cxn ang="0">
                  <a:pos x="138" y="102"/>
                </a:cxn>
                <a:cxn ang="0">
                  <a:pos x="150" y="112"/>
                </a:cxn>
                <a:cxn ang="0">
                  <a:pos x="162" y="124"/>
                </a:cxn>
                <a:cxn ang="0">
                  <a:pos x="162" y="124"/>
                </a:cxn>
                <a:cxn ang="0">
                  <a:pos x="172" y="134"/>
                </a:cxn>
                <a:cxn ang="0">
                  <a:pos x="186" y="142"/>
                </a:cxn>
                <a:cxn ang="0">
                  <a:pos x="202" y="148"/>
                </a:cxn>
                <a:cxn ang="0">
                  <a:pos x="218" y="152"/>
                </a:cxn>
                <a:cxn ang="0">
                  <a:pos x="236" y="156"/>
                </a:cxn>
                <a:cxn ang="0">
                  <a:pos x="254" y="156"/>
                </a:cxn>
                <a:cxn ang="0">
                  <a:pos x="272" y="156"/>
                </a:cxn>
                <a:cxn ang="0">
                  <a:pos x="292" y="154"/>
                </a:cxn>
                <a:cxn ang="0">
                  <a:pos x="310" y="150"/>
                </a:cxn>
                <a:cxn ang="0">
                  <a:pos x="328" y="146"/>
                </a:cxn>
                <a:cxn ang="0">
                  <a:pos x="344" y="140"/>
                </a:cxn>
                <a:cxn ang="0">
                  <a:pos x="362" y="134"/>
                </a:cxn>
                <a:cxn ang="0">
                  <a:pos x="376" y="126"/>
                </a:cxn>
                <a:cxn ang="0">
                  <a:pos x="388" y="118"/>
                </a:cxn>
                <a:cxn ang="0">
                  <a:pos x="400" y="110"/>
                </a:cxn>
                <a:cxn ang="0">
                  <a:pos x="408" y="100"/>
                </a:cxn>
                <a:cxn ang="0">
                  <a:pos x="408" y="100"/>
                </a:cxn>
              </a:cxnLst>
              <a:rect l="0" t="0" r="r" b="b"/>
              <a:pathLst>
                <a:path w="408" h="156">
                  <a:moveTo>
                    <a:pt x="408" y="100"/>
                  </a:moveTo>
                  <a:lnTo>
                    <a:pt x="408" y="100"/>
                  </a:lnTo>
                  <a:lnTo>
                    <a:pt x="392" y="100"/>
                  </a:lnTo>
                  <a:lnTo>
                    <a:pt x="374" y="98"/>
                  </a:lnTo>
                  <a:lnTo>
                    <a:pt x="350" y="94"/>
                  </a:lnTo>
                  <a:lnTo>
                    <a:pt x="324" y="86"/>
                  </a:lnTo>
                  <a:lnTo>
                    <a:pt x="292" y="72"/>
                  </a:lnTo>
                  <a:lnTo>
                    <a:pt x="258" y="54"/>
                  </a:lnTo>
                  <a:lnTo>
                    <a:pt x="242" y="42"/>
                  </a:lnTo>
                  <a:lnTo>
                    <a:pt x="224" y="28"/>
                  </a:lnTo>
                  <a:lnTo>
                    <a:pt x="224" y="28"/>
                  </a:lnTo>
                  <a:lnTo>
                    <a:pt x="206" y="16"/>
                  </a:lnTo>
                  <a:lnTo>
                    <a:pt x="188" y="8"/>
                  </a:lnTo>
                  <a:lnTo>
                    <a:pt x="168" y="2"/>
                  </a:lnTo>
                  <a:lnTo>
                    <a:pt x="150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4" y="6"/>
                  </a:lnTo>
                  <a:lnTo>
                    <a:pt x="78" y="10"/>
                  </a:lnTo>
                  <a:lnTo>
                    <a:pt x="46" y="24"/>
                  </a:lnTo>
                  <a:lnTo>
                    <a:pt x="22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8" y="54"/>
                  </a:lnTo>
                  <a:lnTo>
                    <a:pt x="36" y="58"/>
                  </a:lnTo>
                  <a:lnTo>
                    <a:pt x="60" y="64"/>
                  </a:lnTo>
                  <a:lnTo>
                    <a:pt x="86" y="74"/>
                  </a:lnTo>
                  <a:lnTo>
                    <a:pt x="112" y="86"/>
                  </a:lnTo>
                  <a:lnTo>
                    <a:pt x="138" y="102"/>
                  </a:lnTo>
                  <a:lnTo>
                    <a:pt x="150" y="112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202" y="148"/>
                  </a:lnTo>
                  <a:lnTo>
                    <a:pt x="218" y="152"/>
                  </a:lnTo>
                  <a:lnTo>
                    <a:pt x="236" y="156"/>
                  </a:lnTo>
                  <a:lnTo>
                    <a:pt x="254" y="156"/>
                  </a:lnTo>
                  <a:lnTo>
                    <a:pt x="272" y="156"/>
                  </a:lnTo>
                  <a:lnTo>
                    <a:pt x="292" y="154"/>
                  </a:lnTo>
                  <a:lnTo>
                    <a:pt x="310" y="150"/>
                  </a:lnTo>
                  <a:lnTo>
                    <a:pt x="328" y="146"/>
                  </a:lnTo>
                  <a:lnTo>
                    <a:pt x="344" y="140"/>
                  </a:lnTo>
                  <a:lnTo>
                    <a:pt x="362" y="134"/>
                  </a:lnTo>
                  <a:lnTo>
                    <a:pt x="376" y="126"/>
                  </a:lnTo>
                  <a:lnTo>
                    <a:pt x="388" y="118"/>
                  </a:lnTo>
                  <a:lnTo>
                    <a:pt x="400" y="110"/>
                  </a:lnTo>
                  <a:lnTo>
                    <a:pt x="408" y="100"/>
                  </a:lnTo>
                  <a:lnTo>
                    <a:pt x="408" y="10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7" name=""/>
            <p:cNvSpPr/>
            <p:nvPr/>
          </p:nvSpPr>
          <p:spPr>
            <a:xfrm>
              <a:off x="-80963" y="5016500"/>
              <a:ext cx="361950" cy="273050"/>
            </a:xfrm>
            <a:custGeom>
              <a:avLst/>
              <a:gdLst/>
              <a:cxnLst>
                <a:cxn ang="0">
                  <a:pos x="228" y="52"/>
                </a:cxn>
                <a:cxn ang="0">
                  <a:pos x="228" y="52"/>
                </a:cxn>
                <a:cxn ang="0">
                  <a:pos x="222" y="46"/>
                </a:cxn>
                <a:cxn ang="0">
                  <a:pos x="202" y="34"/>
                </a:cxn>
                <a:cxn ang="0">
                  <a:pos x="174" y="18"/>
                </a:cxn>
                <a:cxn ang="0">
                  <a:pos x="158" y="12"/>
                </a:cxn>
                <a:cxn ang="0">
                  <a:pos x="140" y="6"/>
                </a:cxn>
                <a:cxn ang="0">
                  <a:pos x="122" y="2"/>
                </a:cxn>
                <a:cxn ang="0">
                  <a:pos x="104" y="0"/>
                </a:cxn>
                <a:cxn ang="0">
                  <a:pos x="84" y="2"/>
                </a:cxn>
                <a:cxn ang="0">
                  <a:pos x="66" y="6"/>
                </a:cxn>
                <a:cxn ang="0">
                  <a:pos x="48" y="16"/>
                </a:cxn>
                <a:cxn ang="0">
                  <a:pos x="32" y="28"/>
                </a:cxn>
                <a:cxn ang="0">
                  <a:pos x="24" y="38"/>
                </a:cxn>
                <a:cxn ang="0">
                  <a:pos x="18" y="48"/>
                </a:cxn>
                <a:cxn ang="0">
                  <a:pos x="4" y="72"/>
                </a:cxn>
                <a:cxn ang="0">
                  <a:pos x="4" y="72"/>
                </a:cxn>
                <a:cxn ang="0">
                  <a:pos x="2" y="84"/>
                </a:cxn>
                <a:cxn ang="0">
                  <a:pos x="0" y="96"/>
                </a:cxn>
                <a:cxn ang="0">
                  <a:pos x="2" y="112"/>
                </a:cxn>
                <a:cxn ang="0">
                  <a:pos x="8" y="128"/>
                </a:cxn>
                <a:cxn ang="0">
                  <a:pos x="12" y="136"/>
                </a:cxn>
                <a:cxn ang="0">
                  <a:pos x="16" y="142"/>
                </a:cxn>
                <a:cxn ang="0">
                  <a:pos x="24" y="150"/>
                </a:cxn>
                <a:cxn ang="0">
                  <a:pos x="34" y="156"/>
                </a:cxn>
                <a:cxn ang="0">
                  <a:pos x="44" y="162"/>
                </a:cxn>
                <a:cxn ang="0">
                  <a:pos x="58" y="166"/>
                </a:cxn>
                <a:cxn ang="0">
                  <a:pos x="58" y="166"/>
                </a:cxn>
                <a:cxn ang="0">
                  <a:pos x="64" y="168"/>
                </a:cxn>
                <a:cxn ang="0">
                  <a:pos x="82" y="170"/>
                </a:cxn>
                <a:cxn ang="0">
                  <a:pos x="106" y="172"/>
                </a:cxn>
                <a:cxn ang="0">
                  <a:pos x="120" y="172"/>
                </a:cxn>
                <a:cxn ang="0">
                  <a:pos x="134" y="168"/>
                </a:cxn>
                <a:cxn ang="0">
                  <a:pos x="134" y="168"/>
                </a:cxn>
                <a:cxn ang="0">
                  <a:pos x="128" y="160"/>
                </a:cxn>
                <a:cxn ang="0">
                  <a:pos x="120" y="152"/>
                </a:cxn>
                <a:cxn ang="0">
                  <a:pos x="114" y="140"/>
                </a:cxn>
                <a:cxn ang="0">
                  <a:pos x="108" y="126"/>
                </a:cxn>
                <a:cxn ang="0">
                  <a:pos x="108" y="110"/>
                </a:cxn>
                <a:cxn ang="0">
                  <a:pos x="108" y="102"/>
                </a:cxn>
                <a:cxn ang="0">
                  <a:pos x="110" y="94"/>
                </a:cxn>
                <a:cxn ang="0">
                  <a:pos x="114" y="86"/>
                </a:cxn>
                <a:cxn ang="0">
                  <a:pos x="120" y="76"/>
                </a:cxn>
                <a:cxn ang="0">
                  <a:pos x="120" y="76"/>
                </a:cxn>
                <a:cxn ang="0">
                  <a:pos x="128" y="68"/>
                </a:cxn>
                <a:cxn ang="0">
                  <a:pos x="134" y="62"/>
                </a:cxn>
                <a:cxn ang="0">
                  <a:pos x="144" y="58"/>
                </a:cxn>
                <a:cxn ang="0">
                  <a:pos x="152" y="54"/>
                </a:cxn>
                <a:cxn ang="0">
                  <a:pos x="170" y="48"/>
                </a:cxn>
                <a:cxn ang="0">
                  <a:pos x="188" y="46"/>
                </a:cxn>
                <a:cxn ang="0">
                  <a:pos x="204" y="48"/>
                </a:cxn>
                <a:cxn ang="0">
                  <a:pos x="216" y="48"/>
                </a:cxn>
                <a:cxn ang="0">
                  <a:pos x="228" y="52"/>
                </a:cxn>
                <a:cxn ang="0">
                  <a:pos x="228" y="52"/>
                </a:cxn>
              </a:cxnLst>
              <a:rect l="0" t="0" r="r" b="b"/>
              <a:pathLst>
                <a:path w="228" h="172">
                  <a:moveTo>
                    <a:pt x="228" y="52"/>
                  </a:moveTo>
                  <a:lnTo>
                    <a:pt x="228" y="52"/>
                  </a:lnTo>
                  <a:lnTo>
                    <a:pt x="222" y="46"/>
                  </a:lnTo>
                  <a:lnTo>
                    <a:pt x="202" y="34"/>
                  </a:lnTo>
                  <a:lnTo>
                    <a:pt x="174" y="18"/>
                  </a:lnTo>
                  <a:lnTo>
                    <a:pt x="158" y="12"/>
                  </a:lnTo>
                  <a:lnTo>
                    <a:pt x="140" y="6"/>
                  </a:lnTo>
                  <a:lnTo>
                    <a:pt x="122" y="2"/>
                  </a:lnTo>
                  <a:lnTo>
                    <a:pt x="104" y="0"/>
                  </a:lnTo>
                  <a:lnTo>
                    <a:pt x="84" y="2"/>
                  </a:lnTo>
                  <a:lnTo>
                    <a:pt x="66" y="6"/>
                  </a:lnTo>
                  <a:lnTo>
                    <a:pt x="48" y="16"/>
                  </a:lnTo>
                  <a:lnTo>
                    <a:pt x="32" y="28"/>
                  </a:lnTo>
                  <a:lnTo>
                    <a:pt x="24" y="38"/>
                  </a:lnTo>
                  <a:lnTo>
                    <a:pt x="18" y="48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84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8" y="128"/>
                  </a:lnTo>
                  <a:lnTo>
                    <a:pt x="12" y="136"/>
                  </a:lnTo>
                  <a:lnTo>
                    <a:pt x="16" y="142"/>
                  </a:lnTo>
                  <a:lnTo>
                    <a:pt x="24" y="150"/>
                  </a:lnTo>
                  <a:lnTo>
                    <a:pt x="34" y="156"/>
                  </a:lnTo>
                  <a:lnTo>
                    <a:pt x="44" y="162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64" y="168"/>
                  </a:lnTo>
                  <a:lnTo>
                    <a:pt x="82" y="170"/>
                  </a:lnTo>
                  <a:lnTo>
                    <a:pt x="106" y="172"/>
                  </a:lnTo>
                  <a:lnTo>
                    <a:pt x="120" y="172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14" y="140"/>
                  </a:lnTo>
                  <a:lnTo>
                    <a:pt x="108" y="126"/>
                  </a:lnTo>
                  <a:lnTo>
                    <a:pt x="108" y="110"/>
                  </a:lnTo>
                  <a:lnTo>
                    <a:pt x="108" y="102"/>
                  </a:lnTo>
                  <a:lnTo>
                    <a:pt x="110" y="94"/>
                  </a:lnTo>
                  <a:lnTo>
                    <a:pt x="114" y="8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8" y="68"/>
                  </a:lnTo>
                  <a:lnTo>
                    <a:pt x="134" y="62"/>
                  </a:lnTo>
                  <a:lnTo>
                    <a:pt x="144" y="58"/>
                  </a:lnTo>
                  <a:lnTo>
                    <a:pt x="152" y="54"/>
                  </a:lnTo>
                  <a:lnTo>
                    <a:pt x="170" y="48"/>
                  </a:lnTo>
                  <a:lnTo>
                    <a:pt x="188" y="46"/>
                  </a:lnTo>
                  <a:lnTo>
                    <a:pt x="204" y="48"/>
                  </a:lnTo>
                  <a:lnTo>
                    <a:pt x="216" y="48"/>
                  </a:lnTo>
                  <a:lnTo>
                    <a:pt x="228" y="52"/>
                  </a:lnTo>
                  <a:lnTo>
                    <a:pt x="228" y="5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8" name=""/>
            <p:cNvSpPr/>
            <p:nvPr/>
          </p:nvSpPr>
          <p:spPr>
            <a:xfrm>
              <a:off x="417512" y="5051425"/>
              <a:ext cx="384175" cy="333375"/>
            </a:xfrm>
            <a:custGeom>
              <a:avLst/>
              <a:gdLst/>
              <a:cxnLst>
                <a:cxn ang="0">
                  <a:pos x="196" y="2"/>
                </a:cxn>
                <a:cxn ang="0">
                  <a:pos x="138" y="0"/>
                </a:cxn>
                <a:cxn ang="0">
                  <a:pos x="86" y="6"/>
                </a:cxn>
                <a:cxn ang="0">
                  <a:pos x="52" y="16"/>
                </a:cxn>
                <a:cxn ang="0">
                  <a:pos x="24" y="34"/>
                </a:cxn>
                <a:cxn ang="0">
                  <a:pos x="6" y="62"/>
                </a:cxn>
                <a:cxn ang="0">
                  <a:pos x="0" y="80"/>
                </a:cxn>
                <a:cxn ang="0">
                  <a:pos x="0" y="116"/>
                </a:cxn>
                <a:cxn ang="0">
                  <a:pos x="8" y="146"/>
                </a:cxn>
                <a:cxn ang="0">
                  <a:pos x="24" y="172"/>
                </a:cxn>
                <a:cxn ang="0">
                  <a:pos x="44" y="192"/>
                </a:cxn>
                <a:cxn ang="0">
                  <a:pos x="70" y="204"/>
                </a:cxn>
                <a:cxn ang="0">
                  <a:pos x="98" y="210"/>
                </a:cxn>
                <a:cxn ang="0">
                  <a:pos x="128" y="208"/>
                </a:cxn>
                <a:cxn ang="0">
                  <a:pos x="158" y="198"/>
                </a:cxn>
                <a:cxn ang="0">
                  <a:pos x="184" y="184"/>
                </a:cxn>
                <a:cxn ang="0">
                  <a:pos x="220" y="158"/>
                </a:cxn>
                <a:cxn ang="0">
                  <a:pos x="236" y="134"/>
                </a:cxn>
                <a:cxn ang="0">
                  <a:pos x="242" y="118"/>
                </a:cxn>
                <a:cxn ang="0">
                  <a:pos x="226" y="126"/>
                </a:cxn>
                <a:cxn ang="0">
                  <a:pos x="188" y="140"/>
                </a:cxn>
                <a:cxn ang="0">
                  <a:pos x="154" y="142"/>
                </a:cxn>
                <a:cxn ang="0">
                  <a:pos x="132" y="136"/>
                </a:cxn>
                <a:cxn ang="0">
                  <a:pos x="116" y="122"/>
                </a:cxn>
                <a:cxn ang="0">
                  <a:pos x="108" y="112"/>
                </a:cxn>
                <a:cxn ang="0">
                  <a:pos x="100" y="88"/>
                </a:cxn>
                <a:cxn ang="0">
                  <a:pos x="100" y="68"/>
                </a:cxn>
                <a:cxn ang="0">
                  <a:pos x="106" y="48"/>
                </a:cxn>
                <a:cxn ang="0">
                  <a:pos x="118" y="34"/>
                </a:cxn>
                <a:cxn ang="0">
                  <a:pos x="134" y="20"/>
                </a:cxn>
                <a:cxn ang="0">
                  <a:pos x="174" y="4"/>
                </a:cxn>
                <a:cxn ang="0">
                  <a:pos x="196" y="2"/>
                </a:cxn>
              </a:cxnLst>
              <a:rect l="0" t="0" r="r" b="b"/>
              <a:pathLst>
                <a:path w="242" h="210">
                  <a:moveTo>
                    <a:pt x="196" y="2"/>
                  </a:moveTo>
                  <a:lnTo>
                    <a:pt x="196" y="2"/>
                  </a:lnTo>
                  <a:lnTo>
                    <a:pt x="166" y="0"/>
                  </a:lnTo>
                  <a:lnTo>
                    <a:pt x="138" y="0"/>
                  </a:lnTo>
                  <a:lnTo>
                    <a:pt x="104" y="2"/>
                  </a:lnTo>
                  <a:lnTo>
                    <a:pt x="86" y="6"/>
                  </a:lnTo>
                  <a:lnTo>
                    <a:pt x="68" y="10"/>
                  </a:lnTo>
                  <a:lnTo>
                    <a:pt x="52" y="16"/>
                  </a:lnTo>
                  <a:lnTo>
                    <a:pt x="36" y="24"/>
                  </a:lnTo>
                  <a:lnTo>
                    <a:pt x="24" y="34"/>
                  </a:lnTo>
                  <a:lnTo>
                    <a:pt x="12" y="48"/>
                  </a:lnTo>
                  <a:lnTo>
                    <a:pt x="6" y="6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4" y="132"/>
                  </a:lnTo>
                  <a:lnTo>
                    <a:pt x="8" y="146"/>
                  </a:lnTo>
                  <a:lnTo>
                    <a:pt x="16" y="160"/>
                  </a:lnTo>
                  <a:lnTo>
                    <a:pt x="24" y="172"/>
                  </a:lnTo>
                  <a:lnTo>
                    <a:pt x="34" y="182"/>
                  </a:lnTo>
                  <a:lnTo>
                    <a:pt x="44" y="192"/>
                  </a:lnTo>
                  <a:lnTo>
                    <a:pt x="56" y="198"/>
                  </a:lnTo>
                  <a:lnTo>
                    <a:pt x="70" y="204"/>
                  </a:lnTo>
                  <a:lnTo>
                    <a:pt x="84" y="208"/>
                  </a:lnTo>
                  <a:lnTo>
                    <a:pt x="98" y="210"/>
                  </a:lnTo>
                  <a:lnTo>
                    <a:pt x="112" y="210"/>
                  </a:lnTo>
                  <a:lnTo>
                    <a:pt x="128" y="208"/>
                  </a:lnTo>
                  <a:lnTo>
                    <a:pt x="142" y="204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84" y="184"/>
                  </a:lnTo>
                  <a:lnTo>
                    <a:pt x="204" y="170"/>
                  </a:lnTo>
                  <a:lnTo>
                    <a:pt x="220" y="158"/>
                  </a:lnTo>
                  <a:lnTo>
                    <a:pt x="230" y="144"/>
                  </a:lnTo>
                  <a:lnTo>
                    <a:pt x="236" y="134"/>
                  </a:lnTo>
                  <a:lnTo>
                    <a:pt x="240" y="124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26" y="126"/>
                  </a:lnTo>
                  <a:lnTo>
                    <a:pt x="208" y="132"/>
                  </a:lnTo>
                  <a:lnTo>
                    <a:pt x="188" y="140"/>
                  </a:lnTo>
                  <a:lnTo>
                    <a:pt x="164" y="142"/>
                  </a:lnTo>
                  <a:lnTo>
                    <a:pt x="154" y="142"/>
                  </a:lnTo>
                  <a:lnTo>
                    <a:pt x="144" y="140"/>
                  </a:lnTo>
                  <a:lnTo>
                    <a:pt x="132" y="136"/>
                  </a:lnTo>
                  <a:lnTo>
                    <a:pt x="124" y="130"/>
                  </a:lnTo>
                  <a:lnTo>
                    <a:pt x="116" y="122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04" y="100"/>
                  </a:lnTo>
                  <a:lnTo>
                    <a:pt x="100" y="88"/>
                  </a:lnTo>
                  <a:lnTo>
                    <a:pt x="100" y="78"/>
                  </a:lnTo>
                  <a:lnTo>
                    <a:pt x="100" y="68"/>
                  </a:lnTo>
                  <a:lnTo>
                    <a:pt x="102" y="58"/>
                  </a:lnTo>
                  <a:lnTo>
                    <a:pt x="106" y="48"/>
                  </a:lnTo>
                  <a:lnTo>
                    <a:pt x="112" y="40"/>
                  </a:lnTo>
                  <a:lnTo>
                    <a:pt x="118" y="34"/>
                  </a:lnTo>
                  <a:lnTo>
                    <a:pt x="124" y="26"/>
                  </a:lnTo>
                  <a:lnTo>
                    <a:pt x="134" y="20"/>
                  </a:lnTo>
                  <a:lnTo>
                    <a:pt x="152" y="10"/>
                  </a:lnTo>
                  <a:lnTo>
                    <a:pt x="174" y="4"/>
                  </a:lnTo>
                  <a:lnTo>
                    <a:pt x="196" y="2"/>
                  </a:lnTo>
                  <a:lnTo>
                    <a:pt x="196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9" name=""/>
            <p:cNvSpPr/>
            <p:nvPr/>
          </p:nvSpPr>
          <p:spPr>
            <a:xfrm>
              <a:off x="1360488" y="5041900"/>
              <a:ext cx="304800" cy="266700"/>
            </a:xfrm>
            <a:custGeom>
              <a:avLst/>
              <a:gd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40" y="8"/>
                </a:cxn>
                <a:cxn ang="0">
                  <a:pos x="64" y="2"/>
                </a:cxn>
                <a:cxn ang="0">
                  <a:pos x="92" y="0"/>
                </a:cxn>
                <a:cxn ang="0">
                  <a:pos x="106" y="0"/>
                </a:cxn>
                <a:cxn ang="0">
                  <a:pos x="120" y="0"/>
                </a:cxn>
                <a:cxn ang="0">
                  <a:pos x="134" y="2"/>
                </a:cxn>
                <a:cxn ang="0">
                  <a:pos x="148" y="6"/>
                </a:cxn>
                <a:cxn ang="0">
                  <a:pos x="160" y="12"/>
                </a:cxn>
                <a:cxn ang="0">
                  <a:pos x="170" y="20"/>
                </a:cxn>
                <a:cxn ang="0">
                  <a:pos x="180" y="32"/>
                </a:cxn>
                <a:cxn ang="0">
                  <a:pos x="186" y="44"/>
                </a:cxn>
                <a:cxn ang="0">
                  <a:pos x="186" y="44"/>
                </a:cxn>
                <a:cxn ang="0">
                  <a:pos x="190" y="60"/>
                </a:cxn>
                <a:cxn ang="0">
                  <a:pos x="192" y="74"/>
                </a:cxn>
                <a:cxn ang="0">
                  <a:pos x="192" y="86"/>
                </a:cxn>
                <a:cxn ang="0">
                  <a:pos x="190" y="98"/>
                </a:cxn>
                <a:cxn ang="0">
                  <a:pos x="188" y="110"/>
                </a:cxn>
                <a:cxn ang="0">
                  <a:pos x="182" y="122"/>
                </a:cxn>
                <a:cxn ang="0">
                  <a:pos x="176" y="132"/>
                </a:cxn>
                <a:cxn ang="0">
                  <a:pos x="170" y="140"/>
                </a:cxn>
                <a:cxn ang="0">
                  <a:pos x="162" y="148"/>
                </a:cxn>
                <a:cxn ang="0">
                  <a:pos x="152" y="154"/>
                </a:cxn>
                <a:cxn ang="0">
                  <a:pos x="142" y="160"/>
                </a:cxn>
                <a:cxn ang="0">
                  <a:pos x="130" y="164"/>
                </a:cxn>
                <a:cxn ang="0">
                  <a:pos x="118" y="166"/>
                </a:cxn>
                <a:cxn ang="0">
                  <a:pos x="106" y="168"/>
                </a:cxn>
                <a:cxn ang="0">
                  <a:pos x="94" y="166"/>
                </a:cxn>
                <a:cxn ang="0">
                  <a:pos x="80" y="164"/>
                </a:cxn>
                <a:cxn ang="0">
                  <a:pos x="80" y="164"/>
                </a:cxn>
                <a:cxn ang="0">
                  <a:pos x="58" y="158"/>
                </a:cxn>
                <a:cxn ang="0">
                  <a:pos x="38" y="150"/>
                </a:cxn>
                <a:cxn ang="0">
                  <a:pos x="24" y="142"/>
                </a:cxn>
                <a:cxn ang="0">
                  <a:pos x="14" y="134"/>
                </a:cxn>
                <a:cxn ang="0">
                  <a:pos x="8" y="126"/>
                </a:cxn>
                <a:cxn ang="0">
                  <a:pos x="4" y="12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4" y="118"/>
                </a:cxn>
                <a:cxn ang="0">
                  <a:pos x="30" y="120"/>
                </a:cxn>
                <a:cxn ang="0">
                  <a:pos x="48" y="122"/>
                </a:cxn>
                <a:cxn ang="0">
                  <a:pos x="66" y="122"/>
                </a:cxn>
                <a:cxn ang="0">
                  <a:pos x="74" y="120"/>
                </a:cxn>
                <a:cxn ang="0">
                  <a:pos x="82" y="116"/>
                </a:cxn>
                <a:cxn ang="0">
                  <a:pos x="90" y="112"/>
                </a:cxn>
                <a:cxn ang="0">
                  <a:pos x="96" y="106"/>
                </a:cxn>
                <a:cxn ang="0">
                  <a:pos x="102" y="98"/>
                </a:cxn>
                <a:cxn ang="0">
                  <a:pos x="106" y="88"/>
                </a:cxn>
                <a:cxn ang="0">
                  <a:pos x="106" y="88"/>
                </a:cxn>
                <a:cxn ang="0">
                  <a:pos x="108" y="78"/>
                </a:cxn>
                <a:cxn ang="0">
                  <a:pos x="108" y="68"/>
                </a:cxn>
                <a:cxn ang="0">
                  <a:pos x="106" y="60"/>
                </a:cxn>
                <a:cxn ang="0">
                  <a:pos x="104" y="52"/>
                </a:cxn>
                <a:cxn ang="0">
                  <a:pos x="102" y="44"/>
                </a:cxn>
                <a:cxn ang="0">
                  <a:pos x="98" y="38"/>
                </a:cxn>
                <a:cxn ang="0">
                  <a:pos x="86" y="26"/>
                </a:cxn>
                <a:cxn ang="0">
                  <a:pos x="70" y="20"/>
                </a:cxn>
                <a:cxn ang="0">
                  <a:pos x="54" y="14"/>
                </a:cxn>
                <a:cxn ang="0">
                  <a:pos x="36" y="12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92" h="168">
                  <a:moveTo>
                    <a:pt x="18" y="14"/>
                  </a:moveTo>
                  <a:lnTo>
                    <a:pt x="18" y="14"/>
                  </a:lnTo>
                  <a:lnTo>
                    <a:pt x="40" y="8"/>
                  </a:lnTo>
                  <a:lnTo>
                    <a:pt x="64" y="2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34" y="2"/>
                  </a:lnTo>
                  <a:lnTo>
                    <a:pt x="148" y="6"/>
                  </a:lnTo>
                  <a:lnTo>
                    <a:pt x="160" y="12"/>
                  </a:lnTo>
                  <a:lnTo>
                    <a:pt x="170" y="20"/>
                  </a:lnTo>
                  <a:lnTo>
                    <a:pt x="180" y="32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90" y="60"/>
                  </a:lnTo>
                  <a:lnTo>
                    <a:pt x="192" y="74"/>
                  </a:lnTo>
                  <a:lnTo>
                    <a:pt x="192" y="86"/>
                  </a:lnTo>
                  <a:lnTo>
                    <a:pt x="190" y="98"/>
                  </a:lnTo>
                  <a:lnTo>
                    <a:pt x="188" y="110"/>
                  </a:lnTo>
                  <a:lnTo>
                    <a:pt x="182" y="122"/>
                  </a:lnTo>
                  <a:lnTo>
                    <a:pt x="176" y="132"/>
                  </a:lnTo>
                  <a:lnTo>
                    <a:pt x="170" y="140"/>
                  </a:lnTo>
                  <a:lnTo>
                    <a:pt x="162" y="148"/>
                  </a:lnTo>
                  <a:lnTo>
                    <a:pt x="152" y="154"/>
                  </a:lnTo>
                  <a:lnTo>
                    <a:pt x="142" y="160"/>
                  </a:lnTo>
                  <a:lnTo>
                    <a:pt x="130" y="164"/>
                  </a:lnTo>
                  <a:lnTo>
                    <a:pt x="118" y="166"/>
                  </a:lnTo>
                  <a:lnTo>
                    <a:pt x="106" y="168"/>
                  </a:lnTo>
                  <a:lnTo>
                    <a:pt x="94" y="166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58" y="158"/>
                  </a:lnTo>
                  <a:lnTo>
                    <a:pt x="38" y="150"/>
                  </a:lnTo>
                  <a:lnTo>
                    <a:pt x="24" y="142"/>
                  </a:lnTo>
                  <a:lnTo>
                    <a:pt x="14" y="134"/>
                  </a:lnTo>
                  <a:lnTo>
                    <a:pt x="8" y="126"/>
                  </a:lnTo>
                  <a:lnTo>
                    <a:pt x="4" y="12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118"/>
                  </a:lnTo>
                  <a:lnTo>
                    <a:pt x="30" y="120"/>
                  </a:lnTo>
                  <a:lnTo>
                    <a:pt x="48" y="122"/>
                  </a:lnTo>
                  <a:lnTo>
                    <a:pt x="66" y="122"/>
                  </a:lnTo>
                  <a:lnTo>
                    <a:pt x="74" y="120"/>
                  </a:lnTo>
                  <a:lnTo>
                    <a:pt x="82" y="116"/>
                  </a:lnTo>
                  <a:lnTo>
                    <a:pt x="90" y="112"/>
                  </a:lnTo>
                  <a:lnTo>
                    <a:pt x="96" y="106"/>
                  </a:lnTo>
                  <a:lnTo>
                    <a:pt x="102" y="98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8" y="78"/>
                  </a:lnTo>
                  <a:lnTo>
                    <a:pt x="108" y="68"/>
                  </a:lnTo>
                  <a:lnTo>
                    <a:pt x="106" y="60"/>
                  </a:lnTo>
                  <a:lnTo>
                    <a:pt x="104" y="52"/>
                  </a:lnTo>
                  <a:lnTo>
                    <a:pt x="102" y="44"/>
                  </a:lnTo>
                  <a:lnTo>
                    <a:pt x="98" y="38"/>
                  </a:lnTo>
                  <a:lnTo>
                    <a:pt x="86" y="26"/>
                  </a:lnTo>
                  <a:lnTo>
                    <a:pt x="70" y="20"/>
                  </a:lnTo>
                  <a:lnTo>
                    <a:pt x="54" y="14"/>
                  </a:lnTo>
                  <a:lnTo>
                    <a:pt x="36" y="12"/>
                  </a:lnTo>
                  <a:lnTo>
                    <a:pt x="18" y="14"/>
                  </a:lnTo>
                  <a:lnTo>
                    <a:pt x="18" y="1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50" name=""/>
            <p:cNvSpPr/>
            <p:nvPr/>
          </p:nvSpPr>
          <p:spPr>
            <a:xfrm>
              <a:off x="954088" y="5064125"/>
              <a:ext cx="269875" cy="279400"/>
            </a:xfrm>
            <a:custGeom>
              <a:avLst/>
              <a:gdLst/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90" y="6"/>
                </a:cxn>
                <a:cxn ang="0">
                  <a:pos x="110" y="16"/>
                </a:cxn>
                <a:cxn ang="0">
                  <a:pos x="130" y="26"/>
                </a:cxn>
                <a:cxn ang="0">
                  <a:pos x="140" y="34"/>
                </a:cxn>
                <a:cxn ang="0">
                  <a:pos x="150" y="44"/>
                </a:cxn>
                <a:cxn ang="0">
                  <a:pos x="158" y="52"/>
                </a:cxn>
                <a:cxn ang="0">
                  <a:pos x="164" y="64"/>
                </a:cxn>
                <a:cxn ang="0">
                  <a:pos x="168" y="76"/>
                </a:cxn>
                <a:cxn ang="0">
                  <a:pos x="170" y="90"/>
                </a:cxn>
                <a:cxn ang="0">
                  <a:pos x="168" y="104"/>
                </a:cxn>
                <a:cxn ang="0">
                  <a:pos x="162" y="120"/>
                </a:cxn>
                <a:cxn ang="0">
                  <a:pos x="162" y="120"/>
                </a:cxn>
                <a:cxn ang="0">
                  <a:pos x="154" y="136"/>
                </a:cxn>
                <a:cxn ang="0">
                  <a:pos x="146" y="148"/>
                </a:cxn>
                <a:cxn ang="0">
                  <a:pos x="134" y="158"/>
                </a:cxn>
                <a:cxn ang="0">
                  <a:pos x="122" y="164"/>
                </a:cxn>
                <a:cxn ang="0">
                  <a:pos x="108" y="170"/>
                </a:cxn>
                <a:cxn ang="0">
                  <a:pos x="96" y="174"/>
                </a:cxn>
                <a:cxn ang="0">
                  <a:pos x="82" y="176"/>
                </a:cxn>
                <a:cxn ang="0">
                  <a:pos x="68" y="176"/>
                </a:cxn>
                <a:cxn ang="0">
                  <a:pos x="42" y="176"/>
                </a:cxn>
                <a:cxn ang="0">
                  <a:pos x="20" y="172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12" y="164"/>
                </a:cxn>
                <a:cxn ang="0">
                  <a:pos x="26" y="160"/>
                </a:cxn>
                <a:cxn ang="0">
                  <a:pos x="40" y="154"/>
                </a:cxn>
                <a:cxn ang="0">
                  <a:pos x="58" y="146"/>
                </a:cxn>
                <a:cxn ang="0">
                  <a:pos x="74" y="134"/>
                </a:cxn>
                <a:cxn ang="0">
                  <a:pos x="88" y="120"/>
                </a:cxn>
                <a:cxn ang="0">
                  <a:pos x="94" y="112"/>
                </a:cxn>
                <a:cxn ang="0">
                  <a:pos x="98" y="102"/>
                </a:cxn>
                <a:cxn ang="0">
                  <a:pos x="98" y="102"/>
                </a:cxn>
                <a:cxn ang="0">
                  <a:pos x="102" y="92"/>
                </a:cxn>
                <a:cxn ang="0">
                  <a:pos x="104" y="82"/>
                </a:cxn>
                <a:cxn ang="0">
                  <a:pos x="104" y="72"/>
                </a:cxn>
                <a:cxn ang="0">
                  <a:pos x="104" y="62"/>
                </a:cxn>
                <a:cxn ang="0">
                  <a:pos x="100" y="46"/>
                </a:cxn>
                <a:cxn ang="0">
                  <a:pos x="94" y="30"/>
                </a:cxn>
                <a:cxn ang="0">
                  <a:pos x="86" y="18"/>
                </a:cxn>
                <a:cxn ang="0">
                  <a:pos x="78" y="8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170" h="176">
                  <a:moveTo>
                    <a:pt x="72" y="0"/>
                  </a:moveTo>
                  <a:lnTo>
                    <a:pt x="72" y="0"/>
                  </a:lnTo>
                  <a:lnTo>
                    <a:pt x="90" y="6"/>
                  </a:lnTo>
                  <a:lnTo>
                    <a:pt x="110" y="16"/>
                  </a:lnTo>
                  <a:lnTo>
                    <a:pt x="130" y="26"/>
                  </a:lnTo>
                  <a:lnTo>
                    <a:pt x="140" y="34"/>
                  </a:lnTo>
                  <a:lnTo>
                    <a:pt x="150" y="44"/>
                  </a:lnTo>
                  <a:lnTo>
                    <a:pt x="158" y="52"/>
                  </a:lnTo>
                  <a:lnTo>
                    <a:pt x="164" y="64"/>
                  </a:lnTo>
                  <a:lnTo>
                    <a:pt x="168" y="76"/>
                  </a:lnTo>
                  <a:lnTo>
                    <a:pt x="170" y="90"/>
                  </a:lnTo>
                  <a:lnTo>
                    <a:pt x="168" y="104"/>
                  </a:lnTo>
                  <a:lnTo>
                    <a:pt x="162" y="120"/>
                  </a:lnTo>
                  <a:lnTo>
                    <a:pt x="162" y="120"/>
                  </a:lnTo>
                  <a:lnTo>
                    <a:pt x="154" y="136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2" y="164"/>
                  </a:lnTo>
                  <a:lnTo>
                    <a:pt x="108" y="170"/>
                  </a:lnTo>
                  <a:lnTo>
                    <a:pt x="96" y="174"/>
                  </a:lnTo>
                  <a:lnTo>
                    <a:pt x="82" y="176"/>
                  </a:lnTo>
                  <a:lnTo>
                    <a:pt x="68" y="176"/>
                  </a:lnTo>
                  <a:lnTo>
                    <a:pt x="42" y="176"/>
                  </a:lnTo>
                  <a:lnTo>
                    <a:pt x="20" y="172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2" y="164"/>
                  </a:lnTo>
                  <a:lnTo>
                    <a:pt x="26" y="160"/>
                  </a:lnTo>
                  <a:lnTo>
                    <a:pt x="40" y="154"/>
                  </a:lnTo>
                  <a:lnTo>
                    <a:pt x="58" y="146"/>
                  </a:lnTo>
                  <a:lnTo>
                    <a:pt x="74" y="134"/>
                  </a:lnTo>
                  <a:lnTo>
                    <a:pt x="88" y="120"/>
                  </a:lnTo>
                  <a:lnTo>
                    <a:pt x="94" y="112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102" y="92"/>
                  </a:lnTo>
                  <a:lnTo>
                    <a:pt x="104" y="82"/>
                  </a:lnTo>
                  <a:lnTo>
                    <a:pt x="104" y="72"/>
                  </a:lnTo>
                  <a:lnTo>
                    <a:pt x="104" y="62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8" y="8"/>
                  </a:lnTo>
                  <a:lnTo>
                    <a:pt x="72" y="0"/>
                  </a:lnTo>
                  <a:lnTo>
                    <a:pt x="7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51" name=""/>
            <p:cNvSpPr/>
            <p:nvPr/>
          </p:nvSpPr>
          <p:spPr>
            <a:xfrm>
              <a:off x="439737" y="4143375"/>
              <a:ext cx="406400" cy="625475"/>
            </a:xfrm>
            <a:custGeom>
              <a:avLst/>
              <a:gdLst/>
              <a:cxnLst>
                <a:cxn ang="0">
                  <a:pos x="154" y="0"/>
                </a:cxn>
                <a:cxn ang="0">
                  <a:pos x="154" y="0"/>
                </a:cxn>
                <a:cxn ang="0">
                  <a:pos x="150" y="6"/>
                </a:cxn>
                <a:cxn ang="0">
                  <a:pos x="142" y="24"/>
                </a:cxn>
                <a:cxn ang="0">
                  <a:pos x="134" y="36"/>
                </a:cxn>
                <a:cxn ang="0">
                  <a:pos x="124" y="48"/>
                </a:cxn>
                <a:cxn ang="0">
                  <a:pos x="112" y="62"/>
                </a:cxn>
                <a:cxn ang="0">
                  <a:pos x="96" y="76"/>
                </a:cxn>
                <a:cxn ang="0">
                  <a:pos x="96" y="76"/>
                </a:cxn>
                <a:cxn ang="0">
                  <a:pos x="62" y="104"/>
                </a:cxn>
                <a:cxn ang="0">
                  <a:pos x="46" y="120"/>
                </a:cxn>
                <a:cxn ang="0">
                  <a:pos x="30" y="136"/>
                </a:cxn>
                <a:cxn ang="0">
                  <a:pos x="18" y="154"/>
                </a:cxn>
                <a:cxn ang="0">
                  <a:pos x="8" y="174"/>
                </a:cxn>
                <a:cxn ang="0">
                  <a:pos x="2" y="196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2" y="244"/>
                </a:cxn>
                <a:cxn ang="0">
                  <a:pos x="6" y="270"/>
                </a:cxn>
                <a:cxn ang="0">
                  <a:pos x="12" y="298"/>
                </a:cxn>
                <a:cxn ang="0">
                  <a:pos x="24" y="324"/>
                </a:cxn>
                <a:cxn ang="0">
                  <a:pos x="30" y="336"/>
                </a:cxn>
                <a:cxn ang="0">
                  <a:pos x="38" y="346"/>
                </a:cxn>
                <a:cxn ang="0">
                  <a:pos x="48" y="358"/>
                </a:cxn>
                <a:cxn ang="0">
                  <a:pos x="58" y="366"/>
                </a:cxn>
                <a:cxn ang="0">
                  <a:pos x="68" y="376"/>
                </a:cxn>
                <a:cxn ang="0">
                  <a:pos x="82" y="382"/>
                </a:cxn>
                <a:cxn ang="0">
                  <a:pos x="96" y="388"/>
                </a:cxn>
                <a:cxn ang="0">
                  <a:pos x="110" y="392"/>
                </a:cxn>
                <a:cxn ang="0">
                  <a:pos x="110" y="392"/>
                </a:cxn>
                <a:cxn ang="0">
                  <a:pos x="126" y="394"/>
                </a:cxn>
                <a:cxn ang="0">
                  <a:pos x="142" y="394"/>
                </a:cxn>
                <a:cxn ang="0">
                  <a:pos x="156" y="390"/>
                </a:cxn>
                <a:cxn ang="0">
                  <a:pos x="170" y="386"/>
                </a:cxn>
                <a:cxn ang="0">
                  <a:pos x="184" y="378"/>
                </a:cxn>
                <a:cxn ang="0">
                  <a:pos x="196" y="368"/>
                </a:cxn>
                <a:cxn ang="0">
                  <a:pos x="208" y="358"/>
                </a:cxn>
                <a:cxn ang="0">
                  <a:pos x="218" y="346"/>
                </a:cxn>
                <a:cxn ang="0">
                  <a:pos x="228" y="332"/>
                </a:cxn>
                <a:cxn ang="0">
                  <a:pos x="236" y="318"/>
                </a:cxn>
                <a:cxn ang="0">
                  <a:pos x="244" y="302"/>
                </a:cxn>
                <a:cxn ang="0">
                  <a:pos x="248" y="286"/>
                </a:cxn>
                <a:cxn ang="0">
                  <a:pos x="252" y="270"/>
                </a:cxn>
                <a:cxn ang="0">
                  <a:pos x="256" y="254"/>
                </a:cxn>
                <a:cxn ang="0">
                  <a:pos x="256" y="236"/>
                </a:cxn>
                <a:cxn ang="0">
                  <a:pos x="256" y="220"/>
                </a:cxn>
                <a:cxn ang="0">
                  <a:pos x="256" y="220"/>
                </a:cxn>
                <a:cxn ang="0">
                  <a:pos x="252" y="190"/>
                </a:cxn>
                <a:cxn ang="0">
                  <a:pos x="244" y="162"/>
                </a:cxn>
                <a:cxn ang="0">
                  <a:pos x="234" y="140"/>
                </a:cxn>
                <a:cxn ang="0">
                  <a:pos x="224" y="122"/>
                </a:cxn>
                <a:cxn ang="0">
                  <a:pos x="212" y="106"/>
                </a:cxn>
                <a:cxn ang="0">
                  <a:pos x="200" y="90"/>
                </a:cxn>
                <a:cxn ang="0">
                  <a:pos x="190" y="78"/>
                </a:cxn>
                <a:cxn ang="0">
                  <a:pos x="182" y="64"/>
                </a:cxn>
                <a:cxn ang="0">
                  <a:pos x="182" y="64"/>
                </a:cxn>
                <a:cxn ang="0">
                  <a:pos x="168" y="38"/>
                </a:cxn>
                <a:cxn ang="0">
                  <a:pos x="160" y="18"/>
                </a:cxn>
                <a:cxn ang="0">
                  <a:pos x="154" y="0"/>
                </a:cxn>
                <a:cxn ang="0">
                  <a:pos x="154" y="0"/>
                </a:cxn>
              </a:cxnLst>
              <a:rect l="0" t="0" r="r" b="b"/>
              <a:pathLst>
                <a:path w="256" h="394">
                  <a:moveTo>
                    <a:pt x="154" y="0"/>
                  </a:moveTo>
                  <a:lnTo>
                    <a:pt x="154" y="0"/>
                  </a:lnTo>
                  <a:lnTo>
                    <a:pt x="150" y="6"/>
                  </a:lnTo>
                  <a:lnTo>
                    <a:pt x="142" y="24"/>
                  </a:lnTo>
                  <a:lnTo>
                    <a:pt x="134" y="36"/>
                  </a:lnTo>
                  <a:lnTo>
                    <a:pt x="124" y="48"/>
                  </a:lnTo>
                  <a:lnTo>
                    <a:pt x="112" y="62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62" y="104"/>
                  </a:lnTo>
                  <a:lnTo>
                    <a:pt x="46" y="120"/>
                  </a:lnTo>
                  <a:lnTo>
                    <a:pt x="30" y="136"/>
                  </a:lnTo>
                  <a:lnTo>
                    <a:pt x="18" y="154"/>
                  </a:lnTo>
                  <a:lnTo>
                    <a:pt x="8" y="174"/>
                  </a:lnTo>
                  <a:lnTo>
                    <a:pt x="2" y="196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2" y="244"/>
                  </a:lnTo>
                  <a:lnTo>
                    <a:pt x="6" y="270"/>
                  </a:lnTo>
                  <a:lnTo>
                    <a:pt x="12" y="298"/>
                  </a:lnTo>
                  <a:lnTo>
                    <a:pt x="24" y="324"/>
                  </a:lnTo>
                  <a:lnTo>
                    <a:pt x="30" y="336"/>
                  </a:lnTo>
                  <a:lnTo>
                    <a:pt x="38" y="346"/>
                  </a:lnTo>
                  <a:lnTo>
                    <a:pt x="48" y="358"/>
                  </a:lnTo>
                  <a:lnTo>
                    <a:pt x="58" y="366"/>
                  </a:lnTo>
                  <a:lnTo>
                    <a:pt x="68" y="376"/>
                  </a:lnTo>
                  <a:lnTo>
                    <a:pt x="82" y="382"/>
                  </a:lnTo>
                  <a:lnTo>
                    <a:pt x="96" y="388"/>
                  </a:lnTo>
                  <a:lnTo>
                    <a:pt x="110" y="392"/>
                  </a:lnTo>
                  <a:lnTo>
                    <a:pt x="110" y="392"/>
                  </a:lnTo>
                  <a:lnTo>
                    <a:pt x="126" y="394"/>
                  </a:lnTo>
                  <a:lnTo>
                    <a:pt x="142" y="394"/>
                  </a:lnTo>
                  <a:lnTo>
                    <a:pt x="156" y="390"/>
                  </a:lnTo>
                  <a:lnTo>
                    <a:pt x="170" y="386"/>
                  </a:lnTo>
                  <a:lnTo>
                    <a:pt x="184" y="378"/>
                  </a:lnTo>
                  <a:lnTo>
                    <a:pt x="196" y="368"/>
                  </a:lnTo>
                  <a:lnTo>
                    <a:pt x="208" y="358"/>
                  </a:lnTo>
                  <a:lnTo>
                    <a:pt x="218" y="346"/>
                  </a:lnTo>
                  <a:lnTo>
                    <a:pt x="228" y="332"/>
                  </a:lnTo>
                  <a:lnTo>
                    <a:pt x="236" y="318"/>
                  </a:lnTo>
                  <a:lnTo>
                    <a:pt x="244" y="302"/>
                  </a:lnTo>
                  <a:lnTo>
                    <a:pt x="248" y="286"/>
                  </a:lnTo>
                  <a:lnTo>
                    <a:pt x="252" y="270"/>
                  </a:lnTo>
                  <a:lnTo>
                    <a:pt x="256" y="254"/>
                  </a:lnTo>
                  <a:lnTo>
                    <a:pt x="256" y="236"/>
                  </a:lnTo>
                  <a:lnTo>
                    <a:pt x="256" y="220"/>
                  </a:lnTo>
                  <a:lnTo>
                    <a:pt x="256" y="220"/>
                  </a:lnTo>
                  <a:lnTo>
                    <a:pt x="252" y="190"/>
                  </a:lnTo>
                  <a:lnTo>
                    <a:pt x="244" y="162"/>
                  </a:lnTo>
                  <a:lnTo>
                    <a:pt x="234" y="140"/>
                  </a:lnTo>
                  <a:lnTo>
                    <a:pt x="224" y="122"/>
                  </a:lnTo>
                  <a:lnTo>
                    <a:pt x="212" y="106"/>
                  </a:lnTo>
                  <a:lnTo>
                    <a:pt x="200" y="90"/>
                  </a:lnTo>
                  <a:lnTo>
                    <a:pt x="190" y="78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38"/>
                  </a:lnTo>
                  <a:lnTo>
                    <a:pt x="160" y="18"/>
                  </a:lnTo>
                  <a:lnTo>
                    <a:pt x="154" y="0"/>
                  </a:lnTo>
                  <a:lnTo>
                    <a:pt x="15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52" name=""/>
            <p:cNvSpPr/>
            <p:nvPr/>
          </p:nvSpPr>
          <p:spPr>
            <a:xfrm>
              <a:off x="233362" y="3683000"/>
              <a:ext cx="447675" cy="803275"/>
            </a:xfrm>
            <a:custGeom>
              <a:avLst/>
              <a:gdLst/>
              <a:cxnLst>
                <a:cxn ang="0">
                  <a:pos x="264" y="0"/>
                </a:cxn>
                <a:cxn ang="0">
                  <a:pos x="258" y="12"/>
                </a:cxn>
                <a:cxn ang="0">
                  <a:pos x="234" y="32"/>
                </a:cxn>
                <a:cxn ang="0">
                  <a:pos x="184" y="62"/>
                </a:cxn>
                <a:cxn ang="0">
                  <a:pos x="144" y="80"/>
                </a:cxn>
                <a:cxn ang="0">
                  <a:pos x="104" y="102"/>
                </a:cxn>
                <a:cxn ang="0">
                  <a:pos x="70" y="126"/>
                </a:cxn>
                <a:cxn ang="0">
                  <a:pos x="44" y="152"/>
                </a:cxn>
                <a:cxn ang="0">
                  <a:pos x="22" y="182"/>
                </a:cxn>
                <a:cxn ang="0">
                  <a:pos x="8" y="216"/>
                </a:cxn>
                <a:cxn ang="0">
                  <a:pos x="2" y="254"/>
                </a:cxn>
                <a:cxn ang="0">
                  <a:pos x="0" y="296"/>
                </a:cxn>
                <a:cxn ang="0">
                  <a:pos x="6" y="344"/>
                </a:cxn>
                <a:cxn ang="0">
                  <a:pos x="16" y="388"/>
                </a:cxn>
                <a:cxn ang="0">
                  <a:pos x="42" y="452"/>
                </a:cxn>
                <a:cxn ang="0">
                  <a:pos x="68" y="490"/>
                </a:cxn>
                <a:cxn ang="0">
                  <a:pos x="86" y="506"/>
                </a:cxn>
                <a:cxn ang="0">
                  <a:pos x="84" y="496"/>
                </a:cxn>
                <a:cxn ang="0">
                  <a:pos x="84" y="468"/>
                </a:cxn>
                <a:cxn ang="0">
                  <a:pos x="96" y="428"/>
                </a:cxn>
                <a:cxn ang="0">
                  <a:pos x="108" y="408"/>
                </a:cxn>
                <a:cxn ang="0">
                  <a:pos x="128" y="388"/>
                </a:cxn>
                <a:cxn ang="0">
                  <a:pos x="152" y="368"/>
                </a:cxn>
                <a:cxn ang="0">
                  <a:pos x="202" y="326"/>
                </a:cxn>
                <a:cxn ang="0">
                  <a:pos x="238" y="290"/>
                </a:cxn>
                <a:cxn ang="0">
                  <a:pos x="258" y="260"/>
                </a:cxn>
                <a:cxn ang="0">
                  <a:pos x="272" y="222"/>
                </a:cxn>
                <a:cxn ang="0">
                  <a:pos x="280" y="180"/>
                </a:cxn>
                <a:cxn ang="0">
                  <a:pos x="282" y="154"/>
                </a:cxn>
                <a:cxn ang="0">
                  <a:pos x="280" y="70"/>
                </a:cxn>
                <a:cxn ang="0">
                  <a:pos x="274" y="24"/>
                </a:cxn>
                <a:cxn ang="0">
                  <a:pos x="268" y="4"/>
                </a:cxn>
                <a:cxn ang="0">
                  <a:pos x="264" y="0"/>
                </a:cxn>
              </a:cxnLst>
              <a:rect l="0" t="0" r="r" b="b"/>
              <a:pathLst>
                <a:path w="282" h="506">
                  <a:moveTo>
                    <a:pt x="264" y="0"/>
                  </a:moveTo>
                  <a:lnTo>
                    <a:pt x="264" y="0"/>
                  </a:lnTo>
                  <a:lnTo>
                    <a:pt x="262" y="6"/>
                  </a:lnTo>
                  <a:lnTo>
                    <a:pt x="258" y="12"/>
                  </a:lnTo>
                  <a:lnTo>
                    <a:pt x="248" y="22"/>
                  </a:lnTo>
                  <a:lnTo>
                    <a:pt x="234" y="32"/>
                  </a:lnTo>
                  <a:lnTo>
                    <a:pt x="212" y="46"/>
                  </a:lnTo>
                  <a:lnTo>
                    <a:pt x="184" y="62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24" y="90"/>
                  </a:lnTo>
                  <a:lnTo>
                    <a:pt x="104" y="102"/>
                  </a:lnTo>
                  <a:lnTo>
                    <a:pt x="86" y="112"/>
                  </a:lnTo>
                  <a:lnTo>
                    <a:pt x="70" y="126"/>
                  </a:lnTo>
                  <a:lnTo>
                    <a:pt x="56" y="138"/>
                  </a:lnTo>
                  <a:lnTo>
                    <a:pt x="44" y="152"/>
                  </a:lnTo>
                  <a:lnTo>
                    <a:pt x="32" y="166"/>
                  </a:lnTo>
                  <a:lnTo>
                    <a:pt x="22" y="182"/>
                  </a:lnTo>
                  <a:lnTo>
                    <a:pt x="14" y="198"/>
                  </a:lnTo>
                  <a:lnTo>
                    <a:pt x="8" y="216"/>
                  </a:lnTo>
                  <a:lnTo>
                    <a:pt x="4" y="234"/>
                  </a:lnTo>
                  <a:lnTo>
                    <a:pt x="2" y="254"/>
                  </a:lnTo>
                  <a:lnTo>
                    <a:pt x="0" y="274"/>
                  </a:lnTo>
                  <a:lnTo>
                    <a:pt x="0" y="296"/>
                  </a:lnTo>
                  <a:lnTo>
                    <a:pt x="2" y="320"/>
                  </a:lnTo>
                  <a:lnTo>
                    <a:pt x="6" y="344"/>
                  </a:lnTo>
                  <a:lnTo>
                    <a:pt x="6" y="344"/>
                  </a:lnTo>
                  <a:lnTo>
                    <a:pt x="16" y="388"/>
                  </a:lnTo>
                  <a:lnTo>
                    <a:pt x="28" y="424"/>
                  </a:lnTo>
                  <a:lnTo>
                    <a:pt x="42" y="452"/>
                  </a:lnTo>
                  <a:lnTo>
                    <a:pt x="56" y="474"/>
                  </a:lnTo>
                  <a:lnTo>
                    <a:pt x="68" y="490"/>
                  </a:lnTo>
                  <a:lnTo>
                    <a:pt x="76" y="500"/>
                  </a:lnTo>
                  <a:lnTo>
                    <a:pt x="86" y="506"/>
                  </a:lnTo>
                  <a:lnTo>
                    <a:pt x="86" y="506"/>
                  </a:lnTo>
                  <a:lnTo>
                    <a:pt x="84" y="496"/>
                  </a:lnTo>
                  <a:lnTo>
                    <a:pt x="84" y="482"/>
                  </a:lnTo>
                  <a:lnTo>
                    <a:pt x="84" y="468"/>
                  </a:lnTo>
                  <a:lnTo>
                    <a:pt x="88" y="448"/>
                  </a:lnTo>
                  <a:lnTo>
                    <a:pt x="96" y="428"/>
                  </a:lnTo>
                  <a:lnTo>
                    <a:pt x="102" y="418"/>
                  </a:lnTo>
                  <a:lnTo>
                    <a:pt x="108" y="408"/>
                  </a:lnTo>
                  <a:lnTo>
                    <a:pt x="116" y="398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52" y="368"/>
                  </a:lnTo>
                  <a:lnTo>
                    <a:pt x="176" y="348"/>
                  </a:lnTo>
                  <a:lnTo>
                    <a:pt x="202" y="326"/>
                  </a:lnTo>
                  <a:lnTo>
                    <a:pt x="228" y="302"/>
                  </a:lnTo>
                  <a:lnTo>
                    <a:pt x="238" y="290"/>
                  </a:lnTo>
                  <a:lnTo>
                    <a:pt x="248" y="274"/>
                  </a:lnTo>
                  <a:lnTo>
                    <a:pt x="258" y="260"/>
                  </a:lnTo>
                  <a:lnTo>
                    <a:pt x="266" y="242"/>
                  </a:lnTo>
                  <a:lnTo>
                    <a:pt x="272" y="222"/>
                  </a:lnTo>
                  <a:lnTo>
                    <a:pt x="278" y="202"/>
                  </a:lnTo>
                  <a:lnTo>
                    <a:pt x="280" y="180"/>
                  </a:lnTo>
                  <a:lnTo>
                    <a:pt x="282" y="154"/>
                  </a:lnTo>
                  <a:lnTo>
                    <a:pt x="282" y="154"/>
                  </a:lnTo>
                  <a:lnTo>
                    <a:pt x="282" y="108"/>
                  </a:lnTo>
                  <a:lnTo>
                    <a:pt x="280" y="70"/>
                  </a:lnTo>
                  <a:lnTo>
                    <a:pt x="276" y="44"/>
                  </a:lnTo>
                  <a:lnTo>
                    <a:pt x="274" y="24"/>
                  </a:lnTo>
                  <a:lnTo>
                    <a:pt x="270" y="12"/>
                  </a:lnTo>
                  <a:lnTo>
                    <a:pt x="268" y="4"/>
                  </a:lnTo>
                  <a:lnTo>
                    <a:pt x="264" y="0"/>
                  </a:lnTo>
                  <a:lnTo>
                    <a:pt x="26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53" name=""/>
            <p:cNvSpPr/>
            <p:nvPr/>
          </p:nvSpPr>
          <p:spPr>
            <a:xfrm>
              <a:off x="712788" y="3711575"/>
              <a:ext cx="352425" cy="768350"/>
            </a:xfrm>
            <a:custGeom>
              <a:avLst/>
              <a:gd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22"/>
                </a:cxn>
                <a:cxn ang="0">
                  <a:pos x="2" y="48"/>
                </a:cxn>
                <a:cxn ang="0">
                  <a:pos x="0" y="78"/>
                </a:cxn>
                <a:cxn ang="0">
                  <a:pos x="0" y="114"/>
                </a:cxn>
                <a:cxn ang="0">
                  <a:pos x="4" y="154"/>
                </a:cxn>
                <a:cxn ang="0">
                  <a:pos x="10" y="192"/>
                </a:cxn>
                <a:cxn ang="0">
                  <a:pos x="16" y="210"/>
                </a:cxn>
                <a:cxn ang="0">
                  <a:pos x="22" y="230"/>
                </a:cxn>
                <a:cxn ang="0">
                  <a:pos x="22" y="230"/>
                </a:cxn>
                <a:cxn ang="0">
                  <a:pos x="40" y="264"/>
                </a:cxn>
                <a:cxn ang="0">
                  <a:pos x="58" y="296"/>
                </a:cxn>
                <a:cxn ang="0">
                  <a:pos x="78" y="328"/>
                </a:cxn>
                <a:cxn ang="0">
                  <a:pos x="96" y="358"/>
                </a:cxn>
                <a:cxn ang="0">
                  <a:pos x="110" y="388"/>
                </a:cxn>
                <a:cxn ang="0">
                  <a:pos x="116" y="404"/>
                </a:cxn>
                <a:cxn ang="0">
                  <a:pos x="120" y="418"/>
                </a:cxn>
                <a:cxn ang="0">
                  <a:pos x="122" y="434"/>
                </a:cxn>
                <a:cxn ang="0">
                  <a:pos x="122" y="450"/>
                </a:cxn>
                <a:cxn ang="0">
                  <a:pos x="120" y="468"/>
                </a:cxn>
                <a:cxn ang="0">
                  <a:pos x="116" y="484"/>
                </a:cxn>
                <a:cxn ang="0">
                  <a:pos x="116" y="484"/>
                </a:cxn>
                <a:cxn ang="0">
                  <a:pos x="136" y="460"/>
                </a:cxn>
                <a:cxn ang="0">
                  <a:pos x="158" y="434"/>
                </a:cxn>
                <a:cxn ang="0">
                  <a:pos x="180" y="400"/>
                </a:cxn>
                <a:cxn ang="0">
                  <a:pos x="192" y="380"/>
                </a:cxn>
                <a:cxn ang="0">
                  <a:pos x="200" y="358"/>
                </a:cxn>
                <a:cxn ang="0">
                  <a:pos x="210" y="336"/>
                </a:cxn>
                <a:cxn ang="0">
                  <a:pos x="216" y="314"/>
                </a:cxn>
                <a:cxn ang="0">
                  <a:pos x="220" y="290"/>
                </a:cxn>
                <a:cxn ang="0">
                  <a:pos x="222" y="264"/>
                </a:cxn>
                <a:cxn ang="0">
                  <a:pos x="222" y="238"/>
                </a:cxn>
                <a:cxn ang="0">
                  <a:pos x="216" y="214"/>
                </a:cxn>
                <a:cxn ang="0">
                  <a:pos x="216" y="214"/>
                </a:cxn>
                <a:cxn ang="0">
                  <a:pos x="210" y="194"/>
                </a:cxn>
                <a:cxn ang="0">
                  <a:pos x="202" y="176"/>
                </a:cxn>
                <a:cxn ang="0">
                  <a:pos x="194" y="160"/>
                </a:cxn>
                <a:cxn ang="0">
                  <a:pos x="184" y="144"/>
                </a:cxn>
                <a:cxn ang="0">
                  <a:pos x="174" y="130"/>
                </a:cxn>
                <a:cxn ang="0">
                  <a:pos x="162" y="118"/>
                </a:cxn>
                <a:cxn ang="0">
                  <a:pos x="138" y="98"/>
                </a:cxn>
                <a:cxn ang="0">
                  <a:pos x="114" y="82"/>
                </a:cxn>
                <a:cxn ang="0">
                  <a:pos x="92" y="68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24" y="24"/>
                </a:cxn>
                <a:cxn ang="0">
                  <a:pos x="12" y="10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2" h="484">
                  <a:moveTo>
                    <a:pt x="6" y="0"/>
                  </a:moveTo>
                  <a:lnTo>
                    <a:pt x="6" y="0"/>
                  </a:lnTo>
                  <a:lnTo>
                    <a:pt x="4" y="22"/>
                  </a:lnTo>
                  <a:lnTo>
                    <a:pt x="2" y="48"/>
                  </a:lnTo>
                  <a:lnTo>
                    <a:pt x="0" y="78"/>
                  </a:lnTo>
                  <a:lnTo>
                    <a:pt x="0" y="114"/>
                  </a:lnTo>
                  <a:lnTo>
                    <a:pt x="4" y="154"/>
                  </a:lnTo>
                  <a:lnTo>
                    <a:pt x="10" y="192"/>
                  </a:lnTo>
                  <a:lnTo>
                    <a:pt x="16" y="210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40" y="264"/>
                  </a:lnTo>
                  <a:lnTo>
                    <a:pt x="58" y="296"/>
                  </a:lnTo>
                  <a:lnTo>
                    <a:pt x="78" y="328"/>
                  </a:lnTo>
                  <a:lnTo>
                    <a:pt x="96" y="358"/>
                  </a:lnTo>
                  <a:lnTo>
                    <a:pt x="110" y="388"/>
                  </a:lnTo>
                  <a:lnTo>
                    <a:pt x="116" y="404"/>
                  </a:lnTo>
                  <a:lnTo>
                    <a:pt x="120" y="418"/>
                  </a:lnTo>
                  <a:lnTo>
                    <a:pt x="122" y="434"/>
                  </a:lnTo>
                  <a:lnTo>
                    <a:pt x="122" y="450"/>
                  </a:lnTo>
                  <a:lnTo>
                    <a:pt x="120" y="468"/>
                  </a:lnTo>
                  <a:lnTo>
                    <a:pt x="116" y="484"/>
                  </a:lnTo>
                  <a:lnTo>
                    <a:pt x="116" y="484"/>
                  </a:lnTo>
                  <a:lnTo>
                    <a:pt x="136" y="460"/>
                  </a:lnTo>
                  <a:lnTo>
                    <a:pt x="158" y="434"/>
                  </a:lnTo>
                  <a:lnTo>
                    <a:pt x="180" y="400"/>
                  </a:lnTo>
                  <a:lnTo>
                    <a:pt x="192" y="380"/>
                  </a:lnTo>
                  <a:lnTo>
                    <a:pt x="200" y="358"/>
                  </a:lnTo>
                  <a:lnTo>
                    <a:pt x="210" y="336"/>
                  </a:lnTo>
                  <a:lnTo>
                    <a:pt x="216" y="314"/>
                  </a:lnTo>
                  <a:lnTo>
                    <a:pt x="220" y="290"/>
                  </a:lnTo>
                  <a:lnTo>
                    <a:pt x="222" y="264"/>
                  </a:lnTo>
                  <a:lnTo>
                    <a:pt x="222" y="238"/>
                  </a:lnTo>
                  <a:lnTo>
                    <a:pt x="216" y="214"/>
                  </a:lnTo>
                  <a:lnTo>
                    <a:pt x="216" y="214"/>
                  </a:lnTo>
                  <a:lnTo>
                    <a:pt x="210" y="194"/>
                  </a:lnTo>
                  <a:lnTo>
                    <a:pt x="202" y="176"/>
                  </a:lnTo>
                  <a:lnTo>
                    <a:pt x="194" y="160"/>
                  </a:lnTo>
                  <a:lnTo>
                    <a:pt x="184" y="144"/>
                  </a:lnTo>
                  <a:lnTo>
                    <a:pt x="174" y="130"/>
                  </a:lnTo>
                  <a:lnTo>
                    <a:pt x="162" y="118"/>
                  </a:lnTo>
                  <a:lnTo>
                    <a:pt x="138" y="98"/>
                  </a:lnTo>
                  <a:lnTo>
                    <a:pt x="114" y="82"/>
                  </a:lnTo>
                  <a:lnTo>
                    <a:pt x="92" y="68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24" y="24"/>
                  </a:lnTo>
                  <a:lnTo>
                    <a:pt x="12" y="10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1574799" y="1000108"/>
            <a:ext cx="9042399" cy="1040444"/>
          </a:xfrm>
          <a:effectLst/>
        </p:spPr>
        <p:txBody>
          <a:bodyPr>
            <a:no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70" name=""/>
          <p:cNvSpPr>
            <a:spLocks noGrp="1"/>
          </p:cNvSpPr>
          <p:nvPr>
            <p:ph type="body" sz="quarter" idx="14"/>
          </p:nvPr>
        </p:nvSpPr>
        <p:spPr>
          <a:xfrm>
            <a:off x="3619482" y="2428875"/>
            <a:ext cx="5143499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92282B2-68A0-4186-B93D-8AB0E0E8FF7C}" type="datetime1">
              <a:rPr lang="ko-KR" altLang="en-US"/>
              <a:pPr>
                <a:defRPr lang="ko-KR" altLang="en-US"/>
              </a:pPr>
              <a:t>2020-09-27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0745E6C-0BCB-4C49-990B-A4975746A02C}" type="datetime1">
              <a:rPr lang="ko-KR" altLang="en-US" sz="1200"/>
              <a:pPr>
                <a:defRPr lang="ko-KR" altLang="en-US"/>
              </a:pPr>
              <a:t>2020-09-27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>
            <a:spLocks noGrp="1"/>
          </p:cNvSpPr>
          <p:nvPr>
            <p:ph type="title" idx="0"/>
          </p:nvPr>
        </p:nvSpPr>
        <p:spPr>
          <a:xfrm>
            <a:off x="609599" y="188890"/>
            <a:ext cx="10972799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3"/>
          </p:nvPr>
        </p:nvSpPr>
        <p:spPr>
          <a:xfrm>
            <a:off x="580571" y="1273629"/>
            <a:ext cx="10987011" cy="4974771"/>
          </a:xfrm>
        </p:spPr>
        <p:txBody>
          <a:bodyPr/>
          <a:lstStyle>
            <a:lvl6pPr>
              <a:defRPr/>
            </a:lvl6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2020-09-27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2020-09-27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"/>
          <p:cNvSpPr/>
          <p:nvPr/>
        </p:nvSpPr>
        <p:spPr>
          <a:xfrm rot="5400000">
            <a:off x="2995439" y="-1881665"/>
            <a:ext cx="6181870" cy="10056184"/>
          </a:xfrm>
          <a:prstGeom prst="homePlate">
            <a:avLst>
              <a:gd name="adj" fmla="val 16303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8" name=""/>
          <p:cNvSpPr/>
          <p:nvPr/>
        </p:nvSpPr>
        <p:spPr>
          <a:xfrm rot="5400000">
            <a:off x="2995439" y="-1518194"/>
            <a:ext cx="6181870" cy="9329220"/>
          </a:xfrm>
          <a:prstGeom prst="homePlate">
            <a:avLst>
              <a:gd name="adj" fmla="val 14719"/>
            </a:avLst>
          </a:prstGeom>
          <a:gradFill>
            <a:gsLst>
              <a:gs pos="0">
                <a:schemeClr val="tx1">
                  <a:lumMod val="75000"/>
                </a:schemeClr>
              </a:gs>
              <a:gs pos="50000">
                <a:schemeClr val="tx1"/>
              </a:gs>
              <a:gs pos="100000">
                <a:schemeClr val="tx1">
                  <a:lumMod val="60000"/>
                  <a:lumOff val="40000"/>
                  <a:alpha val="1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202" name="" descr="그림1.png"/>
          <p:cNvPicPr/>
          <p:nvPr/>
        </p:nvPicPr>
        <p:blipFill rotWithShape="1">
          <a:blip r:embed="rId2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5186172" y="4581144"/>
            <a:ext cx="1762125" cy="1458000"/>
          </a:xfrm>
          <a:prstGeom prst="rect">
            <a:avLst/>
          </a:prstGeom>
        </p:spPr>
      </p:pic>
      <p:pic>
        <p:nvPicPr>
          <p:cNvPr id="203" name="" descr="그림1.png"/>
          <p:cNvPicPr/>
          <p:nvPr/>
        </p:nvPicPr>
        <p:blipFill rotWithShape="1"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 t="15770"/>
          <a:stretch>
            <a:fillRect/>
          </a:stretch>
        </p:blipFill>
        <p:spPr>
          <a:xfrm>
            <a:off x="150910" y="188595"/>
            <a:ext cx="748630" cy="6532879"/>
          </a:xfrm>
          <a:prstGeom prst="rect">
            <a:avLst/>
          </a:prstGeom>
        </p:spPr>
      </p:pic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1502734" y="1285860"/>
            <a:ext cx="9186530" cy="1143008"/>
          </a:xfr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54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1502734" y="2428867"/>
            <a:ext cx="9186530" cy="57679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2020-09-27</a:t>
            </a:fld>
            <a:endParaRPr lang="ko-KR" altLang="en-US"/>
          </a:p>
        </p:txBody>
      </p:sp>
      <p:sp>
        <p:nvSpPr>
          <p:cNvPr id="13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4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206" name="" descr="그림1.png"/>
          <p:cNvPicPr/>
          <p:nvPr/>
        </p:nvPicPr>
        <p:blipFill rotWithShape="1">
          <a:blip r:embed="rId4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 t="15770"/>
          <a:stretch>
            <a:fillRect/>
          </a:stretch>
        </p:blipFill>
        <p:spPr>
          <a:xfrm flipH="1">
            <a:off x="11268837" y="188595"/>
            <a:ext cx="748630" cy="6532879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>
            <a:spLocks noGrp="1"/>
          </p:cNvSpPr>
          <p:nvPr>
            <p:ph type="title" idx="0"/>
          </p:nvPr>
        </p:nvSpPr>
        <p:spPr>
          <a:xfrm>
            <a:off x="609599" y="188890"/>
            <a:ext cx="10972799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sz="quarter" idx="14"/>
          </p:nvPr>
        </p:nvSpPr>
        <p:spPr>
          <a:xfrm>
            <a:off x="609598" y="1284514"/>
            <a:ext cx="5391150" cy="4930549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sz="quarter" idx="15"/>
          </p:nvPr>
        </p:nvSpPr>
        <p:spPr>
          <a:xfrm>
            <a:off x="6191249" y="1284514"/>
            <a:ext cx="5391150" cy="4930549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9C2B72A-6F8C-473D-BD87-6592DDAD46F7}" type="datetime1">
              <a:rPr lang="ko-KR" altLang="en-US"/>
              <a:pPr>
                <a:defRPr lang="ko-KR" altLang="en-US"/>
              </a:pPr>
              <a:t>2020-09-27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609599" y="188890"/>
            <a:ext cx="10972799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2020-09-27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>
            <a:spLocks noGrp="1"/>
          </p:cNvSpPr>
          <p:nvPr>
            <p:ph type="title" idx="0"/>
          </p:nvPr>
        </p:nvSpPr>
        <p:spPr>
          <a:xfrm>
            <a:off x="609599" y="188890"/>
            <a:ext cx="10972799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6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300163"/>
            <a:ext cx="10972799" cy="4889622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</a:t>
            </a: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2020-09-27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188890"/>
            <a:ext cx="10972799" cy="80171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sz="quarter" idx="13"/>
          </p:nvPr>
        </p:nvSpPr>
        <p:spPr>
          <a:xfrm>
            <a:off x="595083" y="1273628"/>
            <a:ext cx="5399315" cy="2372859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sz="quarter" idx="14"/>
          </p:nvPr>
        </p:nvSpPr>
        <p:spPr>
          <a:xfrm>
            <a:off x="6183083" y="1273628"/>
            <a:ext cx="5399315" cy="2372859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3" name=""/>
          <p:cNvSpPr>
            <a:spLocks noGrp="1"/>
          </p:cNvSpPr>
          <p:nvPr>
            <p:ph sz="quarter" idx="15"/>
          </p:nvPr>
        </p:nvSpPr>
        <p:spPr>
          <a:xfrm>
            <a:off x="595083" y="3769182"/>
            <a:ext cx="5399315" cy="2372859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4" name=""/>
          <p:cNvSpPr>
            <a:spLocks noGrp="1"/>
          </p:cNvSpPr>
          <p:nvPr>
            <p:ph sz="quarter" idx="16"/>
          </p:nvPr>
        </p:nvSpPr>
        <p:spPr>
          <a:xfrm>
            <a:off x="6183083" y="3769182"/>
            <a:ext cx="5399315" cy="2372859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2020-09-27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" descr="그림1.png"/>
          <p:cNvPicPr/>
          <p:nvPr/>
        </p:nvPicPr>
        <p:blipFill rotWithShape="1">
          <a:blip r:embed="rId2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tretch>
            <a:fillRect/>
          </a:stretch>
        </p:blipFill>
        <p:spPr>
          <a:xfrm>
            <a:off x="82800" y="2484533"/>
            <a:ext cx="12027600" cy="1888933"/>
          </a:xfrm>
          <a:prstGeom prst="rect">
            <a:avLst/>
          </a:prstGeom>
        </p:spPr>
      </p:pic>
      <p:pic>
        <p:nvPicPr>
          <p:cNvPr id="1221" name="" descr="그림2.png"/>
          <p:cNvPicPr>
            <a:picLocks noChangeAspect="1"/>
          </p:cNvPicPr>
          <p:nvPr/>
        </p:nvPicPr>
        <p:blipFill rotWithShape="1"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1408223" y="1083715"/>
            <a:ext cx="9443955" cy="4760583"/>
          </a:xfrm>
          <a:prstGeom prst="rect">
            <a:avLst/>
          </a:prstGeom>
        </p:spPr>
      </p:pic>
      <p:sp>
        <p:nvSpPr>
          <p:cNvPr id="8" name=""/>
          <p:cNvSpPr>
            <a:spLocks noGrp="1"/>
          </p:cNvSpPr>
          <p:nvPr>
            <p:ph type="title" idx="0"/>
          </p:nvPr>
        </p:nvSpPr>
        <p:spPr>
          <a:xfrm>
            <a:off x="609599" y="188890"/>
            <a:ext cx="10972799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049990" y="1368380"/>
            <a:ext cx="7996767" cy="4000528"/>
          </a:xfrm>
          <a:solidFill>
            <a:schemeClr val="tx1">
              <a:alpha val="88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000221" y="5663295"/>
            <a:ext cx="8098818" cy="551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2020-09-27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연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0" y="0"/>
            <a:ext cx="12228191" cy="64008"/>
            <a:chOff x="0" y="0"/>
            <a:chExt cx="9171144" cy="64008"/>
          </a:xfrm>
        </p:grpSpPr>
        <p:sp>
          <p:nvSpPr>
            <p:cNvPr id="11" name=""/>
            <p:cNvSpPr/>
            <p:nvPr/>
          </p:nvSpPr>
          <p:spPr>
            <a:xfrm>
              <a:off x="0" y="0"/>
              <a:ext cx="2304000" cy="64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2295144" y="0"/>
              <a:ext cx="2304000" cy="640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" name=""/>
            <p:cNvSpPr/>
            <p:nvPr/>
          </p:nvSpPr>
          <p:spPr>
            <a:xfrm>
              <a:off x="4572000" y="0"/>
              <a:ext cx="2304000" cy="64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" name=""/>
            <p:cNvSpPr/>
            <p:nvPr/>
          </p:nvSpPr>
          <p:spPr>
            <a:xfrm>
              <a:off x="6867144" y="0"/>
              <a:ext cx="2304000" cy="640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188890"/>
            <a:ext cx="10972799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285860"/>
            <a:ext cx="10972799" cy="491397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2020-09-27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3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Wingdings"/>
        <a:buChar char="l"/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25475" indent="-244475" algn="l" defTabSz="914400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l"/>
        <a:defRPr sz="22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87425" indent="-271463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Wingdings"/>
        <a:buChar char="§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49375" indent="-271463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Arial"/>
        <a:buChar char="–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701800" indent="-261938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063750" indent="-268288" algn="l" defTabSz="914400" rtl="0" eaLnBrk="1" latinLnBrk="1" hangingPunct="1">
        <a:spcBef>
          <a:spcPct val="20000"/>
        </a:spcBef>
        <a:buClr>
          <a:schemeClr val="accent1"/>
        </a:buClr>
        <a:buFont typeface="Arial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417763" indent="-263525" algn="l" defTabSz="914400" rtl="0" eaLnBrk="1" latinLnBrk="1" hangingPunct="1">
        <a:spcBef>
          <a:spcPct val="20000"/>
        </a:spcBef>
        <a:buClr>
          <a:schemeClr val="accent1"/>
        </a:buClr>
        <a:buFont typeface="Arial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1" hangingPunct="1">
        <a:spcBef>
          <a:spcPct val="20000"/>
        </a:spcBef>
        <a:buClr>
          <a:schemeClr val="accent1"/>
        </a:buClr>
        <a:buFont typeface="Arial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3141663" indent="-271463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18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19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20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21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22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23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24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25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26.png"  /><Relationship Id="rId4" Type="http://schemas.openxmlformats.org/officeDocument/2006/relationships/image" Target="../media/image27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7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2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5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13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1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15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16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17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독도 영토학 과제</a:t>
            </a:r>
            <a:endParaRPr lang="ko-KR" altLang="en-US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756229" y="2643181"/>
            <a:ext cx="8679543" cy="154237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독도가 한국영토인 역사적</a:t>
            </a:r>
            <a:r>
              <a:rPr lang="en-US" altLang="ko-KR"/>
              <a:t>,</a:t>
            </a:r>
            <a:r>
              <a:rPr lang="ko-KR" altLang="en-US"/>
              <a:t>지리적 근거와 국제법적 지위</a:t>
            </a:r>
            <a:endParaRPr lang="ko-KR" altLang="en-US"/>
          </a:p>
          <a:p>
            <a:pPr lvl="0">
              <a:defRPr lang="ko-KR" altLang="en-US"/>
            </a:pPr>
            <a:r>
              <a:rPr lang="en-US" altLang="ko-KR"/>
              <a:t>22003893</a:t>
            </a:r>
            <a:r>
              <a:rPr lang="ko-KR" altLang="en-US"/>
              <a:t> 김지훈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일본 돗토리번 답변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1695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일본 막부는 울릉도 영유권에 대해 알아보기 위해 돗토리번에 울릉도의 소속을 질문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(12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월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24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일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했습니다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이에 대해 돗토리번이 막부에 다케시마와 마쓰시마가 돗토리번의 소속이 아니라고 답변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(12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월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25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일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함에 따라 막부는 울릉도와 독도가 일본령이 아님을 공식적으로 확인합니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다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altLang="ko-KR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</p:txBody>
      </p:sp>
      <p:pic>
        <p:nvPicPr>
          <p:cNvPr id="4" name=""/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rcRect b="32370"/>
          <a:stretch>
            <a:fillRect/>
          </a:stretch>
        </p:blipFill>
        <p:spPr>
          <a:xfrm>
            <a:off x="6559259" y="1754734"/>
            <a:ext cx="4793673" cy="386888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다케시마 도해 금지령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1696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일본 막부는 돗토리번을 통해 울릉도와 독도가 일본령이 아님을 확인하고 다케시마 도해금지령을 내렸습니다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.(1696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월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28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일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).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이후 조선과의 외교문서를 통해 울릉도가 조선령임을 공식 확인하였습니다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.(1699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</p:txBody>
      </p:sp>
      <p:pic>
        <p:nvPicPr>
          <p:cNvPr id="4" name=""/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tretch>
            <a:fillRect/>
          </a:stretch>
        </p:blipFill>
        <p:spPr>
          <a:xfrm>
            <a:off x="6940260" y="1284514"/>
            <a:ext cx="4984174" cy="493054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안용복 일본 도해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1696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안용복이 울릉도에 어업 온 일본어선을 추격하여 독도에서 쫓아버리고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일본에까지 다녀온 사건입니다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이때 안용복이 오키섬 관리에게 울릉도와 독도가 조선령이라고 진술한 기록이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원록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9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병자년조선주착안일권지각서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에 실려 있습니다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</p:txBody>
      </p:sp>
      <p:pic>
        <p:nvPicPr>
          <p:cNvPr id="4" name=""/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rcRect r="810" b="15450"/>
          <a:stretch>
            <a:fillRect/>
          </a:stretch>
        </p:blipFill>
        <p:spPr>
          <a:xfrm>
            <a:off x="6732442" y="1284513"/>
            <a:ext cx="4849955" cy="439105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동국문헌비고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여지고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1770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국왕 영조의 명에 의해 조선의 문물제도를 기록한 관찬서입니다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이 책에는 우산도와 울릉도 두 섬으로 하나가 바로 우산이다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여지지에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에 이르기를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울릉과 우산은 모두 우산국의 땅인데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우산은 일본이 말하는 송도다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라고 하였습니다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</p:txBody>
      </p:sp>
      <p:pic>
        <p:nvPicPr>
          <p:cNvPr id="4" name=""/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rcRect r="810" b="36730"/>
          <a:stretch>
            <a:fillRect/>
          </a:stretch>
        </p:blipFill>
        <p:spPr>
          <a:xfrm>
            <a:off x="6870988" y="1284513"/>
            <a:ext cx="4711410" cy="437373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일 외무성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조선국교제시말내탐서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1870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1870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 외무성 관리인 사다 하쿠보 등이 조선을 시찰한 후 외무성에 제출한 보고서입니다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이 보고서에는 다케시마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울릉도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와 마쓰시마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독도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가 조선 부속이 된 사정이 언급 되어 있어서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당시 일본 외무성이 두 섬을 조선 영토로 인식했다는 것을 알 수 있습니다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</p:txBody>
      </p:sp>
      <p:pic>
        <p:nvPicPr>
          <p:cNvPr id="4" name=""/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rcRect r="810" b="17870"/>
          <a:stretch>
            <a:fillRect/>
          </a:stretch>
        </p:blipFill>
        <p:spPr>
          <a:xfrm>
            <a:off x="6836351" y="1284513"/>
            <a:ext cx="4746047" cy="423519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4"/>
          </p:nvPr>
        </p:nvSpPr>
        <p:spPr>
          <a:xfrm>
            <a:off x="609598" y="1284514"/>
            <a:ext cx="5391150" cy="557348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태정관지령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1877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1877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3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월 일본 최고 행정기구인 태정관이 내무성에 울릉도와 독도가 일본령이 아니라고 내린 지령입니다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태정관은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17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세기 에도 막부와 조선 정부 간 교섭 결과를 울릉도와 독도가 일본 소속이 아님이 확인되었다고 판단하고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다케시마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울릉도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외 일도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독도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의 건에 대해 본방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일본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과는 관계가 없음을 명심할 것 이라는 지시를 내무성에 내렸던 것입니다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</p:txBody>
      </p:sp>
      <p:pic>
        <p:nvPicPr>
          <p:cNvPr id="4" name=""/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tretch>
            <a:fillRect/>
          </a:stretch>
        </p:blipFill>
        <p:spPr>
          <a:xfrm>
            <a:off x="6940260" y="1284513"/>
            <a:ext cx="4642138" cy="446032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칙령 제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41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호 반포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1900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고종 황제는 칙령으로 울릉도를 울도로 개칭하고 도감을 군수로 개정한 건을 제정 반포 하였습니다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이 칙령 제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2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조에 울도군의 관할구역으로 울릉전도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,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죽도와 함께 석도를 규정하여 독도가 울도군의 관할임을 명확히 했습니다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</p:txBody>
      </p:sp>
      <p:pic>
        <p:nvPicPr>
          <p:cNvPr id="4" name=""/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rcRect b="48800"/>
          <a:stretch>
            <a:fillRect/>
          </a:stretch>
        </p:blipFill>
        <p:spPr>
          <a:xfrm>
            <a:off x="6974896" y="1284513"/>
            <a:ext cx="4607501" cy="451228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시마네현고시 제 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40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호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1905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1900" b="0" i="0" u="none" strike="noStrike" mc:Ignorable="hp" hp:hslEmbossed="0"/>
              <a:t>일본의 독도 영토 편입을 알리는 지방 고시입니다</a:t>
            </a:r>
            <a:r>
              <a:rPr xmlns:mc="http://schemas.openxmlformats.org/markup-compatibility/2006" xmlns:hp="http://schemas.haansoft.com/office/presentation/8.0" lang="EN-US" sz="1900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sz="190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1900" b="0" i="0" u="none" strike="noStrike" mc:Ignorable="hp" hp:hslEmbossed="0"/>
              <a:t>일본은 </a:t>
            </a:r>
            <a:r>
              <a:rPr xmlns:mc="http://schemas.openxmlformats.org/markup-compatibility/2006" xmlns:hp="http://schemas.haansoft.com/office/presentation/8.0" lang="EN-US" sz="1900" b="0" i="0" u="none" strike="noStrike" mc:Ignorable="hp" hp:hslEmbossed="0"/>
              <a:t>1904</a:t>
            </a:r>
            <a:r>
              <a:rPr xmlns:mc="http://schemas.openxmlformats.org/markup-compatibility/2006" xmlns:hp="http://schemas.haansoft.com/office/presentation/8.0" sz="1900" b="0" i="0" u="none" strike="noStrike" mc:Ignorable="hp" hp:hslEmbossed="0"/>
              <a:t>년 이래 만주와 한반도에 대한 이권을 두고 러시아와 전잰 과정에서 동해에서의 해전을 위한 군사적 필요성에 의해 </a:t>
            </a:r>
            <a:r>
              <a:rPr xmlns:mc="http://schemas.openxmlformats.org/markup-compatibility/2006" xmlns:hp="http://schemas.haansoft.com/office/presentation/8.0" lang="EN-US" sz="1900" b="0" i="0" u="none" strike="noStrike" mc:Ignorable="hp" hp:hslEmbossed="0"/>
              <a:t>1905</a:t>
            </a:r>
            <a:r>
              <a:rPr xmlns:mc="http://schemas.openxmlformats.org/markup-compatibility/2006" xmlns:hp="http://schemas.haansoft.com/office/presentation/8.0" sz="1900" b="0" i="0" u="none" strike="noStrike" mc:Ignorable="hp" hp:hslEmbossed="0"/>
              <a:t>년 독도를 무주지라 주장하면서 영토편입을 시도하고 시마네현에 고시했습니다</a:t>
            </a:r>
            <a:r>
              <a:rPr xmlns:mc="http://schemas.openxmlformats.org/markup-compatibility/2006" xmlns:hp="http://schemas.haansoft.com/office/presentation/8.0" lang="EN-US" sz="1900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sz="190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1900" b="0" i="0" u="none" strike="noStrike" mc:Ignorable="hp" hp:hslEmbossed="0"/>
              <a:t>그러나 시마네현고시 제 </a:t>
            </a:r>
            <a:r>
              <a:rPr xmlns:mc="http://schemas.openxmlformats.org/markup-compatibility/2006" xmlns:hp="http://schemas.haansoft.com/office/presentation/8.0" lang="EN-US" sz="1900" b="0" i="0" u="none" strike="noStrike" mc:Ignorable="hp" hp:hslEmbossed="0"/>
              <a:t>40</a:t>
            </a:r>
            <a:r>
              <a:rPr xmlns:mc="http://schemas.openxmlformats.org/markup-compatibility/2006" xmlns:hp="http://schemas.haansoft.com/office/presentation/8.0" sz="1900" b="0" i="0" u="none" strike="noStrike" mc:Ignorable="hp" hp:hslEmbossed="0"/>
              <a:t>호는 일본의 우리나라 국권에 대한 단계적 침탈과정의 일환이었으며</a:t>
            </a:r>
            <a:r>
              <a:rPr xmlns:mc="http://schemas.openxmlformats.org/markup-compatibility/2006" xmlns:hp="http://schemas.haansoft.com/office/presentation/8.0" lang="EN-US" sz="19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1900" b="0" i="0" u="none" strike="noStrike" mc:Ignorable="hp" hp:hslEmbossed="0"/>
              <a:t>우리나라가 오랜 기간에 걸쳐 확고히 확립하여 온 독도 영유권을 침해한 불법행위이므로 국제법적 효력을 가질 수 없습니다</a:t>
            </a:r>
            <a:r>
              <a:rPr xmlns:mc="http://schemas.openxmlformats.org/markup-compatibility/2006" xmlns:hp="http://schemas.haansoft.com/office/presentation/8.0" lang="EN-US" sz="1900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sz="1900" b="0" i="0" u="none" strike="noStrike" mc:Ignorable="hp" hp:hslEmbossed="0"/>
          </a:p>
        </p:txBody>
      </p:sp>
      <p:pic>
        <p:nvPicPr>
          <p:cNvPr id="4" name=""/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rcRect b="19090"/>
          <a:stretch>
            <a:fillRect/>
          </a:stretch>
        </p:blipFill>
        <p:spPr>
          <a:xfrm>
            <a:off x="6905624" y="1284513"/>
            <a:ext cx="4676774" cy="451228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sz="quarter" idx="14"/>
          </p:nvPr>
        </p:nvSpPr>
        <p:spPr>
          <a:xfrm>
            <a:off x="609598" y="589745"/>
            <a:ext cx="5391150" cy="590240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울도군수 심흥택 보고서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1906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울도군수 심흥택이 울릉도를 방문한 일본 시마네현 관민 조사단으로 부터 일본이 독도를 영토 편입했다는 소식을 듣고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,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 다음 날 강원도 관찰사와 내부에 보고한 문서입니다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altLang="ko-KR" sz="160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이 보고서에는 본군 소속 독도라고 하여 독도가 울도군의 관할임을 분명히 했습니다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.(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의정부 참정대신지령 제 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3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호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)</a:t>
            </a:r>
            <a:endParaRPr xmlns:mc="http://schemas.openxmlformats.org/markup-compatibility/2006" xmlns:hp="http://schemas.haansoft.com/office/presentation/8.0" lang="en-US" altLang="ko-KR" sz="160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대한제국 최고의 행정기구인 의정부에서 일본의 독도 영토 편입을 부인하는 지령을 내린 것입니다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.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 의정부는 강원도 관찰사로부터 일본이 독도를 영토 편입했다는 보고를 접하고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,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 일본의 독도 편입을 부인하는 참정대신의 지령을 내립니다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.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연합국최고사령관 각서 제 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677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호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]1946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년 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1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월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29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일</a:t>
            </a:r>
            <a:endParaRPr xmlns:mc="http://schemas.openxmlformats.org/markup-compatibility/2006" xmlns:hp="http://schemas.haansoft.com/office/presentation/8.0" lang="ko-KR" altLang="en-US" sz="160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제 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2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차 세계대전 종전 후 일본의 통치 행정범위에서 독도를 제외시킨 각서입니다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.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 연합국 최고사령관은 일본의 영역에서 울릉도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,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리앙쿠르암과 제주도는 제외된다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.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라고 규정하였습니다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.(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연합국최고사령관 각서 제 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1033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호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)1946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년 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6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월 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22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일</a:t>
            </a:r>
            <a:endParaRPr xmlns:mc="http://schemas.openxmlformats.org/markup-compatibility/2006" xmlns:hp="http://schemas.haansoft.com/office/presentation/8.0" lang="ko-KR" altLang="en-US" sz="1600" b="0" i="0" u="none" strike="noStrike" mc:Ignorable="hp" hp:hslEmbossed="0"/>
          </a:p>
        </p:txBody>
      </p:sp>
      <p:pic>
        <p:nvPicPr>
          <p:cNvPr id="4" name=""/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rcRect b="33020"/>
          <a:stretch>
            <a:fillRect/>
          </a:stretch>
        </p:blipFill>
        <p:spPr>
          <a:xfrm>
            <a:off x="7234668" y="906142"/>
            <a:ext cx="4533900" cy="252285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"/>
          <p:cNvPicPr/>
          <p:nvPr/>
        </p:nvPicPr>
        <p:blipFill rotWithShape="1">
          <a:blip r:embed="rId4"/>
          <a:srcRect b="18170"/>
          <a:stretch>
            <a:fillRect/>
          </a:stretch>
        </p:blipFill>
        <p:spPr>
          <a:xfrm>
            <a:off x="7234668" y="3429000"/>
            <a:ext cx="4533900" cy="259232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샌프란시스코 강화조약 체결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1951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샌프란시스코 강화조약은 제 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2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차 세계대전을 종결하면서 연합국과 일본이 체결한 조약입니다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sz="210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이 조약 제 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2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조에서 일본은 한국의 독립을 인정하고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,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제주도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,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거문도 및 울릉도를 포함한 한국에 대한 모든 권리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권원 및 청구권을 포기한다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.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라고 규정했습니다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sz="210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이는 한국의 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3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천여 개의 도시 가운데 예시에 불과하며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2100" b="0" i="0" u="none" strike="noStrike" mc:Ignorable="hp" hp:hslEmbossed="0"/>
              <a:t>독도가 직접적으로 명시되지 않았다고 하여 독도가 한국의 영토에 포함되지 않는다고 볼 수 없습니다</a:t>
            </a:r>
            <a:r>
              <a:rPr xmlns:mc="http://schemas.openxmlformats.org/markup-compatibility/2006" xmlns:hp="http://schemas.haansoft.com/office/presentation/8.0" lang="EN-US" sz="2100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</p:txBody>
      </p:sp>
      <p:pic>
        <p:nvPicPr>
          <p:cNvPr id="4" name=""/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rcRect b="34600"/>
          <a:stretch>
            <a:fillRect/>
          </a:stretch>
        </p:blipFill>
        <p:spPr>
          <a:xfrm>
            <a:off x="6957579" y="2230984"/>
            <a:ext cx="4624819" cy="379960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목 차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3619482" y="2428875"/>
            <a:ext cx="5143499" cy="2662671"/>
          </a:xfrm>
        </p:spPr>
        <p:txBody>
          <a:bodyPr/>
          <a:lstStyle/>
          <a:p>
            <a:pPr lvl="0">
              <a:defRPr/>
            </a:pPr>
            <a:r>
              <a:rPr lang="en-US" altLang="ko-KR">
                <a:solidFill>
                  <a:schemeClr val="bg2">
                    <a:lumMod val="30000"/>
                  </a:schemeClr>
                </a:solidFill>
              </a:rPr>
              <a:t>1.</a:t>
            </a:r>
            <a:r>
              <a:rPr lang="ko-KR" altLang="en-US">
                <a:solidFill>
                  <a:schemeClr val="bg2">
                    <a:lumMod val="30000"/>
                  </a:schemeClr>
                </a:solidFill>
              </a:rPr>
              <a:t>독도 개요</a:t>
            </a:r>
            <a:endParaRPr lang="ko-KR" altLang="en-US">
              <a:solidFill>
                <a:schemeClr val="bg2">
                  <a:lumMod val="30000"/>
                </a:schemeClr>
              </a:solidFill>
            </a:endParaRPr>
          </a:p>
          <a:p>
            <a:pPr lvl="0">
              <a:defRPr/>
            </a:pPr>
            <a:endParaRPr lang="ko-KR" altLang="en-US">
              <a:solidFill>
                <a:schemeClr val="bg2">
                  <a:lumMod val="30000"/>
                </a:schemeClr>
              </a:solidFill>
            </a:endParaRPr>
          </a:p>
          <a:p>
            <a:pPr lvl="0">
              <a:defRPr/>
            </a:pPr>
            <a:r>
              <a:rPr lang="en-US" altLang="ko-KR">
                <a:solidFill>
                  <a:schemeClr val="bg2">
                    <a:lumMod val="30000"/>
                  </a:schemeClr>
                </a:solidFill>
              </a:rPr>
              <a:t>2.</a:t>
            </a:r>
            <a:r>
              <a:rPr lang="ko-KR" altLang="en-US">
                <a:solidFill>
                  <a:schemeClr val="bg2">
                    <a:lumMod val="30000"/>
                  </a:schemeClr>
                </a:solidFill>
              </a:rPr>
              <a:t>독도가 우리영토인 이유</a:t>
            </a:r>
            <a:endParaRPr lang="ko-KR" altLang="en-US">
              <a:solidFill>
                <a:schemeClr val="bg2">
                  <a:lumMod val="30000"/>
                </a:schemeClr>
              </a:solidFill>
            </a:endParaRPr>
          </a:p>
          <a:p>
            <a:pPr marL="0" lvl="0" indent="0">
              <a:buNone/>
              <a:defRPr/>
            </a:pPr>
            <a:endParaRPr lang="ko-KR" altLang="en-US">
              <a:solidFill>
                <a:schemeClr val="bg2">
                  <a:lumMod val="30000"/>
                </a:schemeClr>
              </a:solidFill>
            </a:endParaRPr>
          </a:p>
          <a:p>
            <a:pPr lvl="0">
              <a:defRPr/>
            </a:pPr>
            <a:endParaRPr lang="ko-KR" altLang="en-US">
              <a:solidFill>
                <a:schemeClr val="bg2">
                  <a:lumMod val="30000"/>
                </a:schemeClr>
              </a:solidFill>
            </a:endParaRPr>
          </a:p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감사합니다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/>
        </p:nvGrpSpPr>
        <p:grpSpPr>
          <a:xfrm rot="0">
            <a:off x="1805884" y="1450963"/>
            <a:ext cx="8143931" cy="4810154"/>
            <a:chOff x="500035" y="1357298"/>
            <a:chExt cx="8143931" cy="4810154"/>
          </a:xfrm>
        </p:grpSpPr>
        <p:sp>
          <p:nvSpPr>
            <p:cNvPr id="1371" name="오각형 1370"/>
            <p:cNvSpPr/>
            <p:nvPr/>
          </p:nvSpPr>
          <p:spPr>
            <a:xfrm>
              <a:off x="500035" y="1357298"/>
              <a:ext cx="8143931" cy="4810154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75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1099" name="그림 1098" descr="그림9.png"/>
            <p:cNvPicPr>
              <a:picLocks noChangeAspect="1"/>
            </p:cNvPicPr>
            <p:nvPr/>
          </p:nvPicPr>
          <p:blipFill rotWithShape="1">
            <a:blip r:embed="rId3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lum/>
            </a:blip>
            <a:stretch>
              <a:fillRect/>
            </a:stretch>
          </p:blipFill>
          <p:spPr>
            <a:xfrm>
              <a:off x="640405" y="1428736"/>
              <a:ext cx="7863190" cy="195056"/>
            </a:xfrm>
            <a:prstGeom prst="rect">
              <a:avLst/>
            </a:prstGeom>
          </p:spPr>
        </p:pic>
        <p:pic>
          <p:nvPicPr>
            <p:cNvPr id="1100" name="그림 1099" descr="그림9.png"/>
            <p:cNvPicPr>
              <a:picLocks noChangeAspect="1"/>
            </p:cNvPicPr>
            <p:nvPr/>
          </p:nvPicPr>
          <p:blipFill rotWithShape="1">
            <a:blip r:embed="rId4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lum/>
            </a:blip>
            <a:stretch>
              <a:fillRect/>
            </a:stretch>
          </p:blipFill>
          <p:spPr>
            <a:xfrm>
              <a:off x="640405" y="5943600"/>
              <a:ext cx="7863190" cy="195056"/>
            </a:xfrm>
            <a:prstGeom prst="rect">
              <a:avLst/>
            </a:prstGeom>
          </p:spPr>
        </p:pic>
      </p:grpSp>
      <p:sp>
        <p:nvSpPr>
          <p:cNvPr id="5" name="제목 4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독도 개요</a:t>
            </a:r>
            <a:endParaRPr lang="ko-KR" altLang="en-US"/>
          </a:p>
        </p:txBody>
      </p:sp>
      <p:sp>
        <p:nvSpPr>
          <p:cNvPr id="7" name="TextBox 7"/>
          <p:cNvSpPr txBox="1"/>
          <p:nvPr/>
        </p:nvSpPr>
        <p:spPr>
          <a:xfrm>
            <a:off x="6099810" y="2173605"/>
            <a:ext cx="3850005" cy="4634865"/>
          </a:xfrm>
          <a:noFill/>
        </p:spPr>
        <p:txBody>
          <a:bodyPr wrap="square">
            <a:spAutoFit/>
          </a:bodyPr>
          <a:lstStyle/>
          <a:p>
            <a:pPr marL="0" indent="0">
              <a:buClr>
                <a:srgbClr val="52483e"/>
              </a:buClr>
              <a:buSzPct val="70000"/>
              <a:buFont typeface="Wingdings"/>
              <a:buNone/>
              <a:defRPr/>
            </a:pP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독도는 두 개의 섬으로 이루어져 있습니다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 동남쪽에 위치한 동도는 유인 등대를 비롯하여 대부분의 해양수산 시설이 설치되어 있습니다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 높이는 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98.6m,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둘레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2.8km,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면적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73.297m2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로 장축은 북북동 방향으로 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450m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에 걸쳐 경사가 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60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도로 뻗어 있고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 중앙부는 운형 상태로 해수면까지 꺼진 수직 홀이 특징입니다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 서북쪽에 위치한 서도는 높이 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168.5m,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둘레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2.6km,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면적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88.639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ㅡ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2,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장축은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남북 방향으로 약 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450m,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동서 방향으로 약 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300m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 가량 뻗어 있다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 서도의 정상부는 험준한 원추형을 이루어 이쏙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ko-KR" altLang="en-US" sz="1700">
                <a:solidFill>
                  <a:schemeClr val="accent2">
                    <a:lumMod val="50000"/>
                  </a:schemeClr>
                </a:solidFill>
              </a:rPr>
              <a:t> 주요 시설물로 주민 숙소가 있다</a:t>
            </a:r>
            <a:r>
              <a:rPr lang="en-US" altLang="ko-KR" sz="170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altLang="ko-KR" sz="1700">
              <a:solidFill>
                <a:schemeClr val="accent2">
                  <a:lumMod val="50000"/>
                </a:schemeClr>
              </a:solidFill>
            </a:endParaRPr>
          </a:p>
          <a:p>
            <a:pPr marL="266700" indent="-266700">
              <a:buClr>
                <a:schemeClr val="accent2">
                  <a:lumMod val="50000"/>
                </a:schemeClr>
              </a:buClr>
              <a:defRPr/>
            </a:pPr>
            <a:endParaRPr lang="en-US" altLang="ko-KR" sz="2000">
              <a:solidFill>
                <a:schemeClr val="accent2">
                  <a:lumMod val="50000"/>
                </a:schemeClr>
              </a:solidFill>
            </a:endParaRPr>
          </a:p>
          <a:p>
            <a:pPr marL="266700" indent="-266700">
              <a:buClr>
                <a:schemeClr val="accent2">
                  <a:lumMod val="50000"/>
                </a:schemeClr>
              </a:buClr>
              <a:defRPr/>
            </a:pPr>
            <a:endParaRPr lang="en-US" altLang="ko-KR" sz="2000">
              <a:solidFill>
                <a:schemeClr val="accent2">
                  <a:lumMod val="50000"/>
                </a:schemeClr>
              </a:solidFill>
            </a:endParaRPr>
          </a:p>
          <a:p>
            <a:pPr marL="266700" indent="-266700">
              <a:buClr>
                <a:schemeClr val="accent2">
                  <a:lumMod val="50000"/>
                </a:schemeClr>
              </a:buClr>
              <a:defRPr/>
            </a:pPr>
            <a:endParaRPr lang="en-US" altLang="ko-KR" sz="200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395" name="직선 연결선 3394"/>
          <p:cNvCxnSpPr/>
          <p:nvPr/>
        </p:nvCxnSpPr>
        <p:spPr>
          <a:xfrm>
            <a:off x="6167438" y="3856040"/>
            <a:ext cx="371477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그림4.png"/>
          <p:cNvPicPr>
            <a:picLocks noChangeAspect="1"/>
          </p:cNvPicPr>
          <p:nvPr/>
        </p:nvPicPr>
        <p:blipFill rotWithShape="1">
          <a:blip r:embed="rId5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2298900" y="1989354"/>
            <a:ext cx="3535388" cy="3852354"/>
          </a:xfrm>
          <a:prstGeom prst="rect">
            <a:avLst/>
          </a:prstGeom>
        </p:spPr>
      </p:pic>
      <p:pic>
        <p:nvPicPr>
          <p:cNvPr id="3398" name="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2468870" y="2173605"/>
            <a:ext cx="3195447" cy="34442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 txBox="1"/>
          <p:nvPr/>
        </p:nvSpPr>
        <p:spPr>
          <a:xfrm>
            <a:off x="609598" y="1449877"/>
            <a:ext cx="11171093" cy="4482293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대한민국 사람들이라면 독도가 어디에 위치해 있는지에 대하여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일본과 어떤 분쟁을 벌이고 있는지 모르는 사람이 없을 정도로 유명한 섬이 독도입니다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.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물론 우리에게는 소중한 영토이며 자산이기도 합니다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.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독도는 울릉도 동남쪽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87.4km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떨어진 곳에 위치하며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일본의 오키시마로 부터는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160km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의 거리에 있습니다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.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행정구역상으로는 경삭북도 울릉군 울릉읍 독도리 산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1-37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번지로 되어 있습니다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.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또한 우리나라 천연기념물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336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호로 지정되기도 하였습니다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.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독도가 문화재로 지정된 지정일은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1982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년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11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월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16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일입니다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.</a:t>
            </a:r>
            <a:endParaRPr xmlns:mc="http://schemas.openxmlformats.org/markup-compatibility/2006" xmlns:hp="http://schemas.haansoft.com/office/presentation/8.0" lang="EN-US" sz="2000" b="0" i="0" u="none" strike="noStrike" mc:Ignorable="hp" hp:hslEmbossed="0">
              <a:solidFill>
                <a:srgbClr val="000000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독도는 경제적인 측면과 지정학적인 면에서도 가치가 매우 높습니다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.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독도 주변의 바다는 명태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,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오징어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,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상어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,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연어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,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등 다양한 물고기들이 많이 잡힙니다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.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바닷속에도 다시마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,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소라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,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전복 등 해조류가 다양하게 서식하며 상당량의 지하자원이 묻혀 있는 곳입니다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</a:rPr>
              <a:t>.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독도가 우리 영토인</a:t>
            </a:r>
            <a:r>
              <a:rPr lang="en-US" altLang="ko-KR"/>
              <a:t> </a:t>
            </a:r>
            <a:r>
              <a:rPr lang="ko-KR" altLang="en-US"/>
              <a:t>근거 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4"/>
          </p:nvPr>
        </p:nvSpPr>
        <p:spPr>
          <a:xfrm>
            <a:off x="609598" y="1284514"/>
            <a:ext cx="10972800" cy="4930549"/>
          </a:xfrm>
        </p:spPr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우산국 복속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 512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년</a:t>
            </a:r>
            <a:endParaRPr xmlns:mc="http://schemas.openxmlformats.org/markup-compatibility/2006" xmlns:hp="http://schemas.haansoft.com/office/presentation/8.0" b="1" i="0" u="none" strike="noStrike" mc:Ignorable="hp" hp:hslEmbossed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1" i="0" u="none" strike="noStrike" mc:Ignorable="hp" hp:hslEmbossed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1" i="0" u="none" strike="noStrike" mc:Ignorable="hp" hp:hslEmbossed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1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신라 이찬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伊飡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이사부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異斯夫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가 우산국을 정벌하여 신라가 우산국을 복속합니다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이로써 울릉도와 독도는 우리 역사와 함께 하기 시작합니다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b="0" i="0" u="none" strike="noStrike" mc:Ignorable="hp" hp:hslEmbossed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『동국문헌비고』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(1770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에는 울릉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울릉도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과 우산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독도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은 모두 우산국의 땅이라고 기술했습니다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b="0" i="0" u="none" strike="noStrike" mc:Ignorable="hp" hp:hslEmbossed="0"/>
          </a:p>
        </p:txBody>
      </p:sp>
      <p:pic>
        <p:nvPicPr>
          <p:cNvPr id="6" name=""/>
          <p:cNvPicPr/>
          <p:nvPr/>
        </p:nvPicPr>
        <p:blipFill rotWithShape="1">
          <a:blip r:embed="rId3"/>
          <a:srcRect b="23340"/>
          <a:stretch>
            <a:fillRect/>
          </a:stretch>
        </p:blipFill>
        <p:spPr>
          <a:xfrm>
            <a:off x="5633255" y="730331"/>
            <a:ext cx="5949143" cy="301945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tretch>
            <a:fillRect/>
          </a:stretch>
        </p:blipFill>
        <p:spPr>
          <a:xfrm>
            <a:off x="7974154" y="252846"/>
            <a:ext cx="3608243" cy="317615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"/>
          <p:cNvSpPr>
            <a:spLocks noGrp="1"/>
          </p:cNvSpPr>
          <p:nvPr>
            <p:ph sz="quarter" idx="15"/>
          </p:nvPr>
        </p:nvSpPr>
        <p:spPr>
          <a:xfrm>
            <a:off x="297872" y="1041688"/>
            <a:ext cx="10799618" cy="477462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세종실록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지리지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1454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조선 초기 관찬서인 『세종실록』「지리지」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(1454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는 울릉도와 독도가 강원도 울진현에 속한 두 섬이라고 기록하고 있습니다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특히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“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우산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독도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무릉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울릉도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… 두 섬은 서로 멀리 떨어져 있지 않아 날씨가 맑으면 바라볼 수 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.”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라고 기록하고 있는데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울릉도에서 날씨가 맑은 날 육안으로 보이는 섬은 독도가 유일합니다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다케시마 도해 면허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1625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일본 막부가 돗도리번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지금의 돗토리현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에 살고 있는 오야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‘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무라카와 양가에 다케시마 도해를 면허한 것입니다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면허를 내린 시기는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1618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또는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1625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 이라고도 합니다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</p:txBody>
      </p:sp>
      <p:pic>
        <p:nvPicPr>
          <p:cNvPr id="4" name=""/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rcRect r="3070" b="36450"/>
          <a:stretch>
            <a:fillRect/>
          </a:stretch>
        </p:blipFill>
        <p:spPr>
          <a:xfrm>
            <a:off x="6611216" y="1284514"/>
            <a:ext cx="4724400" cy="400742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안용복 일본 납치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1693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안용복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박어둔 두 사람이 울릉도에서 어업을 하다가 울릉도에 온 일본 오야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·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무라카와 양가의 선원들에게 잡혀서 일본으로 끌려간 사건입니다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이 사건으로 인해 조선과 일본 간의 울릉도 영유권에 대한 분쟁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울릉도 쟁계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이 발생합니다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</p:txBody>
      </p:sp>
      <p:pic>
        <p:nvPicPr>
          <p:cNvPr id="5" name=""/>
          <p:cNvPicPr/>
          <p:nvPr/>
        </p:nvPicPr>
        <p:blipFill rotWithShape="1">
          <a:blip r:embed="rId3"/>
          <a:srcRect b="32220"/>
          <a:stretch>
            <a:fillRect/>
          </a:stretch>
        </p:blipFill>
        <p:spPr>
          <a:xfrm>
            <a:off x="6531552" y="1783772"/>
            <a:ext cx="4792288" cy="334998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1" i="0" u="none" strike="noStrike" mc:Ignorable="hp" hp:hslEmbossed="0"/>
              <a:t>[</a:t>
            </a:r>
            <a:r>
              <a:rPr xmlns:mc="http://schemas.openxmlformats.org/markup-compatibility/2006" xmlns:hp="http://schemas.haansoft.com/office/presentation/8.0" b="1" i="0" u="none" strike="noStrike" mc:Ignorable="hp" hp:hslEmbossed="0"/>
              <a:t>울릉도 수토제도 시행결정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/>
              <a:t>]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1694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/>
              <a:t>안용복 사건으로 인해 일본과 울릉도 영유권에 대한 분쟁이 발생하자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조선 정부는 삼척첨사 장한상을 울릉도에 파견하여 울릉도의 현황을 조사합니다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그 이후 영의정 남구만의 건의에 따라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2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년 걸러 한 번씩 관원을 울릉도에 파견하여 수토를 하기로 결정합니다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b="0" i="0" u="none" strike="noStrike" mc:Ignorable="hp" hp:hslEmbossed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/>
          </a:p>
        </p:txBody>
      </p:sp>
      <p:pic>
        <p:nvPicPr>
          <p:cNvPr id="4" name=""/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rcRect b="31530"/>
          <a:stretch>
            <a:fillRect/>
          </a:stretch>
        </p:blipFill>
        <p:spPr>
          <a:xfrm>
            <a:off x="6732440" y="1945234"/>
            <a:ext cx="4360719" cy="3886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8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연꽃">
  <a:themeElements>
    <a:clrScheme name="연꽃">
      <a:dk1>
        <a:srgbClr val="796a5b"/>
      </a:dk1>
      <a:lt1>
        <a:srgbClr val="ffffff"/>
      </a:lt1>
      <a:dk2>
        <a:srgbClr val="3c351c"/>
      </a:dk2>
      <a:lt2>
        <a:srgbClr val="e0d4c6"/>
      </a:lt2>
      <a:accent1>
        <a:srgbClr val="381d1c"/>
      </a:accent1>
      <a:accent2>
        <a:srgbClr val="9f9081"/>
      </a:accent2>
      <a:accent3>
        <a:srgbClr val="2952a5"/>
      </a:accent3>
      <a:accent4>
        <a:srgbClr val="a73422"/>
      </a:accent4>
      <a:accent5>
        <a:srgbClr val="848c31"/>
      </a:accent5>
      <a:accent6>
        <a:srgbClr val="eaad36"/>
      </a:accent6>
      <a:hlink>
        <a:srgbClr val="bbab6f"/>
      </a:hlink>
      <a:folHlink>
        <a:srgbClr val="584e29"/>
      </a:folHlink>
    </a:clrScheme>
    <a:fontScheme name="연꽃">
      <a:majorFont>
        <a:latin typeface="Verdana"/>
        <a:ea typeface=""/>
        <a:cs typeface=""/>
        <a:font script="Jpan" typeface="MS PGothic"/>
        <a:font script="Hang" typeface="한컴 백제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Tahoma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연꽃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r="100000" b="10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r:embed="rId1">
            <a:alphaModFix/>
            <a:duotone>
              <a:schemeClr val="phClr">
                <a:shade val="20000"/>
                <a:alpha val="10000"/>
              </a:schemeClr>
              <a:schemeClr val="phClr">
                <a:tint val="30000"/>
                <a:alpha val="10000"/>
              </a:schemeClr>
            </a:duotone>
            <a:lum/>
          </a:blip>
          <a:stretch>
            <a:fillRect/>
          </a:stretch>
        </a:blip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747</ep:Words>
  <ep:PresentationFormat>화면 슬라이드 쇼(4:3)</ep:PresentationFormat>
  <ep:Paragraphs>54</ep:Paragraphs>
  <ep:Slides>20</ep:Slides>
  <ep:Notes>17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연꽃</vt:lpstr>
      <vt:lpstr>독도 영토학 과제</vt:lpstr>
      <vt:lpstr>목 차</vt:lpstr>
      <vt:lpstr>독도 개요</vt:lpstr>
      <vt:lpstr>슬라이드 4</vt:lpstr>
      <vt:lpstr>독도가 우리 영토인 근거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감사합니다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2020-09-27T05:48:23.041</dcterms:created>
  <dc:creator>kimji</dc:creator>
  <cp:lastModifiedBy>kimji</cp:lastModifiedBy>
  <dcterms:modified xsi:type="dcterms:W3CDTF">2020-09-27T06:26:43.973</dcterms:modified>
  <cp:revision>6</cp:revision>
  <dc:title>독도 영토학 과제</dc:title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