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1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4.png"/><Relationship Id="rId5" Type="http://schemas.openxmlformats.org/officeDocument/2006/relationships/image" Target="../media/image4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67224" y="398922"/>
            <a:ext cx="17538185" cy="9487871"/>
            <a:chOff x="167224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224" y="39892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7019048" cy="128571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883303" y="4124156"/>
            <a:ext cx="6247619" cy="67619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883303" y="5888084"/>
            <a:ext cx="6542857" cy="676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954142" y="7688125"/>
            <a:ext cx="7609524" cy="67619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549060" y="6059508"/>
            <a:ext cx="8885714" cy="819048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779744" y="6173791"/>
            <a:ext cx="1837885" cy="536212"/>
            <a:chOff x="6779744" y="6173791"/>
            <a:chExt cx="1837885" cy="53621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779744" y="6173791"/>
              <a:ext cx="1837885" cy="5362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94763" y="543332"/>
            <a:ext cx="17538185" cy="9487871"/>
            <a:chOff x="194763" y="54333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763" y="54333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7019048" cy="128571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588985" y="3426218"/>
            <a:ext cx="6171429" cy="4583851"/>
            <a:chOff x="5588985" y="3426218"/>
            <a:chExt cx="6171429" cy="4583851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88985" y="3426218"/>
              <a:ext cx="6171429" cy="458385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522543" y="2577352"/>
            <a:ext cx="4850905" cy="6171429"/>
            <a:chOff x="522543" y="2577352"/>
            <a:chExt cx="4850905" cy="6171429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2543" y="2577352"/>
              <a:ext cx="4850905" cy="6171429"/>
            </a:xfrm>
            <a:prstGeom prst="rect">
              <a:avLst/>
            </a:prstGeom>
          </p:spPr>
        </p:pic>
      </p:grpSp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212977" y="8957814"/>
            <a:ext cx="14142857" cy="8190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3765" y="398922"/>
            <a:ext cx="17538185" cy="9487871"/>
            <a:chOff x="373765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765" y="39892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6666667" cy="128571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98728" y="4377953"/>
            <a:ext cx="12733333" cy="2885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123924" y="398922"/>
            <a:ext cx="17538185" cy="9487871"/>
            <a:chOff x="123924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924" y="39892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6666667" cy="128571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5974527" y="2688707"/>
            <a:ext cx="6171429" cy="3875857"/>
            <a:chOff x="5974527" y="2688707"/>
            <a:chExt cx="6171429" cy="3875857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74527" y="2688707"/>
              <a:ext cx="6171429" cy="3875857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14597" y="7634150"/>
            <a:ext cx="9085714" cy="1485714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54578" y="6725391"/>
            <a:ext cx="6980952" cy="54285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84608" y="-297412"/>
            <a:ext cx="17538185" cy="9487871"/>
            <a:chOff x="84608" y="-29741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08" y="-29741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7428571" cy="128571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1259998" y="2882967"/>
            <a:ext cx="6333333" cy="676190"/>
          </a:xfrm>
          <a:prstGeom prst="rect">
            <a:avLst/>
          </a:prstGeom>
        </p:spPr>
      </p:pic>
      <p:pic>
        <p:nvPicPr>
          <p:cNvPr id="15" name="Object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-775140" y="4628584"/>
            <a:ext cx="8457143" cy="676190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-604347" y="6250276"/>
            <a:ext cx="8676190" cy="676190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9938153" y="4065915"/>
            <a:ext cx="7323810" cy="2228571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7934758" y="4874751"/>
            <a:ext cx="1837885" cy="536212"/>
            <a:chOff x="7934758" y="4874751"/>
            <a:chExt cx="1837885" cy="536212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34758" y="4874751"/>
              <a:ext cx="1837885" cy="5362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-25547" y="-283643"/>
            <a:ext cx="17538185" cy="9487871"/>
            <a:chOff x="-25547" y="-283643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5547" y="-283643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3779" y="215215"/>
            <a:ext cx="1942857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7428571" cy="1285714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60237" y="2625726"/>
            <a:ext cx="6171429" cy="4111714"/>
            <a:chOff x="660237" y="2625726"/>
            <a:chExt cx="6171429" cy="4111714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0237" y="2625726"/>
              <a:ext cx="6171429" cy="4111714"/>
            </a:xfrm>
            <a:prstGeom prst="rect">
              <a:avLst/>
            </a:prstGeom>
          </p:spPr>
        </p:pic>
      </p:grpSp>
      <p:pic>
        <p:nvPicPr>
          <p:cNvPr id="17" name="Object 16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44522" y="4092186"/>
            <a:ext cx="10476190" cy="24476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531128" y="398922"/>
            <a:ext cx="17538185" cy="9487871"/>
            <a:chOff x="531128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128" y="39892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73765" y="107427"/>
            <a:ext cx="2369017" cy="573287"/>
            <a:chOff x="373765" y="107427"/>
            <a:chExt cx="2369017" cy="573287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774030" y="-145130"/>
              <a:ext cx="4738034" cy="1146573"/>
            </a:xfrm>
            <a:prstGeom prst="rect">
              <a:avLst/>
            </a:prstGeom>
          </p:spPr>
        </p:pic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3765" y="107427"/>
              <a:ext cx="2369017" cy="573287"/>
            </a:xfrm>
            <a:prstGeom prst="rect">
              <a:avLst/>
            </a:prstGeom>
          </p:spPr>
        </p:pic>
      </p:grpSp>
      <p:pic>
        <p:nvPicPr>
          <p:cNvPr id="12" name="Object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4670" y="215215"/>
            <a:ext cx="1314286" cy="428571"/>
          </a:xfrm>
          <a:prstGeom prst="rect">
            <a:avLst/>
          </a:prstGeom>
        </p:spPr>
      </p:pic>
      <p:pic>
        <p:nvPicPr>
          <p:cNvPr id="13" name="Object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53522" y="1252272"/>
            <a:ext cx="5295238" cy="1285714"/>
          </a:xfrm>
          <a:prstGeom prst="rect">
            <a:avLst/>
          </a:prstGeom>
        </p:spPr>
      </p:pic>
      <p:pic>
        <p:nvPicPr>
          <p:cNvPr id="14" name="Object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25744" y="4120966"/>
            <a:ext cx="16904762" cy="388571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233E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0" y="0"/>
            <a:ext cx="18285714" cy="10285714"/>
            <a:chOff x="0" y="0"/>
            <a:chExt cx="18285714" cy="10285714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5714" cy="1028571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373765" y="398922"/>
            <a:ext cx="17538185" cy="9487871"/>
            <a:chOff x="373765" y="398922"/>
            <a:chExt cx="17538185" cy="948787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3765" y="398922"/>
              <a:ext cx="17538185" cy="948787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-3601073" y="398922"/>
            <a:ext cx="24440602" cy="11002691"/>
            <a:chOff x="-3601073" y="398922"/>
            <a:chExt cx="24440602" cy="11002691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-3601073" y="398922"/>
              <a:ext cx="24440602" cy="11002691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71793" y="538362"/>
            <a:ext cx="17733333" cy="142380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사용자 지정</PresentationFormat>
  <Paragraphs>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박찬호</cp:lastModifiedBy>
  <cp:revision>1</cp:revision>
  <dcterms:created xsi:type="dcterms:W3CDTF">2020-10-05T11:22:22Z</dcterms:created>
  <dcterms:modified xsi:type="dcterms:W3CDTF">2020-10-05T02:23:43Z</dcterms:modified>
</cp:coreProperties>
</file>