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67" r:id="rId4"/>
    <p:sldId id="263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82" r:id="rId13"/>
    <p:sldId id="274" r:id="rId14"/>
    <p:sldId id="279" r:id="rId15"/>
    <p:sldId id="276" r:id="rId16"/>
    <p:sldId id="275" r:id="rId17"/>
    <p:sldId id="280" r:id="rId18"/>
    <p:sldId id="278" r:id="rId19"/>
    <p:sldId id="281" r:id="rId20"/>
    <p:sldId id="277" r:id="rId21"/>
    <p:sldId id="258" r:id="rId22"/>
    <p:sldId id="283" r:id="rId23"/>
    <p:sldId id="285" r:id="rId24"/>
    <p:sldId id="287" r:id="rId25"/>
    <p:sldId id="288" r:id="rId26"/>
  </p:sldIdLst>
  <p:sldSz cx="12192000" cy="6858000"/>
  <p:notesSz cx="6858000" cy="9144000"/>
  <p:embeddedFontLst>
    <p:embeddedFont>
      <p:font typeface="游ゴシック" panose="020B0400000000000000" pitchFamily="34" charset="-128"/>
      <p:regular r:id="rId27"/>
      <p:bold r:id="rId28"/>
    </p:embeddedFont>
    <p:embeddedFont>
      <p:font typeface="배달의민족 주아" panose="020B0600000101010101" charset="-127"/>
      <p:regular r:id="rId29"/>
    </p:embeddedFont>
    <p:embeddedFont>
      <p:font typeface="나눔고딕 ExtraBold" panose="020D0904000000000000" pitchFamily="50" charset="-127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640"/>
    <a:srgbClr val="E3001E"/>
    <a:srgbClr val="FFC71D"/>
    <a:srgbClr val="FF4F19"/>
    <a:srgbClr val="5CCB4D"/>
    <a:srgbClr val="4FBA6F"/>
    <a:srgbClr val="24A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hae2016@naver.com" userId="c2ab6292a9cbad07" providerId="LiveId" clId="{BB5CBA92-6234-491E-ACB5-5D3E3F96000B}"/>
    <pc:docChg chg="custSel modSld">
      <pc:chgData name="cheehae2016@naver.com" userId="c2ab6292a9cbad07" providerId="LiveId" clId="{BB5CBA92-6234-491E-ACB5-5D3E3F96000B}" dt="2021-10-09T15:36:42.521" v="13"/>
      <pc:docMkLst>
        <pc:docMk/>
      </pc:docMkLst>
      <pc:sldChg chg="modSp">
        <pc:chgData name="cheehae2016@naver.com" userId="c2ab6292a9cbad07" providerId="LiveId" clId="{BB5CBA92-6234-491E-ACB5-5D3E3F96000B}" dt="2021-10-09T13:36:01.837" v="7" actId="20577"/>
        <pc:sldMkLst>
          <pc:docMk/>
          <pc:sldMk cId="680705345" sldId="269"/>
        </pc:sldMkLst>
        <pc:spChg chg="mod">
          <ac:chgData name="cheehae2016@naver.com" userId="c2ab6292a9cbad07" providerId="LiveId" clId="{BB5CBA92-6234-491E-ACB5-5D3E3F96000B}" dt="2021-10-09T13:36:01.837" v="7" actId="20577"/>
          <ac:spMkLst>
            <pc:docMk/>
            <pc:sldMk cId="680705345" sldId="269"/>
            <ac:spMk id="8" creationId="{BD9D557C-3549-46D6-B46B-8049BD639E18}"/>
          </ac:spMkLst>
        </pc:spChg>
      </pc:sldChg>
      <pc:sldChg chg="addSp delSp modSp mod delAnim modAnim">
        <pc:chgData name="cheehae2016@naver.com" userId="c2ab6292a9cbad07" providerId="LiveId" clId="{BB5CBA92-6234-491E-ACB5-5D3E3F96000B}" dt="2021-10-09T15:36:42.521" v="13"/>
        <pc:sldMkLst>
          <pc:docMk/>
          <pc:sldMk cId="3169504918" sldId="282"/>
        </pc:sldMkLst>
        <pc:picChg chg="del">
          <ac:chgData name="cheehae2016@naver.com" userId="c2ab6292a9cbad07" providerId="LiveId" clId="{BB5CBA92-6234-491E-ACB5-5D3E3F96000B}" dt="2021-10-09T13:38:04.098" v="9" actId="478"/>
          <ac:picMkLst>
            <pc:docMk/>
            <pc:sldMk cId="3169504918" sldId="282"/>
            <ac:picMk id="2" creationId="{904D63CB-2995-409F-B8CE-D5870E66CF64}"/>
          </ac:picMkLst>
        </pc:picChg>
        <pc:picChg chg="add mod">
          <ac:chgData name="cheehae2016@naver.com" userId="c2ab6292a9cbad07" providerId="LiveId" clId="{BB5CBA92-6234-491E-ACB5-5D3E3F96000B}" dt="2021-10-09T13:38:14.222" v="11" actId="1076"/>
          <ac:picMkLst>
            <pc:docMk/>
            <pc:sldMk cId="3169504918" sldId="282"/>
            <ac:picMk id="3" creationId="{CB899990-9009-4683-A11B-D42732E8291D}"/>
          </ac:picMkLst>
        </pc:picChg>
      </pc:sldChg>
      <pc:sldChg chg="modSp">
        <pc:chgData name="cheehae2016@naver.com" userId="c2ab6292a9cbad07" providerId="LiveId" clId="{BB5CBA92-6234-491E-ACB5-5D3E3F96000B}" dt="2021-10-09T13:43:18.588" v="12" actId="20577"/>
        <pc:sldMkLst>
          <pc:docMk/>
          <pc:sldMk cId="2404293677" sldId="285"/>
        </pc:sldMkLst>
        <pc:spChg chg="mod">
          <ac:chgData name="cheehae2016@naver.com" userId="c2ab6292a9cbad07" providerId="LiveId" clId="{BB5CBA92-6234-491E-ACB5-5D3E3F96000B}" dt="2021-10-09T13:43:18.588" v="12" actId="20577"/>
          <ac:spMkLst>
            <pc:docMk/>
            <pc:sldMk cId="2404293677" sldId="285"/>
            <ac:spMk id="15" creationId="{0300FB90-FBED-44FD-AFB3-4FE4EC48A7D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034D8-35A5-43AA-BAFE-B8920319DFEF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CFD57DB-A22C-45C5-84E5-36C24D445DA1}">
      <dgm:prSet phldrT="[텍스트]"/>
      <dgm:spPr>
        <a:ln>
          <a:noFill/>
        </a:ln>
      </dgm:spPr>
      <dgm:t>
        <a:bodyPr/>
        <a:lstStyle/>
        <a:p>
          <a:pPr latinLnBrk="1"/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1.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교육에 대해서</a:t>
          </a:r>
        </a:p>
      </dgm:t>
    </dgm:pt>
    <dgm:pt modelId="{98081F70-DF76-4597-9CBD-A4AEFCA40F38}" type="parTrans" cxnId="{3357A6CC-F4F9-49CE-B71E-C56CAD7536D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265A6AD3-BBF2-44D0-9B8E-3B516F90C0F5}" type="sibTrans" cxnId="{3357A6CC-F4F9-49CE-B71E-C56CAD7536D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6516C5B-7F9A-407C-97E1-153215AAD20A}">
      <dgm:prSet phldrT="[텍스트]"/>
      <dgm:spPr/>
      <dgm:t>
        <a:bodyPr/>
        <a:lstStyle/>
        <a:p>
          <a:pPr latinLnBrk="1"/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교육이란</a:t>
          </a:r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?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926E114-48AE-48F1-9A70-A1C4F255FDE9}" type="parTrans" cxnId="{136E2E06-22AE-4F5C-AFA7-2B6EA9302F4E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C6704D0-2E28-4533-96BD-B39A3AA6AEB7}" type="sibTrans" cxnId="{136E2E06-22AE-4F5C-AFA7-2B6EA9302F4E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3C7797A1-F0E1-4790-8167-81D6358A32C4}">
      <dgm:prSet phldrT="[텍스트]"/>
      <dgm:spPr>
        <a:ln>
          <a:noFill/>
        </a:ln>
      </dgm:spPr>
      <dgm:t>
        <a:bodyPr/>
        <a:lstStyle/>
        <a:p>
          <a:pPr latinLnBrk="1"/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2.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과거와 현재</a:t>
          </a:r>
        </a:p>
      </dgm:t>
    </dgm:pt>
    <dgm:pt modelId="{0E8A2DCB-37B0-48E2-B8F8-A62FF2D68F44}" type="parTrans" cxnId="{BD8B5772-D8C3-48E5-9ACD-866F61DD22D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2A15D1B1-D27F-42C0-A593-2AB569A374A3}" type="sibTrans" cxnId="{BD8B5772-D8C3-48E5-9ACD-866F61DD22D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51710065-2ED8-437C-A661-095912AB6A5F}">
      <dgm:prSet phldrT="[텍스트]"/>
      <dgm:spPr/>
      <dgm:t>
        <a:bodyPr/>
        <a:lstStyle/>
        <a:p>
          <a:pPr latinLnBrk="1"/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과거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5F6D9C7-16B8-4AB6-B8EE-D700594BF620}" type="parTrans" cxnId="{384886E2-B7AF-40DB-92BB-816F16DA078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3A2B1833-64AB-46FA-8E7E-CB3E5269B75D}" type="sibTrans" cxnId="{384886E2-B7AF-40DB-92BB-816F16DA0785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E3E9FC7C-FB1B-4805-97EB-E93CBB9F45F2}">
      <dgm:prSet/>
      <dgm:spPr>
        <a:ln>
          <a:noFill/>
        </a:ln>
      </dgm:spPr>
      <dgm:t>
        <a:bodyPr/>
        <a:lstStyle/>
        <a:p>
          <a:pPr latinLnBrk="1"/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3.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마무리하며</a:t>
          </a:r>
        </a:p>
      </dgm:t>
    </dgm:pt>
    <dgm:pt modelId="{58318369-B357-4918-AD9F-FCEE1588EEAF}" type="parTrans" cxnId="{66575846-55F5-484D-85E6-1113C03EBAC2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D06188F-B35A-410D-A55F-DABF40FED2F4}" type="sibTrans" cxnId="{66575846-55F5-484D-85E6-1113C03EBAC2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D0C9BAE3-00C5-490E-9ACE-FA4A918C12E6}">
      <dgm:prSet/>
      <dgm:spPr/>
      <dgm:t>
        <a:bodyPr/>
        <a:lstStyle/>
        <a:p>
          <a:pPr latinLnBrk="1"/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요약</a:t>
          </a:r>
        </a:p>
      </dgm:t>
    </dgm:pt>
    <dgm:pt modelId="{3658C706-93B9-4999-B84B-0F95BD865E1B}" type="parTrans" cxnId="{90A71B81-0CCC-4644-B079-667605839199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585A6881-FAA2-489B-848C-21312A4F055D}" type="sibTrans" cxnId="{90A71B81-0CCC-4644-B079-667605839199}">
      <dgm:prSet/>
      <dgm:spPr/>
      <dgm:t>
        <a:bodyPr/>
        <a:lstStyle/>
        <a:p>
          <a:pPr latinLnBrk="1"/>
          <a:endParaRPr lang="ko-KR" altLang="en-US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FF733D9C-A4BA-41F6-8A0D-AD46C13AEEE5}">
      <dgm:prSet/>
      <dgm:spPr/>
      <dgm:t>
        <a:bodyPr/>
        <a:lstStyle/>
        <a:p>
          <a:pPr latinLnBrk="1"/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F32EC687-7B6B-47D9-91E9-1AAE0A884ED5}" type="parTrans" cxnId="{9BEB99E9-3A49-4C38-8C25-E158AD51E81C}">
      <dgm:prSet/>
      <dgm:spPr/>
      <dgm:t>
        <a:bodyPr/>
        <a:lstStyle/>
        <a:p>
          <a:pPr latinLnBrk="1"/>
          <a:endParaRPr lang="ko-KR" altLang="en-US"/>
        </a:p>
      </dgm:t>
    </dgm:pt>
    <dgm:pt modelId="{5A3B2F55-5211-4C46-9D1A-D09ADBA1FB33}" type="sibTrans" cxnId="{9BEB99E9-3A49-4C38-8C25-E158AD51E81C}">
      <dgm:prSet/>
      <dgm:spPr/>
      <dgm:t>
        <a:bodyPr/>
        <a:lstStyle/>
        <a:p>
          <a:pPr latinLnBrk="1"/>
          <a:endParaRPr lang="ko-KR" altLang="en-US"/>
        </a:p>
      </dgm:t>
    </dgm:pt>
    <dgm:pt modelId="{6893113A-C9BF-4712-B499-A3F75198F44A}">
      <dgm:prSet/>
      <dgm:spPr/>
      <dgm:t>
        <a:bodyPr/>
        <a:lstStyle/>
        <a:p>
          <a:pPr latinLnBrk="1"/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참고자료</a:t>
          </a:r>
        </a:p>
      </dgm:t>
    </dgm:pt>
    <dgm:pt modelId="{B11F6CFD-D320-4971-8301-A3DA1546710A}" type="parTrans" cxnId="{320BB27B-224B-4118-A8BC-F2EDDE431E92}">
      <dgm:prSet/>
      <dgm:spPr/>
      <dgm:t>
        <a:bodyPr/>
        <a:lstStyle/>
        <a:p>
          <a:pPr latinLnBrk="1"/>
          <a:endParaRPr lang="ko-KR" altLang="en-US"/>
        </a:p>
      </dgm:t>
    </dgm:pt>
    <dgm:pt modelId="{2F070E36-0478-48D9-8F38-6A72508E732E}" type="sibTrans" cxnId="{320BB27B-224B-4118-A8BC-F2EDDE431E92}">
      <dgm:prSet/>
      <dgm:spPr/>
      <dgm:t>
        <a:bodyPr/>
        <a:lstStyle/>
        <a:p>
          <a:pPr latinLnBrk="1"/>
          <a:endParaRPr lang="ko-KR" altLang="en-US"/>
        </a:p>
      </dgm:t>
    </dgm:pt>
    <dgm:pt modelId="{9BFBE4B9-6E86-4227-A2D3-938377FF23F3}">
      <dgm:prSet phldrT="[텍스트]"/>
      <dgm:spPr/>
      <dgm:t>
        <a:bodyPr/>
        <a:lstStyle/>
        <a:p>
          <a:pPr latinLnBrk="1"/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목적</a:t>
          </a:r>
        </a:p>
      </dgm:t>
    </dgm:pt>
    <dgm:pt modelId="{0855C6F5-CC5A-4DB2-8D46-E07C891C7955}" type="parTrans" cxnId="{3D9A5BA6-99E7-4DD3-BDC2-15E03BDFDCD0}">
      <dgm:prSet/>
      <dgm:spPr/>
      <dgm:t>
        <a:bodyPr/>
        <a:lstStyle/>
        <a:p>
          <a:pPr latinLnBrk="1"/>
          <a:endParaRPr lang="ko-KR" altLang="en-US"/>
        </a:p>
      </dgm:t>
    </dgm:pt>
    <dgm:pt modelId="{91022F0C-A277-4778-BC20-E4914190CD39}" type="sibTrans" cxnId="{3D9A5BA6-99E7-4DD3-BDC2-15E03BDFDCD0}">
      <dgm:prSet/>
      <dgm:spPr/>
      <dgm:t>
        <a:bodyPr/>
        <a:lstStyle/>
        <a:p>
          <a:pPr latinLnBrk="1"/>
          <a:endParaRPr lang="ko-KR" altLang="en-US"/>
        </a:p>
      </dgm:t>
    </dgm:pt>
    <dgm:pt modelId="{F5764CB8-8286-4B5A-A1E1-DBA934C779C0}">
      <dgm:prSet phldrT="[텍스트]"/>
      <dgm:spPr/>
      <dgm:t>
        <a:bodyPr/>
        <a:lstStyle/>
        <a:p>
          <a:pPr latinLnBrk="1"/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현재</a:t>
          </a:r>
        </a:p>
      </dgm:t>
    </dgm:pt>
    <dgm:pt modelId="{370B8546-DE91-4A19-AFEA-B7091895B0AB}" type="parTrans" cxnId="{B2E8D2CE-D11E-42DD-BC5B-1EFB33963FDE}">
      <dgm:prSet/>
      <dgm:spPr/>
      <dgm:t>
        <a:bodyPr/>
        <a:lstStyle/>
        <a:p>
          <a:pPr latinLnBrk="1"/>
          <a:endParaRPr lang="ko-KR" altLang="en-US"/>
        </a:p>
      </dgm:t>
    </dgm:pt>
    <dgm:pt modelId="{89DB05FA-2EF4-469A-BEAA-C5F00B86387D}" type="sibTrans" cxnId="{B2E8D2CE-D11E-42DD-BC5B-1EFB33963FDE}">
      <dgm:prSet/>
      <dgm:spPr/>
      <dgm:t>
        <a:bodyPr/>
        <a:lstStyle/>
        <a:p>
          <a:pPr latinLnBrk="1"/>
          <a:endParaRPr lang="ko-KR" altLang="en-US"/>
        </a:p>
      </dgm:t>
    </dgm:pt>
    <dgm:pt modelId="{0A95B32D-724B-49F1-9A4C-9367CE75C671}" type="pres">
      <dgm:prSet presAssocID="{2EC034D8-35A5-43AA-BAFE-B8920319DFEF}" presName="linear" presStyleCnt="0">
        <dgm:presLayoutVars>
          <dgm:animLvl val="lvl"/>
          <dgm:resizeHandles val="exact"/>
        </dgm:presLayoutVars>
      </dgm:prSet>
      <dgm:spPr/>
    </dgm:pt>
    <dgm:pt modelId="{6550A39D-52C5-440D-B816-55C36A8DC69A}" type="pres">
      <dgm:prSet presAssocID="{FCFD57DB-A22C-45C5-84E5-36C24D445D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668CC3-0AF0-40AF-BA16-128FC46D5562}" type="pres">
      <dgm:prSet presAssocID="{FCFD57DB-A22C-45C5-84E5-36C24D445DA1}" presName="childText" presStyleLbl="revTx" presStyleIdx="0" presStyleCnt="3">
        <dgm:presLayoutVars>
          <dgm:bulletEnabled val="1"/>
        </dgm:presLayoutVars>
      </dgm:prSet>
      <dgm:spPr/>
    </dgm:pt>
    <dgm:pt modelId="{9CA9EA1C-DD9A-4F5E-B3CE-2353692D6623}" type="pres">
      <dgm:prSet presAssocID="{3C7797A1-F0E1-4790-8167-81D6358A32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0568B0-BD8B-4C73-B966-13C1740B35BF}" type="pres">
      <dgm:prSet presAssocID="{3C7797A1-F0E1-4790-8167-81D6358A32C4}" presName="childText" presStyleLbl="revTx" presStyleIdx="1" presStyleCnt="3">
        <dgm:presLayoutVars>
          <dgm:bulletEnabled val="1"/>
        </dgm:presLayoutVars>
      </dgm:prSet>
      <dgm:spPr/>
    </dgm:pt>
    <dgm:pt modelId="{68799F57-650E-40D0-BA0C-03B44AA3B133}" type="pres">
      <dgm:prSet presAssocID="{E3E9FC7C-FB1B-4805-97EB-E93CBB9F45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2928EB-27D8-4C7D-B5E6-EA256A5B5680}" type="pres">
      <dgm:prSet presAssocID="{E3E9FC7C-FB1B-4805-97EB-E93CBB9F45F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6A8503-33DD-4E62-B06A-489F6D8E3023}" type="presOf" srcId="{FCFD57DB-A22C-45C5-84E5-36C24D445DA1}" destId="{6550A39D-52C5-440D-B816-55C36A8DC69A}" srcOrd="0" destOrd="0" presId="urn:microsoft.com/office/officeart/2005/8/layout/vList2"/>
    <dgm:cxn modelId="{136E2E06-22AE-4F5C-AFA7-2B6EA9302F4E}" srcId="{FCFD57DB-A22C-45C5-84E5-36C24D445DA1}" destId="{E6516C5B-7F9A-407C-97E1-153215AAD20A}" srcOrd="0" destOrd="0" parTransId="{4926E114-48AE-48F1-9A70-A1C4F255FDE9}" sibTransId="{9C6704D0-2E28-4533-96BD-B39A3AA6AEB7}"/>
    <dgm:cxn modelId="{AB2BAC1E-5E00-42F2-B136-A2FD92E9C4EA}" type="presOf" srcId="{FF733D9C-A4BA-41F6-8A0D-AD46C13AEEE5}" destId="{732928EB-27D8-4C7D-B5E6-EA256A5B5680}" srcOrd="0" destOrd="2" presId="urn:microsoft.com/office/officeart/2005/8/layout/vList2"/>
    <dgm:cxn modelId="{108BC02C-8BDB-4BC1-8AF5-C40A23A77BDE}" type="presOf" srcId="{2EC034D8-35A5-43AA-BAFE-B8920319DFEF}" destId="{0A95B32D-724B-49F1-9A4C-9367CE75C671}" srcOrd="0" destOrd="0" presId="urn:microsoft.com/office/officeart/2005/8/layout/vList2"/>
    <dgm:cxn modelId="{0A290335-78C7-40D5-A428-001BB8375B29}" type="presOf" srcId="{E3E9FC7C-FB1B-4805-97EB-E93CBB9F45F2}" destId="{68799F57-650E-40D0-BA0C-03B44AA3B133}" srcOrd="0" destOrd="0" presId="urn:microsoft.com/office/officeart/2005/8/layout/vList2"/>
    <dgm:cxn modelId="{66575846-55F5-484D-85E6-1113C03EBAC2}" srcId="{2EC034D8-35A5-43AA-BAFE-B8920319DFEF}" destId="{E3E9FC7C-FB1B-4805-97EB-E93CBB9F45F2}" srcOrd="2" destOrd="0" parTransId="{58318369-B357-4918-AD9F-FCEE1588EEAF}" sibTransId="{DD06188F-B35A-410D-A55F-DABF40FED2F4}"/>
    <dgm:cxn modelId="{BD8B5772-D8C3-48E5-9ACD-866F61DD22D5}" srcId="{2EC034D8-35A5-43AA-BAFE-B8920319DFEF}" destId="{3C7797A1-F0E1-4790-8167-81D6358A32C4}" srcOrd="1" destOrd="0" parTransId="{0E8A2DCB-37B0-48E2-B8F8-A62FF2D68F44}" sibTransId="{2A15D1B1-D27F-42C0-A593-2AB569A374A3}"/>
    <dgm:cxn modelId="{85E34874-BCC0-4063-B998-C8C877814B3D}" type="presOf" srcId="{D0C9BAE3-00C5-490E-9ACE-FA4A918C12E6}" destId="{732928EB-27D8-4C7D-B5E6-EA256A5B5680}" srcOrd="0" destOrd="0" presId="urn:microsoft.com/office/officeart/2005/8/layout/vList2"/>
    <dgm:cxn modelId="{5AEA585A-F6FD-48EF-8F44-2F1AAB4B5E21}" type="presOf" srcId="{9BFBE4B9-6E86-4227-A2D3-938377FF23F3}" destId="{AA668CC3-0AF0-40AF-BA16-128FC46D5562}" srcOrd="0" destOrd="1" presId="urn:microsoft.com/office/officeart/2005/8/layout/vList2"/>
    <dgm:cxn modelId="{320BB27B-224B-4118-A8BC-F2EDDE431E92}" srcId="{E3E9FC7C-FB1B-4805-97EB-E93CBB9F45F2}" destId="{6893113A-C9BF-4712-B499-A3F75198F44A}" srcOrd="1" destOrd="0" parTransId="{B11F6CFD-D320-4971-8301-A3DA1546710A}" sibTransId="{2F070E36-0478-48D9-8F38-6A72508E732E}"/>
    <dgm:cxn modelId="{8F9F3D7C-75C2-4F25-B9B7-932BF1E3064E}" type="presOf" srcId="{3C7797A1-F0E1-4790-8167-81D6358A32C4}" destId="{9CA9EA1C-DD9A-4F5E-B3CE-2353692D6623}" srcOrd="0" destOrd="0" presId="urn:microsoft.com/office/officeart/2005/8/layout/vList2"/>
    <dgm:cxn modelId="{90A71B81-0CCC-4644-B079-667605839199}" srcId="{E3E9FC7C-FB1B-4805-97EB-E93CBB9F45F2}" destId="{D0C9BAE3-00C5-490E-9ACE-FA4A918C12E6}" srcOrd="0" destOrd="0" parTransId="{3658C706-93B9-4999-B84B-0F95BD865E1B}" sibTransId="{585A6881-FAA2-489B-848C-21312A4F055D}"/>
    <dgm:cxn modelId="{3D9A5BA6-99E7-4DD3-BDC2-15E03BDFDCD0}" srcId="{FCFD57DB-A22C-45C5-84E5-36C24D445DA1}" destId="{9BFBE4B9-6E86-4227-A2D3-938377FF23F3}" srcOrd="1" destOrd="0" parTransId="{0855C6F5-CC5A-4DB2-8D46-E07C891C7955}" sibTransId="{91022F0C-A277-4778-BC20-E4914190CD39}"/>
    <dgm:cxn modelId="{E1FB64CA-DB09-472B-BF37-05E5CFD25CC3}" type="presOf" srcId="{F5764CB8-8286-4B5A-A1E1-DBA934C779C0}" destId="{240568B0-BD8B-4C73-B966-13C1740B35BF}" srcOrd="0" destOrd="1" presId="urn:microsoft.com/office/officeart/2005/8/layout/vList2"/>
    <dgm:cxn modelId="{C3A567CC-AEEA-46A1-9434-4F58FF5CDCED}" type="presOf" srcId="{51710065-2ED8-437C-A661-095912AB6A5F}" destId="{240568B0-BD8B-4C73-B966-13C1740B35BF}" srcOrd="0" destOrd="0" presId="urn:microsoft.com/office/officeart/2005/8/layout/vList2"/>
    <dgm:cxn modelId="{3357A6CC-F4F9-49CE-B71E-C56CAD7536D5}" srcId="{2EC034D8-35A5-43AA-BAFE-B8920319DFEF}" destId="{FCFD57DB-A22C-45C5-84E5-36C24D445DA1}" srcOrd="0" destOrd="0" parTransId="{98081F70-DF76-4597-9CBD-A4AEFCA40F38}" sibTransId="{265A6AD3-BBF2-44D0-9B8E-3B516F90C0F5}"/>
    <dgm:cxn modelId="{B2E8D2CE-D11E-42DD-BC5B-1EFB33963FDE}" srcId="{3C7797A1-F0E1-4790-8167-81D6358A32C4}" destId="{F5764CB8-8286-4B5A-A1E1-DBA934C779C0}" srcOrd="1" destOrd="0" parTransId="{370B8546-DE91-4A19-AFEA-B7091895B0AB}" sibTransId="{89DB05FA-2EF4-469A-BEAA-C5F00B86387D}"/>
    <dgm:cxn modelId="{384886E2-B7AF-40DB-92BB-816F16DA0785}" srcId="{3C7797A1-F0E1-4790-8167-81D6358A32C4}" destId="{51710065-2ED8-437C-A661-095912AB6A5F}" srcOrd="0" destOrd="0" parTransId="{75F6D9C7-16B8-4AB6-B8EE-D700594BF620}" sibTransId="{3A2B1833-64AB-46FA-8E7E-CB3E5269B75D}"/>
    <dgm:cxn modelId="{9BEB99E9-3A49-4C38-8C25-E158AD51E81C}" srcId="{E3E9FC7C-FB1B-4805-97EB-E93CBB9F45F2}" destId="{FF733D9C-A4BA-41F6-8A0D-AD46C13AEEE5}" srcOrd="2" destOrd="0" parTransId="{F32EC687-7B6B-47D9-91E9-1AAE0A884ED5}" sibTransId="{5A3B2F55-5211-4C46-9D1A-D09ADBA1FB33}"/>
    <dgm:cxn modelId="{A8DA50F6-D37A-461A-8910-71A6AE9A5355}" type="presOf" srcId="{E6516C5B-7F9A-407C-97E1-153215AAD20A}" destId="{AA668CC3-0AF0-40AF-BA16-128FC46D5562}" srcOrd="0" destOrd="0" presId="urn:microsoft.com/office/officeart/2005/8/layout/vList2"/>
    <dgm:cxn modelId="{EC7577F7-2204-4544-8E37-570BC631DDE2}" type="presOf" srcId="{6893113A-C9BF-4712-B499-A3F75198F44A}" destId="{732928EB-27D8-4C7D-B5E6-EA256A5B5680}" srcOrd="0" destOrd="1" presId="urn:microsoft.com/office/officeart/2005/8/layout/vList2"/>
    <dgm:cxn modelId="{91277EBB-BBB9-46A1-857C-F7538E25D325}" type="presParOf" srcId="{0A95B32D-724B-49F1-9A4C-9367CE75C671}" destId="{6550A39D-52C5-440D-B816-55C36A8DC69A}" srcOrd="0" destOrd="0" presId="urn:microsoft.com/office/officeart/2005/8/layout/vList2"/>
    <dgm:cxn modelId="{F6177E01-A2ED-457C-AF5F-445D028F5A42}" type="presParOf" srcId="{0A95B32D-724B-49F1-9A4C-9367CE75C671}" destId="{AA668CC3-0AF0-40AF-BA16-128FC46D5562}" srcOrd="1" destOrd="0" presId="urn:microsoft.com/office/officeart/2005/8/layout/vList2"/>
    <dgm:cxn modelId="{B41669E7-D34F-4775-B054-A380F496782D}" type="presParOf" srcId="{0A95B32D-724B-49F1-9A4C-9367CE75C671}" destId="{9CA9EA1C-DD9A-4F5E-B3CE-2353692D6623}" srcOrd="2" destOrd="0" presId="urn:microsoft.com/office/officeart/2005/8/layout/vList2"/>
    <dgm:cxn modelId="{6731E6EE-6418-410B-8545-373049A192ED}" type="presParOf" srcId="{0A95B32D-724B-49F1-9A4C-9367CE75C671}" destId="{240568B0-BD8B-4C73-B966-13C1740B35BF}" srcOrd="3" destOrd="0" presId="urn:microsoft.com/office/officeart/2005/8/layout/vList2"/>
    <dgm:cxn modelId="{8736FA7C-6262-4C93-AF8F-BB879AE92796}" type="presParOf" srcId="{0A95B32D-724B-49F1-9A4C-9367CE75C671}" destId="{68799F57-650E-40D0-BA0C-03B44AA3B133}" srcOrd="4" destOrd="0" presId="urn:microsoft.com/office/officeart/2005/8/layout/vList2"/>
    <dgm:cxn modelId="{C32E881C-35DE-47B2-A160-5091114833EB}" type="presParOf" srcId="{0A95B32D-724B-49F1-9A4C-9367CE75C671}" destId="{732928EB-27D8-4C7D-B5E6-EA256A5B56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7281D-495D-4372-B490-110BDF9B3744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76158F4-E638-49A9-B154-91202B6A1856}">
      <dgm:prSet phldrT="[텍스트]" custT="1"/>
      <dgm:spPr/>
      <dgm:t>
        <a:bodyPr/>
        <a:lstStyle/>
        <a:p>
          <a:pPr algn="ctr" latinLnBrk="1"/>
          <a:r>
            <a:rPr lang="ko-KR" altLang="en-US" sz="2000" b="1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 </a:t>
          </a:r>
          <a:r>
            <a:rPr lang="en-US" altLang="ko-KR" sz="2000" b="1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2</a:t>
          </a:r>
          <a:r>
            <a:rPr lang="ko-KR" altLang="en-US" sz="2000" b="1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차 세계대전 이후</a:t>
          </a:r>
        </a:p>
      </dgm:t>
    </dgm:pt>
    <dgm:pt modelId="{F8DF5788-E18B-4C50-9985-2CF676E4DEDE}" type="parTrans" cxnId="{E26146C5-30D5-4DC0-A1B3-63EE90980264}">
      <dgm:prSet/>
      <dgm:spPr/>
      <dgm:t>
        <a:bodyPr/>
        <a:lstStyle/>
        <a:p>
          <a:pPr latinLnBrk="1"/>
          <a:endParaRPr lang="ko-KR" altLang="en-US"/>
        </a:p>
      </dgm:t>
    </dgm:pt>
    <dgm:pt modelId="{54BC1CC2-7E87-45D0-ABFA-0249D14DE5C3}" type="sibTrans" cxnId="{E26146C5-30D5-4DC0-A1B3-63EE90980264}">
      <dgm:prSet/>
      <dgm:spPr/>
      <dgm:t>
        <a:bodyPr/>
        <a:lstStyle/>
        <a:p>
          <a:pPr latinLnBrk="1"/>
          <a:endParaRPr lang="ko-KR" altLang="en-US"/>
        </a:p>
      </dgm:t>
    </dgm:pt>
    <dgm:pt modelId="{8EE4AC27-9C7F-465F-900A-4AEBBFC275D8}">
      <dgm:prSet phldrT="[텍스트]" custT="1"/>
      <dgm:spPr/>
      <dgm:t>
        <a:bodyPr/>
        <a:lstStyle/>
        <a:p>
          <a:pPr latinLnBrk="1"/>
          <a:r>
            <a: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고도 경제성장기</a:t>
          </a:r>
        </a:p>
      </dgm:t>
    </dgm:pt>
    <dgm:pt modelId="{4C9C527D-A0BA-4739-A068-DD2EDABA12F6}" type="parTrans" cxnId="{DC89E28D-D058-420C-A45B-851F6425019E}">
      <dgm:prSet/>
      <dgm:spPr/>
      <dgm:t>
        <a:bodyPr/>
        <a:lstStyle/>
        <a:p>
          <a:pPr latinLnBrk="1"/>
          <a:endParaRPr lang="ko-KR" altLang="en-US"/>
        </a:p>
      </dgm:t>
    </dgm:pt>
    <dgm:pt modelId="{8C82A806-6EA5-45B2-9655-DD2B924F0452}" type="sibTrans" cxnId="{DC89E28D-D058-420C-A45B-851F6425019E}">
      <dgm:prSet/>
      <dgm:spPr/>
      <dgm:t>
        <a:bodyPr/>
        <a:lstStyle/>
        <a:p>
          <a:pPr latinLnBrk="1"/>
          <a:endParaRPr lang="ko-KR" altLang="en-US"/>
        </a:p>
      </dgm:t>
    </dgm:pt>
    <dgm:pt modelId="{A52F161A-F8E3-4C94-91FE-FB33649951D9}">
      <dgm:prSet phldrT="[텍스트]"/>
      <dgm:spPr/>
      <dgm:t>
        <a:bodyPr/>
        <a:lstStyle/>
        <a:p>
          <a:pPr latinLnBrk="1"/>
          <a:r>
            <a:rPr lang="ko-KR" altLang="en-US" sz="31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산업진흥</a:t>
          </a:r>
        </a:p>
      </dgm:t>
    </dgm:pt>
    <dgm:pt modelId="{008F5CAA-BCDF-4096-9779-DA57CDA50113}" type="parTrans" cxnId="{744A5BB1-84BA-4155-9A86-2AAF1D2D70DF}">
      <dgm:prSet/>
      <dgm:spPr/>
      <dgm:t>
        <a:bodyPr/>
        <a:lstStyle/>
        <a:p>
          <a:pPr latinLnBrk="1"/>
          <a:endParaRPr lang="ko-KR" altLang="en-US"/>
        </a:p>
      </dgm:t>
    </dgm:pt>
    <dgm:pt modelId="{1BF3A31A-9799-41A3-8CBF-22C115E3D6E8}" type="sibTrans" cxnId="{744A5BB1-84BA-4155-9A86-2AAF1D2D70DF}">
      <dgm:prSet/>
      <dgm:spPr/>
      <dgm:t>
        <a:bodyPr/>
        <a:lstStyle/>
        <a:p>
          <a:pPr latinLnBrk="1"/>
          <a:endParaRPr lang="ko-KR" altLang="en-US"/>
        </a:p>
      </dgm:t>
    </dgm:pt>
    <dgm:pt modelId="{AA6CC55C-E5F6-40C9-8143-BB98D202EAC6}">
      <dgm:prSet phldrT="[텍스트]" custT="1"/>
      <dgm:spPr/>
      <dgm:t>
        <a:bodyPr/>
        <a:lstStyle/>
        <a:p>
          <a:pPr algn="l" latinLnBrk="1"/>
          <a:r>
            <a:rPr lang="ko-KR" altLang="en-US" sz="2800" b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</a:t>
          </a:r>
        </a:p>
      </dgm:t>
    </dgm:pt>
    <dgm:pt modelId="{F54A5140-F63F-4C38-9B93-31804468B461}" type="parTrans" cxnId="{AC8EFCFE-6B70-4ADA-BCCA-05C21C2DE8D0}">
      <dgm:prSet/>
      <dgm:spPr/>
      <dgm:t>
        <a:bodyPr/>
        <a:lstStyle/>
        <a:p>
          <a:pPr latinLnBrk="1"/>
          <a:endParaRPr lang="ko-KR" altLang="en-US"/>
        </a:p>
      </dgm:t>
    </dgm:pt>
    <dgm:pt modelId="{E4974EFB-A485-4245-9DAB-E6BF0052D283}" type="sibTrans" cxnId="{AC8EFCFE-6B70-4ADA-BCCA-05C21C2DE8D0}">
      <dgm:prSet/>
      <dgm:spPr/>
      <dgm:t>
        <a:bodyPr/>
        <a:lstStyle/>
        <a:p>
          <a:pPr latinLnBrk="1"/>
          <a:endParaRPr lang="ko-KR" altLang="en-US"/>
        </a:p>
      </dgm:t>
    </dgm:pt>
    <dgm:pt modelId="{B879B2D9-9F38-4DF0-BD51-898B4ECC36D8}">
      <dgm:prSet phldrT="[텍스트]" custT="1"/>
      <dgm:spPr/>
      <dgm:t>
        <a:bodyPr/>
        <a:lstStyle/>
        <a:p>
          <a:pPr algn="ctr" latinLnBrk="1"/>
          <a:r>
            <a:rPr lang="ko-KR" altLang="en-US" sz="2800" dirty="0">
              <a:latin typeface="+mj-lt"/>
              <a:ea typeface="나눔고딕 ExtraBold" panose="020D0904000000000000" pitchFamily="50" charset="-127"/>
            </a:rPr>
            <a:t>신자유주의 근거한   국제경제경쟁 및     애국심</a:t>
          </a:r>
        </a:p>
      </dgm:t>
    </dgm:pt>
    <dgm:pt modelId="{8D3E03FE-34A6-49BE-941F-AF06F2BEAE81}" type="parTrans" cxnId="{30538BE5-7AE3-4358-9858-B6EE6C539BE7}">
      <dgm:prSet/>
      <dgm:spPr/>
      <dgm:t>
        <a:bodyPr/>
        <a:lstStyle/>
        <a:p>
          <a:pPr latinLnBrk="1"/>
          <a:endParaRPr lang="ko-KR" altLang="en-US"/>
        </a:p>
      </dgm:t>
    </dgm:pt>
    <dgm:pt modelId="{7E010A3D-F724-4E77-99F1-74554D2E214A}" type="sibTrans" cxnId="{30538BE5-7AE3-4358-9858-B6EE6C539BE7}">
      <dgm:prSet/>
      <dgm:spPr/>
      <dgm:t>
        <a:bodyPr/>
        <a:lstStyle/>
        <a:p>
          <a:pPr latinLnBrk="1"/>
          <a:endParaRPr lang="ko-KR" altLang="en-US"/>
        </a:p>
      </dgm:t>
    </dgm:pt>
    <dgm:pt modelId="{FE9C6F62-CD0B-4E64-AE85-3A5EAF42E5E6}">
      <dgm:prSet phldrT="[텍스트]" custT="1"/>
      <dgm:spPr/>
      <dgm:t>
        <a:bodyPr/>
        <a:lstStyle/>
        <a:p>
          <a:pPr algn="ctr" latinLnBrk="1"/>
          <a:r>
            <a:rPr lang="ko-KR" altLang="en-US" sz="2500" b="1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민주화 중점</a:t>
          </a:r>
        </a:p>
      </dgm:t>
    </dgm:pt>
    <dgm:pt modelId="{598553DF-B572-4DEA-BCAD-06CD4B8741D8}" type="sibTrans" cxnId="{EEBE2C0D-AFF2-4749-8969-1A4F3D826226}">
      <dgm:prSet/>
      <dgm:spPr/>
      <dgm:t>
        <a:bodyPr/>
        <a:lstStyle/>
        <a:p>
          <a:pPr latinLnBrk="1"/>
          <a:endParaRPr lang="ko-KR" altLang="en-US"/>
        </a:p>
      </dgm:t>
    </dgm:pt>
    <dgm:pt modelId="{ABEB19AA-76FF-495D-BE11-D1E1B26A3645}" type="parTrans" cxnId="{EEBE2C0D-AFF2-4749-8969-1A4F3D826226}">
      <dgm:prSet/>
      <dgm:spPr/>
      <dgm:t>
        <a:bodyPr/>
        <a:lstStyle/>
        <a:p>
          <a:pPr latinLnBrk="1"/>
          <a:endParaRPr lang="ko-KR" altLang="en-US"/>
        </a:p>
      </dgm:t>
    </dgm:pt>
    <dgm:pt modelId="{941B9B66-9F77-4BDB-89FF-2BC25F7BFCEA}" type="pres">
      <dgm:prSet presAssocID="{9B37281D-495D-4372-B490-110BDF9B3744}" presName="arrowDiagram" presStyleCnt="0">
        <dgm:presLayoutVars>
          <dgm:chMax val="5"/>
          <dgm:dir/>
          <dgm:resizeHandles val="exact"/>
        </dgm:presLayoutVars>
      </dgm:prSet>
      <dgm:spPr/>
    </dgm:pt>
    <dgm:pt modelId="{F5BFF474-ACC0-4E04-9F28-553D304CB71B}" type="pres">
      <dgm:prSet presAssocID="{9B37281D-495D-4372-B490-110BDF9B3744}" presName="arrow" presStyleLbl="bgShp" presStyleIdx="0" presStyleCnt="1" custLinFactNeighborX="-1811"/>
      <dgm:spPr>
        <a:solidFill>
          <a:srgbClr val="FFC000"/>
        </a:solidFill>
      </dgm:spPr>
    </dgm:pt>
    <dgm:pt modelId="{99A133B7-1820-46CC-959F-AFF86318F835}" type="pres">
      <dgm:prSet presAssocID="{9B37281D-495D-4372-B490-110BDF9B3744}" presName="arrowDiagram3" presStyleCnt="0"/>
      <dgm:spPr/>
    </dgm:pt>
    <dgm:pt modelId="{532BEE04-5298-4B1A-871F-BE953B8D7079}" type="pres">
      <dgm:prSet presAssocID="{E76158F4-E638-49A9-B154-91202B6A1856}" presName="bullet3a" presStyleLbl="node1" presStyleIdx="0" presStyleCnt="3"/>
      <dgm:spPr>
        <a:solidFill>
          <a:srgbClr val="E3001E"/>
        </a:solidFill>
      </dgm:spPr>
    </dgm:pt>
    <dgm:pt modelId="{805704C7-79D1-45B6-AB92-63E004F22543}" type="pres">
      <dgm:prSet presAssocID="{E76158F4-E638-49A9-B154-91202B6A1856}" presName="textBox3a" presStyleLbl="revTx" presStyleIdx="0" presStyleCnt="3">
        <dgm:presLayoutVars>
          <dgm:bulletEnabled val="1"/>
        </dgm:presLayoutVars>
      </dgm:prSet>
      <dgm:spPr/>
    </dgm:pt>
    <dgm:pt modelId="{63890CA6-A471-438E-8239-A19F5691C04C}" type="pres">
      <dgm:prSet presAssocID="{8EE4AC27-9C7F-465F-900A-4AEBBFC275D8}" presName="bullet3b" presStyleLbl="node1" presStyleIdx="1" presStyleCnt="3"/>
      <dgm:spPr/>
    </dgm:pt>
    <dgm:pt modelId="{DC0BFE12-D4B5-4B65-A66C-442F62C566E0}" type="pres">
      <dgm:prSet presAssocID="{8EE4AC27-9C7F-465F-900A-4AEBBFC275D8}" presName="textBox3b" presStyleLbl="revTx" presStyleIdx="1" presStyleCnt="3" custScaleX="136073">
        <dgm:presLayoutVars>
          <dgm:bulletEnabled val="1"/>
        </dgm:presLayoutVars>
      </dgm:prSet>
      <dgm:spPr/>
    </dgm:pt>
    <dgm:pt modelId="{B0D3AEE9-B6E2-4AAA-99D2-21901E49E7FE}" type="pres">
      <dgm:prSet presAssocID="{AA6CC55C-E5F6-40C9-8143-BB98D202EAC6}" presName="bullet3c" presStyleLbl="node1" presStyleIdx="2" presStyleCnt="3"/>
      <dgm:spPr/>
    </dgm:pt>
    <dgm:pt modelId="{BCA1C5CA-E52B-4CC3-962C-4E18BBA427E7}" type="pres">
      <dgm:prSet presAssocID="{AA6CC55C-E5F6-40C9-8143-BB98D202EAC6}" presName="textBox3c" presStyleLbl="revTx" presStyleIdx="2" presStyleCnt="3" custScaleX="189728" custLinFactNeighborX="25238" custLinFactNeighborY="439">
        <dgm:presLayoutVars>
          <dgm:bulletEnabled val="1"/>
        </dgm:presLayoutVars>
      </dgm:prSet>
      <dgm:spPr/>
    </dgm:pt>
  </dgm:ptLst>
  <dgm:cxnLst>
    <dgm:cxn modelId="{EEBE2C0D-AFF2-4749-8969-1A4F3D826226}" srcId="{E76158F4-E638-49A9-B154-91202B6A1856}" destId="{FE9C6F62-CD0B-4E64-AE85-3A5EAF42E5E6}" srcOrd="0" destOrd="0" parTransId="{ABEB19AA-76FF-495D-BE11-D1E1B26A3645}" sibTransId="{598553DF-B572-4DEA-BCAD-06CD4B8741D8}"/>
    <dgm:cxn modelId="{3A1B475D-BB6D-472A-8E9B-75EDF8238D6F}" type="presOf" srcId="{AA6CC55C-E5F6-40C9-8143-BB98D202EAC6}" destId="{BCA1C5CA-E52B-4CC3-962C-4E18BBA427E7}" srcOrd="0" destOrd="0" presId="urn:microsoft.com/office/officeart/2005/8/layout/arrow2"/>
    <dgm:cxn modelId="{4EC5E349-96B5-48A6-BD0C-EBC9F16D9DAB}" type="presOf" srcId="{8EE4AC27-9C7F-465F-900A-4AEBBFC275D8}" destId="{DC0BFE12-D4B5-4B65-A66C-442F62C566E0}" srcOrd="0" destOrd="0" presId="urn:microsoft.com/office/officeart/2005/8/layout/arrow2"/>
    <dgm:cxn modelId="{DC89E28D-D058-420C-A45B-851F6425019E}" srcId="{9B37281D-495D-4372-B490-110BDF9B3744}" destId="{8EE4AC27-9C7F-465F-900A-4AEBBFC275D8}" srcOrd="1" destOrd="0" parTransId="{4C9C527D-A0BA-4739-A068-DD2EDABA12F6}" sibTransId="{8C82A806-6EA5-45B2-9655-DD2B924F0452}"/>
    <dgm:cxn modelId="{56C40998-ECE3-4337-926E-0B14DCF18237}" type="presOf" srcId="{E76158F4-E638-49A9-B154-91202B6A1856}" destId="{805704C7-79D1-45B6-AB92-63E004F22543}" srcOrd="0" destOrd="0" presId="urn:microsoft.com/office/officeart/2005/8/layout/arrow2"/>
    <dgm:cxn modelId="{21F3589E-5D01-4578-939F-11A10A8DC276}" type="presOf" srcId="{B879B2D9-9F38-4DF0-BD51-898B4ECC36D8}" destId="{BCA1C5CA-E52B-4CC3-962C-4E18BBA427E7}" srcOrd="0" destOrd="1" presId="urn:microsoft.com/office/officeart/2005/8/layout/arrow2"/>
    <dgm:cxn modelId="{EA6EF59F-E4B4-4A22-A4F0-5780D3E5F913}" type="presOf" srcId="{9B37281D-495D-4372-B490-110BDF9B3744}" destId="{941B9B66-9F77-4BDB-89FF-2BC25F7BFCEA}" srcOrd="0" destOrd="0" presId="urn:microsoft.com/office/officeart/2005/8/layout/arrow2"/>
    <dgm:cxn modelId="{744A5BB1-84BA-4155-9A86-2AAF1D2D70DF}" srcId="{8EE4AC27-9C7F-465F-900A-4AEBBFC275D8}" destId="{A52F161A-F8E3-4C94-91FE-FB33649951D9}" srcOrd="0" destOrd="0" parTransId="{008F5CAA-BCDF-4096-9779-DA57CDA50113}" sibTransId="{1BF3A31A-9799-41A3-8CBF-22C115E3D6E8}"/>
    <dgm:cxn modelId="{12FB5AB5-E207-49C1-822F-D9D847168925}" type="presOf" srcId="{A52F161A-F8E3-4C94-91FE-FB33649951D9}" destId="{DC0BFE12-D4B5-4B65-A66C-442F62C566E0}" srcOrd="0" destOrd="1" presId="urn:microsoft.com/office/officeart/2005/8/layout/arrow2"/>
    <dgm:cxn modelId="{E26146C5-30D5-4DC0-A1B3-63EE90980264}" srcId="{9B37281D-495D-4372-B490-110BDF9B3744}" destId="{E76158F4-E638-49A9-B154-91202B6A1856}" srcOrd="0" destOrd="0" parTransId="{F8DF5788-E18B-4C50-9985-2CF676E4DEDE}" sibTransId="{54BC1CC2-7E87-45D0-ABFA-0249D14DE5C3}"/>
    <dgm:cxn modelId="{861BD1D5-A5C3-4F70-B314-D56EF2164D7A}" type="presOf" srcId="{FE9C6F62-CD0B-4E64-AE85-3A5EAF42E5E6}" destId="{805704C7-79D1-45B6-AB92-63E004F22543}" srcOrd="0" destOrd="1" presId="urn:microsoft.com/office/officeart/2005/8/layout/arrow2"/>
    <dgm:cxn modelId="{30538BE5-7AE3-4358-9858-B6EE6C539BE7}" srcId="{AA6CC55C-E5F6-40C9-8143-BB98D202EAC6}" destId="{B879B2D9-9F38-4DF0-BD51-898B4ECC36D8}" srcOrd="0" destOrd="0" parTransId="{8D3E03FE-34A6-49BE-941F-AF06F2BEAE81}" sibTransId="{7E010A3D-F724-4E77-99F1-74554D2E214A}"/>
    <dgm:cxn modelId="{AC8EFCFE-6B70-4ADA-BCCA-05C21C2DE8D0}" srcId="{9B37281D-495D-4372-B490-110BDF9B3744}" destId="{AA6CC55C-E5F6-40C9-8143-BB98D202EAC6}" srcOrd="2" destOrd="0" parTransId="{F54A5140-F63F-4C38-9B93-31804468B461}" sibTransId="{E4974EFB-A485-4245-9DAB-E6BF0052D283}"/>
    <dgm:cxn modelId="{1FC4DE80-0DAB-43DC-8A69-EA7DA13CF06C}" type="presParOf" srcId="{941B9B66-9F77-4BDB-89FF-2BC25F7BFCEA}" destId="{F5BFF474-ACC0-4E04-9F28-553D304CB71B}" srcOrd="0" destOrd="0" presId="urn:microsoft.com/office/officeart/2005/8/layout/arrow2"/>
    <dgm:cxn modelId="{FB46A63F-2639-402D-BE8D-7E00D9460579}" type="presParOf" srcId="{941B9B66-9F77-4BDB-89FF-2BC25F7BFCEA}" destId="{99A133B7-1820-46CC-959F-AFF86318F835}" srcOrd="1" destOrd="0" presId="urn:microsoft.com/office/officeart/2005/8/layout/arrow2"/>
    <dgm:cxn modelId="{46640793-F83C-418B-89D2-AFF674854C09}" type="presParOf" srcId="{99A133B7-1820-46CC-959F-AFF86318F835}" destId="{532BEE04-5298-4B1A-871F-BE953B8D7079}" srcOrd="0" destOrd="0" presId="urn:microsoft.com/office/officeart/2005/8/layout/arrow2"/>
    <dgm:cxn modelId="{8F694597-BD0F-49F2-9A43-9A28EA94EE54}" type="presParOf" srcId="{99A133B7-1820-46CC-959F-AFF86318F835}" destId="{805704C7-79D1-45B6-AB92-63E004F22543}" srcOrd="1" destOrd="0" presId="urn:microsoft.com/office/officeart/2005/8/layout/arrow2"/>
    <dgm:cxn modelId="{F017C94A-B0B3-4F3B-8C39-5A42AF64DA41}" type="presParOf" srcId="{99A133B7-1820-46CC-959F-AFF86318F835}" destId="{63890CA6-A471-438E-8239-A19F5691C04C}" srcOrd="2" destOrd="0" presId="urn:microsoft.com/office/officeart/2005/8/layout/arrow2"/>
    <dgm:cxn modelId="{6BE6C382-072A-42E1-8F82-CE94C303ADF8}" type="presParOf" srcId="{99A133B7-1820-46CC-959F-AFF86318F835}" destId="{DC0BFE12-D4B5-4B65-A66C-442F62C566E0}" srcOrd="3" destOrd="0" presId="urn:microsoft.com/office/officeart/2005/8/layout/arrow2"/>
    <dgm:cxn modelId="{975FE6AA-9A6A-4D9D-AA35-841D3DCE71B7}" type="presParOf" srcId="{99A133B7-1820-46CC-959F-AFF86318F835}" destId="{B0D3AEE9-B6E2-4AAA-99D2-21901E49E7FE}" srcOrd="4" destOrd="0" presId="urn:microsoft.com/office/officeart/2005/8/layout/arrow2"/>
    <dgm:cxn modelId="{35966810-CC09-4395-9C53-F39087CBE4C1}" type="presParOf" srcId="{99A133B7-1820-46CC-959F-AFF86318F835}" destId="{BCA1C5CA-E52B-4CC3-962C-4E18BBA427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0A39D-52C5-440D-B816-55C36A8DC69A}">
      <dsp:nvSpPr>
        <dsp:cNvPr id="0" name=""/>
        <dsp:cNvSpPr/>
      </dsp:nvSpPr>
      <dsp:spPr>
        <a:xfrm>
          <a:off x="0" y="70586"/>
          <a:ext cx="8261058" cy="758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1.</a:t>
          </a:r>
          <a:r>
            <a:rPr lang="ko-KR" altLang="en-US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교육에 대해서</a:t>
          </a:r>
        </a:p>
      </dsp:txBody>
      <dsp:txXfrm>
        <a:off x="37010" y="107596"/>
        <a:ext cx="8187038" cy="684140"/>
      </dsp:txXfrm>
    </dsp:sp>
    <dsp:sp modelId="{AA668CC3-0AF0-40AF-BA16-128FC46D5562}">
      <dsp:nvSpPr>
        <dsp:cNvPr id="0" name=""/>
        <dsp:cNvSpPr/>
      </dsp:nvSpPr>
      <dsp:spPr>
        <a:xfrm>
          <a:off x="0" y="828746"/>
          <a:ext cx="8261058" cy="8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89" tIns="34290" rIns="192024" bIns="3429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교육이란</a:t>
          </a:r>
          <a:r>
            <a:rPr lang="en-US" altLang="ko-KR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?</a:t>
          </a:r>
          <a:endParaRPr lang="ko-KR" altLang="en-US" sz="21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목적</a:t>
          </a:r>
        </a:p>
      </dsp:txBody>
      <dsp:txXfrm>
        <a:off x="0" y="828746"/>
        <a:ext cx="8261058" cy="880267"/>
      </dsp:txXfrm>
    </dsp:sp>
    <dsp:sp modelId="{9CA9EA1C-DD9A-4F5E-B3CE-2353692D6623}">
      <dsp:nvSpPr>
        <dsp:cNvPr id="0" name=""/>
        <dsp:cNvSpPr/>
      </dsp:nvSpPr>
      <dsp:spPr>
        <a:xfrm>
          <a:off x="0" y="1709014"/>
          <a:ext cx="8261058" cy="758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2.</a:t>
          </a:r>
          <a:r>
            <a:rPr lang="ko-KR" altLang="en-US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과거와 현재</a:t>
          </a:r>
        </a:p>
      </dsp:txBody>
      <dsp:txXfrm>
        <a:off x="37010" y="1746024"/>
        <a:ext cx="8187038" cy="684140"/>
      </dsp:txXfrm>
    </dsp:sp>
    <dsp:sp modelId="{240568B0-BD8B-4C73-B966-13C1740B35BF}">
      <dsp:nvSpPr>
        <dsp:cNvPr id="0" name=""/>
        <dsp:cNvSpPr/>
      </dsp:nvSpPr>
      <dsp:spPr>
        <a:xfrm>
          <a:off x="0" y="2467174"/>
          <a:ext cx="8261058" cy="88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89" tIns="34290" rIns="192024" bIns="3429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과거</a:t>
          </a:r>
          <a:endParaRPr lang="ko-KR" altLang="en-US" sz="21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교육의 현재</a:t>
          </a:r>
        </a:p>
      </dsp:txBody>
      <dsp:txXfrm>
        <a:off x="0" y="2467174"/>
        <a:ext cx="8261058" cy="880267"/>
      </dsp:txXfrm>
    </dsp:sp>
    <dsp:sp modelId="{68799F57-650E-40D0-BA0C-03B44AA3B133}">
      <dsp:nvSpPr>
        <dsp:cNvPr id="0" name=""/>
        <dsp:cNvSpPr/>
      </dsp:nvSpPr>
      <dsp:spPr>
        <a:xfrm>
          <a:off x="0" y="3347441"/>
          <a:ext cx="8261058" cy="758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3.</a:t>
          </a:r>
          <a:r>
            <a:rPr lang="ko-KR" altLang="en-US" sz="27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마무리하며</a:t>
          </a:r>
        </a:p>
      </dsp:txBody>
      <dsp:txXfrm>
        <a:off x="37010" y="3384451"/>
        <a:ext cx="8187038" cy="684140"/>
      </dsp:txXfrm>
    </dsp:sp>
    <dsp:sp modelId="{732928EB-27D8-4C7D-B5E6-EA256A5B5680}">
      <dsp:nvSpPr>
        <dsp:cNvPr id="0" name=""/>
        <dsp:cNvSpPr/>
      </dsp:nvSpPr>
      <dsp:spPr>
        <a:xfrm>
          <a:off x="0" y="4105601"/>
          <a:ext cx="8261058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89" tIns="34290" rIns="192024" bIns="3429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요약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참고자료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21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0" y="4105601"/>
        <a:ext cx="8261058" cy="1341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FF474-ACC0-4E04-9F28-553D304CB71B}">
      <dsp:nvSpPr>
        <dsp:cNvPr id="0" name=""/>
        <dsp:cNvSpPr/>
      </dsp:nvSpPr>
      <dsp:spPr>
        <a:xfrm>
          <a:off x="358936" y="0"/>
          <a:ext cx="8805084" cy="5503178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BEE04-5298-4B1A-871F-BE953B8D7079}">
      <dsp:nvSpPr>
        <dsp:cNvPr id="0" name=""/>
        <dsp:cNvSpPr/>
      </dsp:nvSpPr>
      <dsp:spPr>
        <a:xfrm>
          <a:off x="1636642" y="3798293"/>
          <a:ext cx="228932" cy="228932"/>
        </a:xfrm>
        <a:prstGeom prst="ellipse">
          <a:avLst/>
        </a:prstGeom>
        <a:solidFill>
          <a:srgbClr val="E300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04C7-79D1-45B6-AB92-63E004F22543}">
      <dsp:nvSpPr>
        <dsp:cNvPr id="0" name=""/>
        <dsp:cNvSpPr/>
      </dsp:nvSpPr>
      <dsp:spPr>
        <a:xfrm>
          <a:off x="1751108" y="3912759"/>
          <a:ext cx="2051584" cy="159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06" tIns="0" rIns="0" bIns="0" numCol="1" spcCol="1270" anchor="t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제 </a:t>
          </a:r>
          <a:r>
            <a:rPr lang="en-US" altLang="ko-KR" sz="2000" b="1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2</a:t>
          </a:r>
          <a:r>
            <a:rPr lang="ko-KR" altLang="en-US" sz="2000" b="1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차 세계대전 이후</a:t>
          </a:r>
        </a:p>
        <a:p>
          <a:pPr marL="228600" lvl="1" indent="-228600" algn="ctr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500" b="1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민주화 중점</a:t>
          </a:r>
        </a:p>
      </dsp:txBody>
      <dsp:txXfrm>
        <a:off x="1751108" y="3912759"/>
        <a:ext cx="2051584" cy="1590418"/>
      </dsp:txXfrm>
    </dsp:sp>
    <dsp:sp modelId="{63890CA6-A471-438E-8239-A19F5691C04C}">
      <dsp:nvSpPr>
        <dsp:cNvPr id="0" name=""/>
        <dsp:cNvSpPr/>
      </dsp:nvSpPr>
      <dsp:spPr>
        <a:xfrm>
          <a:off x="3657409" y="2302529"/>
          <a:ext cx="413838" cy="413838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BFE12-D4B5-4B65-A66C-442F62C566E0}">
      <dsp:nvSpPr>
        <dsp:cNvPr id="0" name=""/>
        <dsp:cNvSpPr/>
      </dsp:nvSpPr>
      <dsp:spPr>
        <a:xfrm>
          <a:off x="3483178" y="2509449"/>
          <a:ext cx="2875522" cy="299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5" tIns="0" rIns="0" bIns="0" numCol="1" spcCol="1270" anchor="t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고도 경제성장기</a:t>
          </a:r>
        </a:p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31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산업진흥</a:t>
          </a:r>
        </a:p>
      </dsp:txBody>
      <dsp:txXfrm>
        <a:off x="3483178" y="2509449"/>
        <a:ext cx="2875522" cy="2993728"/>
      </dsp:txXfrm>
    </dsp:sp>
    <dsp:sp modelId="{B0D3AEE9-B6E2-4AAA-99D2-21901E49E7FE}">
      <dsp:nvSpPr>
        <dsp:cNvPr id="0" name=""/>
        <dsp:cNvSpPr/>
      </dsp:nvSpPr>
      <dsp:spPr>
        <a:xfrm>
          <a:off x="6087613" y="1392304"/>
          <a:ext cx="572330" cy="57233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1C5CA-E52B-4CC3-962C-4E18BBA427E7}">
      <dsp:nvSpPr>
        <dsp:cNvPr id="0" name=""/>
        <dsp:cNvSpPr/>
      </dsp:nvSpPr>
      <dsp:spPr>
        <a:xfrm>
          <a:off x="5944100" y="1678469"/>
          <a:ext cx="4009370" cy="382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266" tIns="0" rIns="0" bIns="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</a:t>
          </a:r>
        </a:p>
        <a:p>
          <a:pPr marL="285750" lvl="1" indent="-285750" algn="ctr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800" kern="1200" dirty="0">
              <a:latin typeface="+mj-lt"/>
              <a:ea typeface="나눔고딕 ExtraBold" panose="020D0904000000000000" pitchFamily="50" charset="-127"/>
            </a:rPr>
            <a:t>신자유주의 근거한   국제경제경쟁 및     애국심</a:t>
          </a:r>
        </a:p>
      </dsp:txBody>
      <dsp:txXfrm>
        <a:off x="5944100" y="1678469"/>
        <a:ext cx="4009370" cy="382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0AAE0-07B0-4597-B7D3-6CD033B11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6EC87C-6B23-4D5A-9F58-53EDDE02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32EBF3-610E-428F-BAB3-A035094C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977DC5-5291-4FB2-965F-06758252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C0F821-F1CE-4550-89CE-6C7653AF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9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787AB5-3236-4DEB-B5AA-43D4B588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67CCB-D8CE-46F9-A824-D02A8E7E8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07429C-6D00-4FB1-8EA9-E55B4587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AF18D8-5A20-465E-BF1B-D9D73D8A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EF9198-9779-4E30-A28F-42F049B4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4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463C85-93AB-42A5-B1A2-F81D0873E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C87810-E811-4C9C-8A47-2011C2AE0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5FDD7F-43C8-428E-9805-E2AC2657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E11CDB-19C2-478F-B983-E02C9E07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C8547C-8433-47F4-8873-C311F28A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3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922A97-DD57-419A-8236-B20861F9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DDFA43-FC6B-4710-9F04-BB7805B4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A15C8F-3F48-4630-BFB6-907CCAD4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9394C3-AF49-4CE9-A250-825A726D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105A62-BF9A-43C9-8ED3-E0C0055B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82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AB37A4-7C8F-443D-A970-C2B4EF23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0F0681-F906-4DA8-B58E-3798471A1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C89EE7-82C1-47DC-882A-A3CA510E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2A1618-748D-45DC-A310-1C574FF0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700DC3-7E80-4FB1-A017-F0981BCA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61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452E94-8E5E-4C80-9D21-CE42249C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5B333A-6055-45E4-8C81-9C3FD2EEC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CF5D74-4CF8-4302-A66D-C07581A68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F2E792-1343-418A-84AB-D6E8DAD9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533CC9-BC91-4D45-9508-4D37703F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86748D-F559-430D-9D1D-1B725E96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34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CD50C-124E-4193-9172-788668E7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18F1B8-0304-4E48-93EB-5FAB3C8FA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96CECB-0AAA-457E-BBC5-3BFA0E795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4DD771-FB50-4FC4-910C-4AE79FE2B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EF593C2-5380-4C60-A056-EA07F6EEB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59336F-B575-49EE-BF21-A117CF03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9B44EF0-4BE1-4FC0-A10B-47772793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96F1AF-1693-4BB8-91E9-68A28151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7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4C3D12-833B-4EB5-98F6-E54143E6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E86F67-D57C-4EC5-9521-946334D7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2145D2-8392-409B-A317-DE1F4E3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E90436-A886-4CD2-972F-57CA9BB8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8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FD4C8A-BE42-43FE-8332-F586304F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348C18-796E-457D-BBF8-E0321773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0CD137-08BB-48CF-8EA4-C09B8408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0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43186E-B62D-4151-B5A1-67DAD304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9B2B79-F1B5-4089-8329-966D151F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45FF77-481D-45D9-8759-DCBBAB08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084C09-A586-4731-8673-3BABE927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E8E924-6FA9-4043-BB74-CA6DA896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406BA9-0651-4D57-BD87-F270E771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9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127876-F310-469A-99FA-21BC501F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9D714F-5B28-492F-BCAC-05CD1BA99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F3C153-0B33-48DF-9D29-2AE6DA320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C00FA9-546B-4CDC-8866-C958152E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770350-4AF1-4CD1-8000-57F7E55B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3BEE8F-384E-46F7-B5F7-27736B3A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1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B94034-FA8F-4041-95DC-8324B64C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BEBEF0-6D35-440E-AD4B-7259DAD7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3E3C3A-40FE-4527-9E1C-1B4585650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5775-7257-4F16-8544-33157E96A855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9E1899-2A9D-49A8-AFF4-EAA4C6E6A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EC35A1-19DB-4C3A-9AFC-02888590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2D56-F12C-411D-A2C6-6162AFFB7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5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lSDFdYBYYY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flSDFdYBYY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q8EI2jySRo?feature=oembed" TargetMode="External"/><Relationship Id="rId6" Type="http://schemas.openxmlformats.org/officeDocument/2006/relationships/hyperlink" Target="https://youtu.be/hq8EI2jySRo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6%97%A5%E6%9C%AC%E6%95%99%E8%82%B2%E5%8F%B2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ja.wikipedia.org/wiki/%E6%97%A5%E6%9C%AC%E3%81%AE%E6%95%99%E8%82%B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s://ja.wikipedia.org/wiki/%E5%AD%A6%E5%88%B6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s://www.mext.go.jp/index.htm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www.mext.go.jp/b_menu/soshiki2/04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D5161-59E8-4720-B40A-366DD2FA4AC0}"/>
              </a:ext>
            </a:extLst>
          </p:cNvPr>
          <p:cNvSpPr txBox="1"/>
          <p:nvPr/>
        </p:nvSpPr>
        <p:spPr>
          <a:xfrm>
            <a:off x="3239834" y="1503330"/>
            <a:ext cx="659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교육의 과거와 현재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F97BE-372B-4749-8168-5AAD3193372E}"/>
              </a:ext>
            </a:extLst>
          </p:cNvPr>
          <p:cNvSpPr txBox="1"/>
          <p:nvPr/>
        </p:nvSpPr>
        <p:spPr>
          <a:xfrm>
            <a:off x="2844938" y="1118776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국가의 과거와 현재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B78F0-86E1-414E-BC6C-F47B8371A250}"/>
              </a:ext>
            </a:extLst>
          </p:cNvPr>
          <p:cNvSpPr txBox="1"/>
          <p:nvPr/>
        </p:nvSpPr>
        <p:spPr>
          <a:xfrm>
            <a:off x="7488519" y="233432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일본어일본학과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조효원</a:t>
            </a:r>
          </a:p>
        </p:txBody>
      </p:sp>
    </p:spTree>
    <p:extLst>
      <p:ext uri="{BB962C8B-B14F-4D97-AF65-F5344CB8AC3E}">
        <p14:creationId xmlns:p14="http://schemas.microsoft.com/office/powerpoint/2010/main" val="264580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CFCE45-70D4-4D80-A3A8-F175A5A0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318">
            <a:off x="856568" y="2139193"/>
            <a:ext cx="3259589" cy="2268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24FACD4-59E9-4BC6-B117-3A748BEE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02">
            <a:off x="4090990" y="3971139"/>
            <a:ext cx="3470245" cy="2494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498AAC3-4134-4BD7-8E6B-9EAAD6395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08">
            <a:off x="7620355" y="1580507"/>
            <a:ext cx="3447795" cy="239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53493-D634-4425-A854-9D9F95277467}"/>
              </a:ext>
            </a:extLst>
          </p:cNvPr>
          <p:cNvSpPr txBox="1"/>
          <p:nvPr/>
        </p:nvSpPr>
        <p:spPr>
          <a:xfrm>
            <a:off x="629174" y="1333850"/>
            <a:ext cx="307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에도시대의 교육기관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69851-13AC-4529-BBEA-649D2121788F}"/>
              </a:ext>
            </a:extLst>
          </p:cNvPr>
          <p:cNvSpPr txBox="1"/>
          <p:nvPr/>
        </p:nvSpPr>
        <p:spPr>
          <a:xfrm>
            <a:off x="1634522" y="4687717"/>
            <a:ext cx="193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학문소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学問所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D9B34-C787-4A9A-A3ED-518FC970E2E8}"/>
              </a:ext>
            </a:extLst>
          </p:cNvPr>
          <p:cNvSpPr txBox="1"/>
          <p:nvPr/>
        </p:nvSpPr>
        <p:spPr>
          <a:xfrm>
            <a:off x="863600" y="5092172"/>
            <a:ext cx="327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고급무사를 위한 막부 직할학교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3FC2C8-9911-4E86-90E5-FED5DB888ECE}"/>
              </a:ext>
            </a:extLst>
          </p:cNvPr>
          <p:cNvSpPr txBox="1"/>
          <p:nvPr/>
        </p:nvSpPr>
        <p:spPr>
          <a:xfrm>
            <a:off x="5214655" y="3429000"/>
            <a:ext cx="1518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藩校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3DCCD-9B05-43EF-9AAF-C414DFA5AE1C}"/>
              </a:ext>
            </a:extLst>
          </p:cNvPr>
          <p:cNvSpPr txBox="1"/>
          <p:nvPr/>
        </p:nvSpPr>
        <p:spPr>
          <a:xfrm>
            <a:off x="4492630" y="2904280"/>
            <a:ext cx="28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인재 육성 목적의 공립학교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AA113D-14DC-46E5-9F77-569D7E002FAF}"/>
              </a:ext>
            </a:extLst>
          </p:cNvPr>
          <p:cNvSpPr txBox="1"/>
          <p:nvPr/>
        </p:nvSpPr>
        <p:spPr>
          <a:xfrm>
            <a:off x="8732940" y="4160152"/>
            <a:ext cx="16526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서당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寺子屋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F08E3C-7A08-4DA1-B90F-49695E31BA49}"/>
              </a:ext>
            </a:extLst>
          </p:cNvPr>
          <p:cNvSpPr txBox="1"/>
          <p:nvPr/>
        </p:nvSpPr>
        <p:spPr>
          <a:xfrm>
            <a:off x="7808572" y="4664171"/>
            <a:ext cx="395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농민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일반 백성 대상 민간 서민 학교</a:t>
            </a:r>
          </a:p>
        </p:txBody>
      </p:sp>
    </p:spTree>
    <p:extLst>
      <p:ext uri="{BB962C8B-B14F-4D97-AF65-F5344CB8AC3E}">
        <p14:creationId xmlns:p14="http://schemas.microsoft.com/office/powerpoint/2010/main" val="344344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B83CDB-C1AB-4965-8AD0-EE8A319F3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93" y="1792756"/>
            <a:ext cx="4648785" cy="382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1733059" y="5721772"/>
            <a:ext cx="280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메이지 시대 일본 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교육 모습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557C-3549-46D6-B46B-8049BD639E18}"/>
              </a:ext>
            </a:extLst>
          </p:cNvPr>
          <p:cNvSpPr txBox="1"/>
          <p:nvPr/>
        </p:nvSpPr>
        <p:spPr>
          <a:xfrm>
            <a:off x="5981351" y="1913678"/>
            <a:ext cx="54947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메이지 시대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초기 사숙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향 학교 개설 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민간 교육운동 진행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1872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학제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学制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공포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초등학교 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대학교 교육제도가 확립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의무 교육이 </a:t>
            </a:r>
            <a:r>
              <a:rPr lang="ko-KR" altLang="en-US" sz="2000" dirty="0" err="1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법문화되어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여성 교육이 보급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국민교육의 보급은 근대국가 형성에 큰 역할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3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4920038" y="6213838"/>
            <a:ext cx="280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메이지 시대 </a:t>
            </a: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 대중화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A7EE7-82FB-4419-8FD2-0CD1F79C89CC}"/>
              </a:ext>
            </a:extLst>
          </p:cNvPr>
          <p:cNvSpPr txBox="1"/>
          <p:nvPr/>
        </p:nvSpPr>
        <p:spPr>
          <a:xfrm>
            <a:off x="4522225" y="5844506"/>
            <a:ext cx="333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https://youtu.be/flSDFdYBYYY</a:t>
            </a:r>
            <a:endParaRPr lang="ko-KR" altLang="en-US" dirty="0"/>
          </a:p>
        </p:txBody>
      </p:sp>
      <p:pic>
        <p:nvPicPr>
          <p:cNvPr id="3" name="온라인 미디어 2" title="【日本史】　近現代の文化７　明治の教育１　（１１分）">
            <a:hlinkClick r:id="" action="ppaction://media"/>
            <a:extLst>
              <a:ext uri="{FF2B5EF4-FFF2-40B4-BE49-F238E27FC236}">
                <a16:creationId xmlns:a16="http://schemas.microsoft.com/office/drawing/2014/main" id="{CB899990-9009-4683-A11B-D42732E829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34703" y="1497092"/>
            <a:ext cx="7522594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B83CDB-C1AB-4965-8AD0-EE8A319F3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93" y="2132998"/>
            <a:ext cx="4648785" cy="314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1320800" y="5495269"/>
            <a:ext cx="383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가미카제 특수공격단의 학생들 모습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557C-3549-46D6-B46B-8049BD639E18}"/>
              </a:ext>
            </a:extLst>
          </p:cNvPr>
          <p:cNvSpPr txBox="1"/>
          <p:nvPr/>
        </p:nvSpPr>
        <p:spPr>
          <a:xfrm>
            <a:off x="6006518" y="2132998"/>
            <a:ext cx="5494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쇼와 시대부터 </a:t>
            </a:r>
            <a:r>
              <a:rPr kumimoji="0" lang="ko-KR" alt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헤이세이</a:t>
            </a:r>
            <a:r>
              <a:rPr kumimoji="0" lang="ko-KR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시대까지</a:t>
            </a:r>
            <a:endParaRPr kumimoji="0" lang="en-US" altLang="ko-KR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군사적 색채가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짙어짐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군사훈련을 받거나 징용되는 상급생 출현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패전 후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연합국 최고사령관의 지도에 입각한 학제 개혁이 시행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o-KR" altLang="en-US" sz="2000" noProof="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이후 민주화</a:t>
            </a:r>
            <a:r>
              <a:rPr lang="en-US" altLang="ko-KR" sz="2000" noProof="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noProof="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정의와 형평</a:t>
            </a:r>
            <a:r>
              <a:rPr lang="en-US" altLang="ko-KR" sz="2000" noProof="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noProof="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평화에 중점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8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8B911F-AAC3-48A0-9750-C2063BF1F06E}"/>
              </a:ext>
            </a:extLst>
          </p:cNvPr>
          <p:cNvSpPr/>
          <p:nvPr/>
        </p:nvSpPr>
        <p:spPr>
          <a:xfrm>
            <a:off x="2920167" y="671992"/>
            <a:ext cx="6070973" cy="971451"/>
          </a:xfrm>
          <a:prstGeom prst="rect">
            <a:avLst/>
          </a:prstGeom>
          <a:solidFill>
            <a:srgbClr val="24A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08E71-3F55-43EF-9430-A5C6CB64FBD1}"/>
              </a:ext>
            </a:extLst>
          </p:cNvPr>
          <p:cNvSpPr txBox="1"/>
          <p:nvPr/>
        </p:nvSpPr>
        <p:spPr>
          <a:xfrm>
            <a:off x="3085082" y="803774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현재 교육의 목적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016010-F204-4F9A-9EAA-1EA953FF2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37" y="2291648"/>
            <a:ext cx="8486034" cy="2274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0140F-7581-4208-8758-EE7C7FC9F474}"/>
              </a:ext>
            </a:extLst>
          </p:cNvPr>
          <p:cNvSpPr txBox="1"/>
          <p:nvPr/>
        </p:nvSpPr>
        <p:spPr>
          <a:xfrm>
            <a:off x="1770875" y="5074253"/>
            <a:ext cx="229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인격의 완성</a:t>
            </a:r>
            <a:endParaRPr lang="ko-KR" altLang="en-US" sz="2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E5DCD-A3BC-4BE2-844F-0193B00A8A2E}"/>
              </a:ext>
            </a:extLst>
          </p:cNvPr>
          <p:cNvSpPr txBox="1"/>
          <p:nvPr/>
        </p:nvSpPr>
        <p:spPr>
          <a:xfrm>
            <a:off x="4528653" y="5099963"/>
            <a:ext cx="302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평화롭고 민주적인 국가 및 사회 형성자 육성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A34E5-9BCD-45C1-B2EB-2F90DD509AD8}"/>
              </a:ext>
            </a:extLst>
          </p:cNvPr>
          <p:cNvSpPr txBox="1"/>
          <p:nvPr/>
        </p:nvSpPr>
        <p:spPr>
          <a:xfrm>
            <a:off x="7894039" y="5107809"/>
            <a:ext cx="302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심신이 건강한 국민의 육성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2C23A418-22AC-4946-BF7C-68431CA0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0" y="5468730"/>
            <a:ext cx="1612790" cy="1612790"/>
          </a:xfrm>
          <a:prstGeom prst="rect">
            <a:avLst/>
          </a:prstGeom>
        </p:spPr>
      </p:pic>
      <p:sp>
        <p:nvSpPr>
          <p:cNvPr id="28" name="순서도: 처리 27">
            <a:extLst>
              <a:ext uri="{FF2B5EF4-FFF2-40B4-BE49-F238E27FC236}">
                <a16:creationId xmlns:a16="http://schemas.microsoft.com/office/drawing/2014/main" id="{F147F78E-0880-4A87-9E7C-81882BC1191E}"/>
              </a:ext>
            </a:extLst>
          </p:cNvPr>
          <p:cNvSpPr/>
          <p:nvPr/>
        </p:nvSpPr>
        <p:spPr>
          <a:xfrm>
            <a:off x="2273415" y="671992"/>
            <a:ext cx="394283" cy="94642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5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83796"/>
            <a:ext cx="446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3" name="그림 2" descr="물건이(가) 표시된 사진&#10;&#10;높은 신뢰도로 생성된 설명">
            <a:extLst>
              <a:ext uri="{FF2B5EF4-FFF2-40B4-BE49-F238E27FC236}">
                <a16:creationId xmlns:a16="http://schemas.microsoft.com/office/drawing/2014/main" id="{5C7EC269-3F8F-44D7-8545-6612A816D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7" y="1580027"/>
            <a:ext cx="2559451" cy="2559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E865E4-2CDC-4C5E-858C-842BB95942FA}"/>
              </a:ext>
            </a:extLst>
          </p:cNvPr>
          <p:cNvSpPr txBox="1"/>
          <p:nvPr/>
        </p:nvSpPr>
        <p:spPr>
          <a:xfrm>
            <a:off x="1869045" y="4509455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 일정</a:t>
            </a:r>
            <a:r>
              <a:rPr lang="en-US" altLang="ko-KR" sz="2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사각형: 모서리가 접힌 도형 3">
            <a:extLst>
              <a:ext uri="{FF2B5EF4-FFF2-40B4-BE49-F238E27FC236}">
                <a16:creationId xmlns:a16="http://schemas.microsoft.com/office/drawing/2014/main" id="{C62F7ED0-2F49-4494-8997-425CA07D5251}"/>
              </a:ext>
            </a:extLst>
          </p:cNvPr>
          <p:cNvSpPr/>
          <p:nvPr/>
        </p:nvSpPr>
        <p:spPr>
          <a:xfrm rot="258343">
            <a:off x="6096000" y="2333216"/>
            <a:ext cx="4929351" cy="672662"/>
          </a:xfrm>
          <a:prstGeom prst="foldedCorner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학교는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학기제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사각형: 모서리가 접힌 도형 12">
            <a:extLst>
              <a:ext uri="{FF2B5EF4-FFF2-40B4-BE49-F238E27FC236}">
                <a16:creationId xmlns:a16="http://schemas.microsoft.com/office/drawing/2014/main" id="{7E4F3F0B-208A-4222-B022-7D6E38373486}"/>
              </a:ext>
            </a:extLst>
          </p:cNvPr>
          <p:cNvSpPr/>
          <p:nvPr/>
        </p:nvSpPr>
        <p:spPr>
          <a:xfrm rot="21119306">
            <a:off x="6096001" y="3429000"/>
            <a:ext cx="4929351" cy="672662"/>
          </a:xfrm>
          <a:prstGeom prst="foldedCorne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 수업</a:t>
            </a:r>
          </a:p>
        </p:txBody>
      </p:sp>
      <p:sp>
        <p:nvSpPr>
          <p:cNvPr id="14" name="사각형: 모서리가 접힌 도형 13">
            <a:extLst>
              <a:ext uri="{FF2B5EF4-FFF2-40B4-BE49-F238E27FC236}">
                <a16:creationId xmlns:a16="http://schemas.microsoft.com/office/drawing/2014/main" id="{D57ADE12-64CF-4EC5-B3B7-1A424867FE68}"/>
              </a:ext>
            </a:extLst>
          </p:cNvPr>
          <p:cNvSpPr/>
          <p:nvPr/>
        </p:nvSpPr>
        <p:spPr>
          <a:xfrm rot="247593">
            <a:off x="6093764" y="4543468"/>
            <a:ext cx="4929351" cy="996607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40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일간 여름방학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10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일간 겨울방학 봄방학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사각형: 모서리가 접힌 도형 15">
            <a:extLst>
              <a:ext uri="{FF2B5EF4-FFF2-40B4-BE49-F238E27FC236}">
                <a16:creationId xmlns:a16="http://schemas.microsoft.com/office/drawing/2014/main" id="{BB66D767-CFD2-44EB-810D-927AE7FB9212}"/>
              </a:ext>
            </a:extLst>
          </p:cNvPr>
          <p:cNvSpPr/>
          <p:nvPr/>
        </p:nvSpPr>
        <p:spPr>
          <a:xfrm rot="21285649">
            <a:off x="1352998" y="5261225"/>
            <a:ext cx="3457756" cy="1142644"/>
          </a:xfrm>
          <a:prstGeom prst="foldedCorne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새 학기 시작</a:t>
            </a:r>
            <a:endParaRPr lang="en-US" altLang="ko-KR" sz="22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 학년 끝</a:t>
            </a:r>
          </a:p>
        </p:txBody>
      </p:sp>
    </p:spTree>
    <p:extLst>
      <p:ext uri="{BB962C8B-B14F-4D97-AF65-F5344CB8AC3E}">
        <p14:creationId xmlns:p14="http://schemas.microsoft.com/office/powerpoint/2010/main" val="28562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A046E2-2E37-4112-989E-463FC43E5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808" y="1839024"/>
            <a:ext cx="5506192" cy="4203060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1E33065-3A7B-4ACD-8C0A-9EB3F32D10D0}"/>
              </a:ext>
            </a:extLst>
          </p:cNvPr>
          <p:cNvSpPr/>
          <p:nvPr/>
        </p:nvSpPr>
        <p:spPr>
          <a:xfrm>
            <a:off x="5828903" y="5335398"/>
            <a:ext cx="739678" cy="4362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0E9D6-12C3-41AA-BBC4-DE5009842F6E}"/>
              </a:ext>
            </a:extLst>
          </p:cNvPr>
          <p:cNvSpPr txBox="1"/>
          <p:nvPr/>
        </p:nvSpPr>
        <p:spPr>
          <a:xfrm>
            <a:off x="6862194" y="5230346"/>
            <a:ext cx="163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6906EED-1C17-4316-A64E-C03EFEE6C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03" y="4611845"/>
            <a:ext cx="717074" cy="436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DBB2FA-5FB9-41C7-B39A-22F940BB83B7}"/>
              </a:ext>
            </a:extLst>
          </p:cNvPr>
          <p:cNvSpPr txBox="1"/>
          <p:nvPr/>
        </p:nvSpPr>
        <p:spPr>
          <a:xfrm>
            <a:off x="6862194" y="4506793"/>
            <a:ext cx="163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D47DA1F-3A45-4D3D-90A6-09514EB1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03" y="3366948"/>
            <a:ext cx="717074" cy="436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093AC5-1D2A-412C-9A23-38D446EA6CB2}"/>
              </a:ext>
            </a:extLst>
          </p:cNvPr>
          <p:cNvSpPr txBox="1"/>
          <p:nvPr/>
        </p:nvSpPr>
        <p:spPr>
          <a:xfrm>
            <a:off x="6862194" y="3261896"/>
            <a:ext cx="163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년제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E7E45EF-E221-489C-AE19-35166A9B8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757" y="4121957"/>
            <a:ext cx="717074" cy="4362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54BEF2-06D2-4BF7-92BF-77BB8E89A941}"/>
              </a:ext>
            </a:extLst>
          </p:cNvPr>
          <p:cNvSpPr txBox="1"/>
          <p:nvPr/>
        </p:nvSpPr>
        <p:spPr>
          <a:xfrm>
            <a:off x="6862194" y="3927289"/>
            <a:ext cx="163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년제</a:t>
            </a:r>
          </a:p>
        </p:txBody>
      </p:sp>
      <p:sp>
        <p:nvSpPr>
          <p:cNvPr id="19" name="더하기 기호 18">
            <a:extLst>
              <a:ext uri="{FF2B5EF4-FFF2-40B4-BE49-F238E27FC236}">
                <a16:creationId xmlns:a16="http://schemas.microsoft.com/office/drawing/2014/main" id="{622934B6-799C-4919-BBB1-5CFAB4C981C0}"/>
              </a:ext>
            </a:extLst>
          </p:cNvPr>
          <p:cNvSpPr/>
          <p:nvPr/>
        </p:nvSpPr>
        <p:spPr>
          <a:xfrm>
            <a:off x="8498048" y="4815464"/>
            <a:ext cx="788565" cy="72355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폭발: 14pt 20">
            <a:extLst>
              <a:ext uri="{FF2B5EF4-FFF2-40B4-BE49-F238E27FC236}">
                <a16:creationId xmlns:a16="http://schemas.microsoft.com/office/drawing/2014/main" id="{0216099E-883F-4D48-880A-2F8FC6E8EA08}"/>
              </a:ext>
            </a:extLst>
          </p:cNvPr>
          <p:cNvSpPr/>
          <p:nvPr/>
        </p:nvSpPr>
        <p:spPr>
          <a:xfrm>
            <a:off x="9205519" y="4131148"/>
            <a:ext cx="2986481" cy="2043951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의무교육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3640B-63D1-4B8D-AD50-9A662A0D6218}"/>
              </a:ext>
            </a:extLst>
          </p:cNvPr>
          <p:cNvSpPr txBox="1"/>
          <p:nvPr/>
        </p:nvSpPr>
        <p:spPr>
          <a:xfrm>
            <a:off x="2151001" y="6159123"/>
            <a:ext cx="238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 커리큘럼</a:t>
            </a:r>
          </a:p>
        </p:txBody>
      </p:sp>
      <p:sp>
        <p:nvSpPr>
          <p:cNvPr id="23" name="설명선: 굽은 선 22">
            <a:extLst>
              <a:ext uri="{FF2B5EF4-FFF2-40B4-BE49-F238E27FC236}">
                <a16:creationId xmlns:a16="http://schemas.microsoft.com/office/drawing/2014/main" id="{E1AA8300-98FC-4484-95DB-0D6BD84F40F1}"/>
              </a:ext>
            </a:extLst>
          </p:cNvPr>
          <p:cNvSpPr/>
          <p:nvPr/>
        </p:nvSpPr>
        <p:spPr>
          <a:xfrm>
            <a:off x="7221523" y="1279658"/>
            <a:ext cx="3967992" cy="1174648"/>
          </a:xfrm>
          <a:prstGeom prst="borderCallout2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신체적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정신적 어려움 겪는 학생 사회참여 지원 </a:t>
            </a:r>
            <a:r>
              <a:rPr lang="en-US" altLang="ko-KR" sz="20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특수교육 시스템</a:t>
            </a:r>
            <a:r>
              <a:rPr lang="en-US" altLang="ko-KR" sz="20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 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진행</a:t>
            </a:r>
          </a:p>
        </p:txBody>
      </p:sp>
    </p:spTree>
    <p:extLst>
      <p:ext uri="{BB962C8B-B14F-4D97-AF65-F5344CB8AC3E}">
        <p14:creationId xmlns:p14="http://schemas.microsoft.com/office/powerpoint/2010/main" val="314869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  <p:bldP spid="16" grpId="0"/>
      <p:bldP spid="18" grpId="0"/>
      <p:bldP spid="19" grpId="0" animBg="1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725962" y="375774"/>
            <a:ext cx="446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현재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393F5D-BB87-42E1-B0AA-B4FC6D71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1006" y="5938343"/>
            <a:ext cx="1334266" cy="133426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ECC524-1A84-48F8-A083-07D2DC10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916038"/>
            <a:ext cx="9490356" cy="4435266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E080974-DD39-4F02-9663-9E00E94BE819}"/>
              </a:ext>
            </a:extLst>
          </p:cNvPr>
          <p:cNvSpPr/>
          <p:nvPr/>
        </p:nvSpPr>
        <p:spPr>
          <a:xfrm>
            <a:off x="4362274" y="1989146"/>
            <a:ext cx="419451" cy="341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2AE3741-E6F8-4B3C-B6D3-8A487D13B329}"/>
              </a:ext>
            </a:extLst>
          </p:cNvPr>
          <p:cNvSpPr/>
          <p:nvPr/>
        </p:nvSpPr>
        <p:spPr>
          <a:xfrm>
            <a:off x="4841844" y="2146052"/>
            <a:ext cx="419451" cy="341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02F8A3F-6869-4DCE-B7F6-B9BDA753C090}"/>
              </a:ext>
            </a:extLst>
          </p:cNvPr>
          <p:cNvSpPr/>
          <p:nvPr/>
        </p:nvSpPr>
        <p:spPr>
          <a:xfrm>
            <a:off x="7284439" y="2316771"/>
            <a:ext cx="419451" cy="341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38ED7-721E-41C9-9067-EFD55FE1AC34}"/>
              </a:ext>
            </a:extLst>
          </p:cNvPr>
          <p:cNvSpPr txBox="1"/>
          <p:nvPr/>
        </p:nvSpPr>
        <p:spPr>
          <a:xfrm>
            <a:off x="1031984" y="1260289"/>
            <a:ext cx="304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교육과정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DB7E2E03-6B28-4881-8310-E402489F7970}"/>
              </a:ext>
            </a:extLst>
          </p:cNvPr>
          <p:cNvSpPr/>
          <p:nvPr/>
        </p:nvSpPr>
        <p:spPr>
          <a:xfrm>
            <a:off x="1111373" y="5276675"/>
            <a:ext cx="991933" cy="6616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04763-2DC2-402F-91AD-2019DB411633}"/>
              </a:ext>
            </a:extLst>
          </p:cNvPr>
          <p:cNvSpPr txBox="1"/>
          <p:nvPr/>
        </p:nvSpPr>
        <p:spPr>
          <a:xfrm>
            <a:off x="2424417" y="5345899"/>
            <a:ext cx="68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기초 지식 습득 </a:t>
            </a:r>
            <a:r>
              <a:rPr lang="en-US" altLang="ko-KR" sz="28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ko-KR" altLang="en-US" sz="28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장래 진로 선택 능력 양성</a:t>
            </a: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F66430ED-FCC7-43AC-BE43-D4BD6C565816}"/>
              </a:ext>
            </a:extLst>
          </p:cNvPr>
          <p:cNvSpPr/>
          <p:nvPr/>
        </p:nvSpPr>
        <p:spPr>
          <a:xfrm>
            <a:off x="5813572" y="2571787"/>
            <a:ext cx="553674" cy="5153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D92CB-0171-4553-8117-F2110E32AC86}"/>
              </a:ext>
            </a:extLst>
          </p:cNvPr>
          <p:cNvSpPr txBox="1"/>
          <p:nvPr/>
        </p:nvSpPr>
        <p:spPr>
          <a:xfrm>
            <a:off x="4362274" y="3154261"/>
            <a:ext cx="387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이젠 외국어</a:t>
            </a:r>
            <a:r>
              <a:rPr lang="en-US" altLang="ko-KR" sz="24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영어</a:t>
            </a:r>
            <a:r>
              <a:rPr lang="en-US" altLang="ko-KR" sz="24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400" dirty="0">
                <a:highlight>
                  <a:srgbClr val="FFC71D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필수과목</a:t>
            </a:r>
          </a:p>
        </p:txBody>
      </p:sp>
    </p:spTree>
    <p:extLst>
      <p:ext uri="{BB962C8B-B14F-4D97-AF65-F5344CB8AC3E}">
        <p14:creationId xmlns:p14="http://schemas.microsoft.com/office/powerpoint/2010/main" val="383732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3" grpId="0" animBg="1"/>
      <p:bldP spid="17" grpId="0"/>
      <p:bldP spid="18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F363EE0-BA1C-40DC-A890-C987E3B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0" y="5468730"/>
            <a:ext cx="1612790" cy="16127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7A44C2-91B7-4F2E-A6AC-C4EC961BA9B1}"/>
              </a:ext>
            </a:extLst>
          </p:cNvPr>
          <p:cNvSpPr txBox="1"/>
          <p:nvPr/>
        </p:nvSpPr>
        <p:spPr>
          <a:xfrm>
            <a:off x="2227602" y="5875015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クラブ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活動</a:t>
            </a:r>
            <a:r>
              <a:rPr lang="en-US" altLang="ko-KR" sz="2000" dirty="0">
                <a:solidFill>
                  <a:srgbClr val="A5A5A5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rgbClr val="A5A5A5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클럽활동</a:t>
            </a:r>
            <a:r>
              <a:rPr lang="en-US" altLang="ko-KR" sz="2000" dirty="0">
                <a:solidFill>
                  <a:srgbClr val="A5A5A5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직각 삼각형 33">
            <a:extLst>
              <a:ext uri="{FF2B5EF4-FFF2-40B4-BE49-F238E27FC236}">
                <a16:creationId xmlns:a16="http://schemas.microsoft.com/office/drawing/2014/main" id="{F98556DF-C77E-432D-810B-26BC6B829195}"/>
              </a:ext>
            </a:extLst>
          </p:cNvPr>
          <p:cNvSpPr/>
          <p:nvPr/>
        </p:nvSpPr>
        <p:spPr>
          <a:xfrm rot="13492495">
            <a:off x="6295057" y="3616175"/>
            <a:ext cx="525388" cy="522000"/>
          </a:xfrm>
          <a:prstGeom prst="rtTriangle">
            <a:avLst/>
          </a:prstGeom>
          <a:solidFill>
            <a:srgbClr val="E3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15A11A-7EE8-4AA9-92D3-89DDE1AF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70077"/>
            <a:ext cx="590550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DF4D81-B8C4-480C-B144-2E89F754E44F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3EF7B-EA52-48FC-A76D-EE1672006B8A}"/>
              </a:ext>
            </a:extLst>
          </p:cNvPr>
          <p:cNvSpPr txBox="1"/>
          <p:nvPr/>
        </p:nvSpPr>
        <p:spPr>
          <a:xfrm>
            <a:off x="6928061" y="1770077"/>
            <a:ext cx="49591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ja-JP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クラブ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活動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클럽 활동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야구부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 </a:t>
            </a:r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미술부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등 학생의 동아리 활동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검도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다도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서예 등 일본 전통문화 중심 동아리도 있음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방과 후 또는 쉬는 날에 선생님 지도하에 자발적으로 모임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학생교류와 친선경기 참가 기회를 제공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343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F363EE0-BA1C-40DC-A890-C987E3BD5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0" y="5468730"/>
            <a:ext cx="1612790" cy="16127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DF4D81-B8C4-480C-B144-2E89F754E44F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8CD14-30FA-482D-B288-2223A6A1E1AE}"/>
              </a:ext>
            </a:extLst>
          </p:cNvPr>
          <p:cNvSpPr txBox="1"/>
          <p:nvPr/>
        </p:nvSpPr>
        <p:spPr>
          <a:xfrm>
            <a:off x="4367868" y="6033444"/>
            <a:ext cx="345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クラブ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活動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클럽 활동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동영상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dirty="0"/>
          </a:p>
        </p:txBody>
      </p:sp>
      <p:pic>
        <p:nvPicPr>
          <p:cNvPr id="3" name="온라인 미디어 2" title="大阪学芸高等学校紹介動画【クラブ活動編】">
            <a:hlinkClick r:id="" action="ppaction://media"/>
            <a:extLst>
              <a:ext uri="{FF2B5EF4-FFF2-40B4-BE49-F238E27FC236}">
                <a16:creationId xmlns:a16="http://schemas.microsoft.com/office/drawing/2014/main" id="{831FA163-66F6-42FF-BBDF-A70018FD4F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95244" y="1451295"/>
            <a:ext cx="8003097" cy="4135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3BF9A-FAC8-4CF1-9F03-7D35BD4C1063}"/>
              </a:ext>
            </a:extLst>
          </p:cNvPr>
          <p:cNvSpPr txBox="1"/>
          <p:nvPr/>
        </p:nvSpPr>
        <p:spPr>
          <a:xfrm>
            <a:off x="4497058" y="5664112"/>
            <a:ext cx="33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6"/>
              </a:rPr>
              <a:t>https://youtu.be/hq8EI2jySRo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6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F22E51F2-46B1-46AB-8DD8-9A87B7F300D9}"/>
              </a:ext>
            </a:extLst>
          </p:cNvPr>
          <p:cNvSpPr/>
          <p:nvPr/>
        </p:nvSpPr>
        <p:spPr>
          <a:xfrm>
            <a:off x="0" y="365760"/>
            <a:ext cx="318782" cy="914400"/>
          </a:xfrm>
          <a:prstGeom prst="flowChartProcess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D105D4AB-FD68-468E-8D07-D5424AA65C5F}"/>
              </a:ext>
            </a:extLst>
          </p:cNvPr>
          <p:cNvSpPr/>
          <p:nvPr/>
        </p:nvSpPr>
        <p:spPr>
          <a:xfrm>
            <a:off x="1483360" y="365760"/>
            <a:ext cx="5764728" cy="9144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39651A25-E232-4D4A-AA01-909597C35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1056640" cy="105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53D80-DC69-4F42-B938-B92C7E81BFF1}"/>
              </a:ext>
            </a:extLst>
          </p:cNvPr>
          <p:cNvSpPr txBox="1"/>
          <p:nvPr/>
        </p:nvSpPr>
        <p:spPr>
          <a:xfrm>
            <a:off x="1923177" y="430034"/>
            <a:ext cx="1245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id="{9357BC98-9199-419E-8DA9-09848DEA6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593135"/>
              </p:ext>
            </p:extLst>
          </p:nvPr>
        </p:nvGraphicFramePr>
        <p:xfrm>
          <a:off x="1923177" y="1551964"/>
          <a:ext cx="8261058" cy="551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58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725962" y="375774"/>
            <a:ext cx="446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393F5D-BB87-42E1-B0AA-B4FC6D71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1006" y="5938343"/>
            <a:ext cx="1334266" cy="13342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DDC2A45-FEB1-449A-8B07-D9A6170DE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73">
            <a:off x="572150" y="2095577"/>
            <a:ext cx="4322114" cy="257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2CF713E-9A56-4A63-8DAB-CBC858558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381">
            <a:off x="2473088" y="3983538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FE58667-7813-4C3A-83E0-56141C0DE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85">
            <a:off x="5526707" y="1718849"/>
            <a:ext cx="3760458" cy="247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8EA9D99-1728-4DBF-89D2-9C8BC13A4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960">
            <a:off x="7175222" y="3563578"/>
            <a:ext cx="4125399" cy="2490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86C05EC4-93B7-4FA1-82BC-0E60F8F02E0D}"/>
              </a:ext>
            </a:extLst>
          </p:cNvPr>
          <p:cNvSpPr/>
          <p:nvPr/>
        </p:nvSpPr>
        <p:spPr>
          <a:xfrm>
            <a:off x="2136290" y="1326876"/>
            <a:ext cx="1820411" cy="1191237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클럽활동</a:t>
            </a:r>
          </a:p>
        </p:txBody>
      </p:sp>
      <p:sp>
        <p:nvSpPr>
          <p:cNvPr id="28" name="말풍선: 타원형 27">
            <a:extLst>
              <a:ext uri="{FF2B5EF4-FFF2-40B4-BE49-F238E27FC236}">
                <a16:creationId xmlns:a16="http://schemas.microsoft.com/office/drawing/2014/main" id="{C22035DC-014F-4B52-AA7B-61EED9BA7CE2}"/>
              </a:ext>
            </a:extLst>
          </p:cNvPr>
          <p:cNvSpPr/>
          <p:nvPr/>
        </p:nvSpPr>
        <p:spPr>
          <a:xfrm rot="20921711">
            <a:off x="1725962" y="4213369"/>
            <a:ext cx="1820411" cy="1191237"/>
          </a:xfrm>
          <a:prstGeom prst="wedgeEllipseCallout">
            <a:avLst>
              <a:gd name="adj1" fmla="val 41098"/>
              <a:gd name="adj2" fmla="val 76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운동회</a:t>
            </a:r>
          </a:p>
        </p:txBody>
      </p:sp>
      <p:sp>
        <p:nvSpPr>
          <p:cNvPr id="29" name="말풍선: 타원형 28">
            <a:extLst>
              <a:ext uri="{FF2B5EF4-FFF2-40B4-BE49-F238E27FC236}">
                <a16:creationId xmlns:a16="http://schemas.microsoft.com/office/drawing/2014/main" id="{D9B1E220-A7FF-4D80-BA47-B918B5058A31}"/>
              </a:ext>
            </a:extLst>
          </p:cNvPr>
          <p:cNvSpPr/>
          <p:nvPr/>
        </p:nvSpPr>
        <p:spPr>
          <a:xfrm rot="264631">
            <a:off x="7613285" y="731258"/>
            <a:ext cx="1820411" cy="1191237"/>
          </a:xfrm>
          <a:prstGeom prst="wedgeEllipseCallout">
            <a:avLst>
              <a:gd name="adj1" fmla="val -23546"/>
              <a:gd name="adj2" fmla="val 774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수학여행</a:t>
            </a:r>
          </a:p>
        </p:txBody>
      </p:sp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id="{79186FCA-EF6B-49DD-AED2-3D487EF3F8EE}"/>
              </a:ext>
            </a:extLst>
          </p:cNvPr>
          <p:cNvSpPr/>
          <p:nvPr/>
        </p:nvSpPr>
        <p:spPr>
          <a:xfrm rot="409271">
            <a:off x="9436392" y="2786692"/>
            <a:ext cx="1820411" cy="1191237"/>
          </a:xfrm>
          <a:prstGeom prst="wedgeEllipseCallout">
            <a:avLst>
              <a:gd name="adj1" fmla="val -33052"/>
              <a:gd name="adj2" fmla="val 85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학교축제</a:t>
            </a:r>
          </a:p>
        </p:txBody>
      </p:sp>
      <p:sp>
        <p:nvSpPr>
          <p:cNvPr id="31" name="폭발: 8pt 30">
            <a:extLst>
              <a:ext uri="{FF2B5EF4-FFF2-40B4-BE49-F238E27FC236}">
                <a16:creationId xmlns:a16="http://schemas.microsoft.com/office/drawing/2014/main" id="{52FCFB8E-21FD-41F1-B1EB-CAAD1BCC6F27}"/>
              </a:ext>
            </a:extLst>
          </p:cNvPr>
          <p:cNvSpPr/>
          <p:nvPr/>
        </p:nvSpPr>
        <p:spPr>
          <a:xfrm>
            <a:off x="3469198" y="4303852"/>
            <a:ext cx="5503178" cy="2049013"/>
          </a:xfrm>
          <a:prstGeom prst="irregularSeal1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수업 뿐만 아니라</a:t>
            </a:r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활동 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8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8B911F-AAC3-48A0-9750-C2063BF1F06E}"/>
              </a:ext>
            </a:extLst>
          </p:cNvPr>
          <p:cNvSpPr/>
          <p:nvPr/>
        </p:nvSpPr>
        <p:spPr>
          <a:xfrm>
            <a:off x="3381189" y="331096"/>
            <a:ext cx="5143151" cy="971451"/>
          </a:xfrm>
          <a:prstGeom prst="rect">
            <a:avLst/>
          </a:prstGeom>
          <a:solidFill>
            <a:srgbClr val="24A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08E71-3F55-43EF-9430-A5C6CB64FBD1}"/>
              </a:ext>
            </a:extLst>
          </p:cNvPr>
          <p:cNvSpPr txBox="1"/>
          <p:nvPr/>
        </p:nvSpPr>
        <p:spPr>
          <a:xfrm>
            <a:off x="4268649" y="453841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 수준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03FF1D-0639-41FD-896F-B5B222BA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295">
            <a:off x="755836" y="1612964"/>
            <a:ext cx="5024179" cy="2894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471C9AD-25E1-4457-B5B6-693215E1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50" y="2913084"/>
            <a:ext cx="5437590" cy="2751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41A0AC-FEF0-42CF-8221-C1351A7C4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78">
            <a:off x="6792176" y="1625226"/>
            <a:ext cx="4813206" cy="2894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729B6492-7F5D-429D-8C16-DCD109DEF92F}"/>
              </a:ext>
            </a:extLst>
          </p:cNvPr>
          <p:cNvSpPr/>
          <p:nvPr/>
        </p:nvSpPr>
        <p:spPr>
          <a:xfrm>
            <a:off x="1975948" y="3288484"/>
            <a:ext cx="469783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1091F52F-7771-4DB0-9126-5A1DADB3484B}"/>
              </a:ext>
            </a:extLst>
          </p:cNvPr>
          <p:cNvSpPr/>
          <p:nvPr/>
        </p:nvSpPr>
        <p:spPr>
          <a:xfrm>
            <a:off x="3596422" y="4307190"/>
            <a:ext cx="469783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2B5786B-A90F-4B86-9DC3-E3E6C3624E0F}"/>
              </a:ext>
            </a:extLst>
          </p:cNvPr>
          <p:cNvSpPr/>
          <p:nvPr/>
        </p:nvSpPr>
        <p:spPr>
          <a:xfrm>
            <a:off x="7146464" y="2707553"/>
            <a:ext cx="469783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설명선: 굽은 선 16">
            <a:extLst>
              <a:ext uri="{FF2B5EF4-FFF2-40B4-BE49-F238E27FC236}">
                <a16:creationId xmlns:a16="http://schemas.microsoft.com/office/drawing/2014/main" id="{1C3B5109-C204-4A92-9ABB-05EEC98C2601}"/>
              </a:ext>
            </a:extLst>
          </p:cNvPr>
          <p:cNvSpPr/>
          <p:nvPr/>
        </p:nvSpPr>
        <p:spPr>
          <a:xfrm>
            <a:off x="4268649" y="1469208"/>
            <a:ext cx="3851894" cy="984674"/>
          </a:xfrm>
          <a:prstGeom prst="borderCallout2">
            <a:avLst>
              <a:gd name="adj1" fmla="val 93723"/>
              <a:gd name="adj2" fmla="val 34136"/>
              <a:gd name="adj3" fmla="val 163583"/>
              <a:gd name="adj4" fmla="val 34296"/>
              <a:gd name="adj5" fmla="val 276927"/>
              <a:gd name="adj6" fmla="val 7072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년마다 전 세계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대상으로 실제 학업 능력을 테스트하는 설문 조사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7FFE96C8-9203-4E04-B1FA-C6D7CEA80C3A}"/>
              </a:ext>
            </a:extLst>
          </p:cNvPr>
          <p:cNvSpPr/>
          <p:nvPr/>
        </p:nvSpPr>
        <p:spPr>
          <a:xfrm>
            <a:off x="2109092" y="5664323"/>
            <a:ext cx="1237586" cy="9314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D480C-CE50-4C75-B046-894E58001F58}"/>
              </a:ext>
            </a:extLst>
          </p:cNvPr>
          <p:cNvSpPr txBox="1"/>
          <p:nvPr/>
        </p:nvSpPr>
        <p:spPr>
          <a:xfrm>
            <a:off x="3346678" y="5869854"/>
            <a:ext cx="549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모두 높은 순위를 기록한 것을 통해 높은 일본 교육 수준을 알 수 있음</a:t>
            </a:r>
          </a:p>
        </p:txBody>
      </p:sp>
    </p:spTree>
    <p:extLst>
      <p:ext uri="{BB962C8B-B14F-4D97-AF65-F5344CB8AC3E}">
        <p14:creationId xmlns:p14="http://schemas.microsoft.com/office/powerpoint/2010/main" val="422012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1" grpId="0" animBg="1"/>
      <p:bldP spid="17" grpId="0" animBg="1"/>
      <p:bldP spid="1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8B911F-AAC3-48A0-9750-C2063BF1F06E}"/>
              </a:ext>
            </a:extLst>
          </p:cNvPr>
          <p:cNvSpPr/>
          <p:nvPr/>
        </p:nvSpPr>
        <p:spPr>
          <a:xfrm>
            <a:off x="2759393" y="634216"/>
            <a:ext cx="6432968" cy="1093915"/>
          </a:xfrm>
          <a:prstGeom prst="rect">
            <a:avLst/>
          </a:prstGeom>
          <a:solidFill>
            <a:srgbClr val="24A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08E71-3F55-43EF-9430-A5C6CB64FBD1}"/>
              </a:ext>
            </a:extLst>
          </p:cNvPr>
          <p:cNvSpPr txBox="1"/>
          <p:nvPr/>
        </p:nvSpPr>
        <p:spPr>
          <a:xfrm>
            <a:off x="4218015" y="811841"/>
            <a:ext cx="3358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200" noProof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200" noProof="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마무리하며</a:t>
            </a:r>
            <a:endParaRPr kumimoji="0" lang="ko-KR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958666-5C2B-434D-9E14-C715C4ED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5" y="2164647"/>
            <a:ext cx="4980864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593440" y="403448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교육에 대한 요약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3" name="그림 2" descr="물건이(가) 표시된 사진&#10;&#10;높은 신뢰도로 생성된 설명">
            <a:extLst>
              <a:ext uri="{FF2B5EF4-FFF2-40B4-BE49-F238E27FC236}">
                <a16:creationId xmlns:a16="http://schemas.microsoft.com/office/drawing/2014/main" id="{5C7EC269-3F8F-44D7-8545-6612A816D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48" y="1984097"/>
            <a:ext cx="2559451" cy="2559451"/>
          </a:xfrm>
          <a:prstGeom prst="rect">
            <a:avLst/>
          </a:prstGeom>
        </p:spPr>
      </p:pic>
      <p:sp>
        <p:nvSpPr>
          <p:cNvPr id="4" name="사각형: 모서리가 접힌 도형 3">
            <a:extLst>
              <a:ext uri="{FF2B5EF4-FFF2-40B4-BE49-F238E27FC236}">
                <a16:creationId xmlns:a16="http://schemas.microsoft.com/office/drawing/2014/main" id="{C62F7ED0-2F49-4494-8997-425CA07D5251}"/>
              </a:ext>
            </a:extLst>
          </p:cNvPr>
          <p:cNvSpPr/>
          <p:nvPr/>
        </p:nvSpPr>
        <p:spPr>
          <a:xfrm>
            <a:off x="6096002" y="2181138"/>
            <a:ext cx="4929351" cy="822285"/>
          </a:xfrm>
          <a:prstGeom prst="foldedCorner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701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다이호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율령에 의한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최초 교육제도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설립</a:t>
            </a:r>
          </a:p>
        </p:txBody>
      </p:sp>
      <p:sp>
        <p:nvSpPr>
          <p:cNvPr id="13" name="사각형: 모서리가 접힌 도형 12">
            <a:extLst>
              <a:ext uri="{FF2B5EF4-FFF2-40B4-BE49-F238E27FC236}">
                <a16:creationId xmlns:a16="http://schemas.microsoft.com/office/drawing/2014/main" id="{7E4F3F0B-208A-4222-B022-7D6E38373486}"/>
              </a:ext>
            </a:extLst>
          </p:cNvPr>
          <p:cNvSpPr/>
          <p:nvPr/>
        </p:nvSpPr>
        <p:spPr>
          <a:xfrm>
            <a:off x="6096001" y="3428999"/>
            <a:ext cx="4929351" cy="822285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메이지 시대 일본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교육의 대중화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시작</a:t>
            </a:r>
          </a:p>
        </p:txBody>
      </p:sp>
      <p:sp>
        <p:nvSpPr>
          <p:cNvPr id="14" name="사각형: 모서리가 접힌 도형 13">
            <a:extLst>
              <a:ext uri="{FF2B5EF4-FFF2-40B4-BE49-F238E27FC236}">
                <a16:creationId xmlns:a16="http://schemas.microsoft.com/office/drawing/2014/main" id="{D57ADE12-64CF-4EC5-B3B7-1A424867FE68}"/>
              </a:ext>
            </a:extLst>
          </p:cNvPr>
          <p:cNvSpPr/>
          <p:nvPr/>
        </p:nvSpPr>
        <p:spPr>
          <a:xfrm>
            <a:off x="6096000" y="4543548"/>
            <a:ext cx="4929351" cy="761113"/>
          </a:xfrm>
          <a:prstGeom prst="foldedCorner">
            <a:avLst/>
          </a:prstGeom>
          <a:solidFill>
            <a:srgbClr val="D85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 </a:t>
            </a:r>
            <a:r>
              <a:rPr lang="ko-KR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민주화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정의와 평화 중심의 </a:t>
            </a:r>
            <a:r>
              <a:rPr lang="ko-KR" altLang="en-US" sz="2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47E66-8BFF-4849-ABBB-1E5EAC523E1A}"/>
              </a:ext>
            </a:extLst>
          </p:cNvPr>
          <p:cNvSpPr txBox="1"/>
          <p:nvPr/>
        </p:nvSpPr>
        <p:spPr>
          <a:xfrm>
            <a:off x="1166649" y="4842996"/>
            <a:ext cx="431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교육의 </a:t>
            </a:r>
            <a:r>
              <a:rPr lang="ko-KR" altLang="en-US" sz="24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과거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부터 </a:t>
            </a:r>
            <a:r>
              <a:rPr lang="ko-KR" altLang="en-US" sz="24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까지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669A0123-2B3B-494C-986E-8BA06FEFF653}"/>
              </a:ext>
            </a:extLst>
          </p:cNvPr>
          <p:cNvSpPr/>
          <p:nvPr/>
        </p:nvSpPr>
        <p:spPr>
          <a:xfrm>
            <a:off x="1593440" y="5755414"/>
            <a:ext cx="1075282" cy="6627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0FB90-FBED-44FD-AFB3-4FE4EC48A7D7}"/>
              </a:ext>
            </a:extLst>
          </p:cNvPr>
          <p:cNvSpPr txBox="1"/>
          <p:nvPr/>
        </p:nvSpPr>
        <p:spPr>
          <a:xfrm>
            <a:off x="2576818" y="5755414"/>
            <a:ext cx="703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우리나라와 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년의 의무교육의 공통점을 가지며 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교육제도의 </a:t>
            </a:r>
            <a:r>
              <a:rPr lang="ko-KR" altLang="en-US" sz="24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차이점이 존재 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29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" grpId="0"/>
      <p:bldP spid="5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923177" y="430034"/>
            <a:ext cx="272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참고자료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F363EE0-BA1C-40DC-A890-C987E3B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10" y="5468730"/>
            <a:ext cx="1612790" cy="161279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9D5512F2-D913-4415-A57F-D7094F94FDE1}"/>
              </a:ext>
            </a:extLst>
          </p:cNvPr>
          <p:cNvGrpSpPr/>
          <p:nvPr/>
        </p:nvGrpSpPr>
        <p:grpSpPr>
          <a:xfrm>
            <a:off x="3333120" y="1826887"/>
            <a:ext cx="2647266" cy="2566437"/>
            <a:chOff x="1340485" y="2420731"/>
            <a:chExt cx="2446655" cy="2349104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4729A206-F49C-4A05-ABD4-D61A54B1BBCC}"/>
                </a:ext>
              </a:extLst>
            </p:cNvPr>
            <p:cNvSpPr/>
            <p:nvPr/>
          </p:nvSpPr>
          <p:spPr>
            <a:xfrm>
              <a:off x="1340485" y="2420731"/>
              <a:ext cx="2446655" cy="2349104"/>
            </a:xfrm>
            <a:prstGeom prst="ellipse">
              <a:avLst/>
            </a:prstGeom>
            <a:solidFill>
              <a:srgbClr val="FFC000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64B81BD-A617-41E8-99A2-654F1E406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32" y="2997235"/>
              <a:ext cx="1300160" cy="1300160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9012EE7-AD7D-458F-97C6-549DD9BC9C7F}"/>
              </a:ext>
            </a:extLst>
          </p:cNvPr>
          <p:cNvGrpSpPr/>
          <p:nvPr/>
        </p:nvGrpSpPr>
        <p:grpSpPr>
          <a:xfrm>
            <a:off x="2225593" y="3599804"/>
            <a:ext cx="2647266" cy="2566437"/>
            <a:chOff x="4872672" y="2472763"/>
            <a:chExt cx="2446655" cy="2349104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DA5D224-DDD3-4395-9C16-1D08807F2EAF}"/>
                </a:ext>
              </a:extLst>
            </p:cNvPr>
            <p:cNvSpPr/>
            <p:nvPr/>
          </p:nvSpPr>
          <p:spPr>
            <a:xfrm>
              <a:off x="4872672" y="2472763"/>
              <a:ext cx="2446655" cy="2349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36455A4F-F0AF-48EB-9090-9091AB9A4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343" y="2963659"/>
              <a:ext cx="1367312" cy="1367312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6FDF93E-5F5B-46A2-8B37-08C40C33E078}"/>
              </a:ext>
            </a:extLst>
          </p:cNvPr>
          <p:cNvGrpSpPr/>
          <p:nvPr/>
        </p:nvGrpSpPr>
        <p:grpSpPr>
          <a:xfrm>
            <a:off x="998605" y="1826887"/>
            <a:ext cx="2647266" cy="2566437"/>
            <a:chOff x="8404860" y="2446747"/>
            <a:chExt cx="2446655" cy="2349104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5A5C239-380E-4FBD-B869-ADC3C0522871}"/>
                </a:ext>
              </a:extLst>
            </p:cNvPr>
            <p:cNvSpPr/>
            <p:nvPr/>
          </p:nvSpPr>
          <p:spPr>
            <a:xfrm>
              <a:off x="8404860" y="2446747"/>
              <a:ext cx="2446655" cy="2349104"/>
            </a:xfrm>
            <a:prstGeom prst="ellipse">
              <a:avLst/>
            </a:prstGeom>
            <a:solidFill>
              <a:srgbClr val="FF4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31" name="그림 30" descr="텍스트이(가) 표시된 사진&#10;&#10;높은 신뢰도로 생성된 설명">
              <a:extLst>
                <a:ext uri="{FF2B5EF4-FFF2-40B4-BE49-F238E27FC236}">
                  <a16:creationId xmlns:a16="http://schemas.microsoft.com/office/drawing/2014/main" id="{FF63172B-E653-4B62-8044-2D352E871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321" y="2915433"/>
              <a:ext cx="1411731" cy="1411731"/>
            </a:xfrm>
            <a:prstGeom prst="rect">
              <a:avLst/>
            </a:prstGeom>
          </p:spPr>
        </p:pic>
      </p:grpSp>
      <p:sp>
        <p:nvSpPr>
          <p:cNvPr id="34" name="직각 삼각형 33">
            <a:extLst>
              <a:ext uri="{FF2B5EF4-FFF2-40B4-BE49-F238E27FC236}">
                <a16:creationId xmlns:a16="http://schemas.microsoft.com/office/drawing/2014/main" id="{F98556DF-C77E-432D-810B-26BC6B829195}"/>
              </a:ext>
            </a:extLst>
          </p:cNvPr>
          <p:cNvSpPr/>
          <p:nvPr/>
        </p:nvSpPr>
        <p:spPr>
          <a:xfrm rot="13492495">
            <a:off x="6295057" y="3616175"/>
            <a:ext cx="525388" cy="522000"/>
          </a:xfrm>
          <a:prstGeom prst="rtTriangle">
            <a:avLst/>
          </a:prstGeom>
          <a:solidFill>
            <a:srgbClr val="E3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D590-CF97-4E2E-AEB2-BCDB7CEEB347}"/>
              </a:ext>
            </a:extLst>
          </p:cNvPr>
          <p:cNvSpPr txBox="1"/>
          <p:nvPr/>
        </p:nvSpPr>
        <p:spPr>
          <a:xfrm>
            <a:off x="7135116" y="1891644"/>
            <a:ext cx="4848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ttps://www.try-it.jp/chapters-13729/lessons-13757/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hlinkClick r:id="rId7"/>
              </a:rPr>
              <a:t>日本</a:t>
            </a:r>
            <a:r>
              <a:rPr lang="ja-JP" altLang="en-US" dirty="0">
                <a:hlinkClick r:id="rId7"/>
              </a:rPr>
              <a:t>の</a:t>
            </a:r>
            <a:r>
              <a:rPr lang="ko-KR" altLang="en-US" dirty="0">
                <a:hlinkClick r:id="rId7"/>
              </a:rPr>
              <a:t>教育 </a:t>
            </a:r>
            <a:r>
              <a:rPr lang="en-US" altLang="ko-KR" dirty="0">
                <a:hlinkClick r:id="rId7"/>
              </a:rPr>
              <a:t>– Wikipedia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hlinkClick r:id="rId8"/>
              </a:rPr>
              <a:t>日本教育史 </a:t>
            </a:r>
            <a:r>
              <a:rPr lang="en-US" altLang="ko-KR" dirty="0">
                <a:hlinkClick r:id="rId8"/>
              </a:rPr>
              <a:t>– Wikipedia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hlinkClick r:id="rId9"/>
              </a:rPr>
              <a:t>組織図</a:t>
            </a:r>
            <a:r>
              <a:rPr lang="ja-JP" altLang="en-US" dirty="0">
                <a:hlinkClick r:id="rId9"/>
              </a:rPr>
              <a:t>の</a:t>
            </a:r>
            <a:r>
              <a:rPr lang="ko-KR" altLang="en-US" dirty="0">
                <a:hlinkClick r:id="rId9"/>
              </a:rPr>
              <a:t>紹介：文部科学省 </a:t>
            </a:r>
            <a:r>
              <a:rPr lang="en-US" altLang="ko-KR" dirty="0">
                <a:hlinkClick r:id="rId9"/>
              </a:rPr>
              <a:t>(mext.go.jp)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hlinkClick r:id="rId10"/>
              </a:rPr>
              <a:t>文部科学省 </a:t>
            </a:r>
            <a:r>
              <a:rPr lang="en-US" altLang="ko-KR" dirty="0">
                <a:hlinkClick r:id="rId10"/>
              </a:rPr>
              <a:t>(mext.go.jp)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hlinkClick r:id="rId11"/>
              </a:rPr>
              <a:t>学制 </a:t>
            </a:r>
            <a:r>
              <a:rPr lang="en-US" altLang="ko-KR" dirty="0">
                <a:hlinkClick r:id="rId11"/>
              </a:rPr>
              <a:t>- Wikipedia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438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D5161-59E8-4720-B40A-366DD2FA4AC0}"/>
              </a:ext>
            </a:extLst>
          </p:cNvPr>
          <p:cNvSpPr txBox="1"/>
          <p:nvPr/>
        </p:nvSpPr>
        <p:spPr>
          <a:xfrm>
            <a:off x="3442869" y="983213"/>
            <a:ext cx="5009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6179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8B911F-AAC3-48A0-9750-C2063BF1F06E}"/>
              </a:ext>
            </a:extLst>
          </p:cNvPr>
          <p:cNvSpPr/>
          <p:nvPr/>
        </p:nvSpPr>
        <p:spPr>
          <a:xfrm>
            <a:off x="2841311" y="659383"/>
            <a:ext cx="6269131" cy="1093915"/>
          </a:xfrm>
          <a:prstGeom prst="rect">
            <a:avLst/>
          </a:prstGeom>
          <a:solidFill>
            <a:srgbClr val="24A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08E71-3F55-43EF-9430-A5C6CB64FBD1}"/>
              </a:ext>
            </a:extLst>
          </p:cNvPr>
          <p:cNvSpPr txBox="1"/>
          <p:nvPr/>
        </p:nvSpPr>
        <p:spPr>
          <a:xfrm>
            <a:off x="3386066" y="837009"/>
            <a:ext cx="5179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교육에 대하여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958666-5C2B-434D-9E14-C715C4ED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5" y="2164647"/>
            <a:ext cx="4980864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2559B7CF-4CF2-4EEA-BFB1-F1C2D73FBB52}"/>
              </a:ext>
            </a:extLst>
          </p:cNvPr>
          <p:cNvSpPr/>
          <p:nvPr/>
        </p:nvSpPr>
        <p:spPr>
          <a:xfrm>
            <a:off x="0" y="365760"/>
            <a:ext cx="318782" cy="914400"/>
          </a:xfrm>
          <a:prstGeom prst="flowChartProcess">
            <a:avLst/>
          </a:prstGeom>
          <a:solidFill>
            <a:srgbClr val="FFC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0C96500D-9F3B-4226-B9FA-6032CACFA231}"/>
              </a:ext>
            </a:extLst>
          </p:cNvPr>
          <p:cNvSpPr/>
          <p:nvPr/>
        </p:nvSpPr>
        <p:spPr>
          <a:xfrm>
            <a:off x="1483360" y="365760"/>
            <a:ext cx="5764728" cy="9144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98DFB22C-2E29-4340-BF41-56FFE89EB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1056640" cy="1056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CAF66-6348-483A-B813-E2B08E539F88}"/>
              </a:ext>
            </a:extLst>
          </p:cNvPr>
          <p:cNvSpPr txBox="1"/>
          <p:nvPr/>
        </p:nvSpPr>
        <p:spPr>
          <a:xfrm>
            <a:off x="1923177" y="430034"/>
            <a:ext cx="4506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4400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일본 교육이란</a:t>
            </a:r>
            <a:r>
              <a:rPr lang="en-US" altLang="ko-KR" sz="4400" dirty="0">
                <a:solidFill>
                  <a:schemeClr val="bg1">
                    <a:lumMod val="9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400" dirty="0">
              <a:solidFill>
                <a:schemeClr val="bg1">
                  <a:lumMod val="9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2298E-709A-4145-9C60-F2A297EAB618}"/>
              </a:ext>
            </a:extLst>
          </p:cNvPr>
          <p:cNvSpPr txBox="1"/>
          <p:nvPr/>
        </p:nvSpPr>
        <p:spPr>
          <a:xfrm>
            <a:off x="2786540" y="1559275"/>
            <a:ext cx="201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4D189-3F1A-412B-81BF-01946A9A87BC}"/>
              </a:ext>
            </a:extLst>
          </p:cNvPr>
          <p:cNvSpPr txBox="1"/>
          <p:nvPr/>
        </p:nvSpPr>
        <p:spPr>
          <a:xfrm>
            <a:off x="7714421" y="1558198"/>
            <a:ext cx="2013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育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6D0F0E26-01B6-44A5-8CC9-1A8F7E84F6E9}"/>
              </a:ext>
            </a:extLst>
          </p:cNvPr>
          <p:cNvSpPr/>
          <p:nvPr/>
        </p:nvSpPr>
        <p:spPr>
          <a:xfrm>
            <a:off x="3320681" y="3429000"/>
            <a:ext cx="855677" cy="847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479AB-13F1-4DB9-B36D-6DF1B9EC30F4}"/>
              </a:ext>
            </a:extLst>
          </p:cNvPr>
          <p:cNvSpPr txBox="1"/>
          <p:nvPr/>
        </p:nvSpPr>
        <p:spPr>
          <a:xfrm>
            <a:off x="2161561" y="4339097"/>
            <a:ext cx="3263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「励まし模倣させること」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7F30C-1136-4CFC-9D87-E61F30267EE9}"/>
              </a:ext>
            </a:extLst>
          </p:cNvPr>
          <p:cNvSpPr txBox="1"/>
          <p:nvPr/>
        </p:nvSpPr>
        <p:spPr>
          <a:xfrm>
            <a:off x="2287396" y="4739207"/>
            <a:ext cx="313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격려하고 모방하는 것</a:t>
            </a: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F3718529-B2C7-4FF9-B45C-F47EA337C184}"/>
              </a:ext>
            </a:extLst>
          </p:cNvPr>
          <p:cNvSpPr/>
          <p:nvPr/>
        </p:nvSpPr>
        <p:spPr>
          <a:xfrm>
            <a:off x="8136582" y="3344699"/>
            <a:ext cx="855677" cy="847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E2C11-DD30-4770-93F6-3BE5DDC9EEFB}"/>
              </a:ext>
            </a:extLst>
          </p:cNvPr>
          <p:cNvSpPr txBox="1"/>
          <p:nvPr/>
        </p:nvSpPr>
        <p:spPr>
          <a:xfrm>
            <a:off x="7248088" y="4290607"/>
            <a:ext cx="302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「こどもを養うこと」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C609A-EB52-4365-92D2-09D2175875C5}"/>
              </a:ext>
            </a:extLst>
          </p:cNvPr>
          <p:cNvSpPr txBox="1"/>
          <p:nvPr/>
        </p:nvSpPr>
        <p:spPr>
          <a:xfrm>
            <a:off x="7447374" y="4741452"/>
            <a:ext cx="25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아이를 기르는 것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E59DE-2577-45EF-AC59-912BE09F665F}"/>
              </a:ext>
            </a:extLst>
          </p:cNvPr>
          <p:cNvSpPr txBox="1"/>
          <p:nvPr/>
        </p:nvSpPr>
        <p:spPr>
          <a:xfrm>
            <a:off x="1946985" y="5395494"/>
            <a:ext cx="354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 교육</a:t>
            </a:r>
            <a:endParaRPr lang="en-US" altLang="ko-KR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좁은 의미</a:t>
            </a:r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더하기 기호 23">
            <a:extLst>
              <a:ext uri="{FF2B5EF4-FFF2-40B4-BE49-F238E27FC236}">
                <a16:creationId xmlns:a16="http://schemas.microsoft.com/office/drawing/2014/main" id="{F33BEFB2-0F29-4502-9216-2A1A178B8DF2}"/>
              </a:ext>
            </a:extLst>
          </p:cNvPr>
          <p:cNvSpPr/>
          <p:nvPr/>
        </p:nvSpPr>
        <p:spPr>
          <a:xfrm>
            <a:off x="5675000" y="5572518"/>
            <a:ext cx="917199" cy="773786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10FD49-7934-49F3-9524-25D7979AAD7B}"/>
              </a:ext>
            </a:extLst>
          </p:cNvPr>
          <p:cNvSpPr txBox="1"/>
          <p:nvPr/>
        </p:nvSpPr>
        <p:spPr>
          <a:xfrm>
            <a:off x="6702065" y="5395493"/>
            <a:ext cx="3724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 교육</a:t>
            </a:r>
            <a:endParaRPr lang="en-US" altLang="ko-KR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넓은 의미</a:t>
            </a:r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750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 animBg="1"/>
      <p:bldP spid="15" grpId="0"/>
      <p:bldP spid="16" grpId="0"/>
      <p:bldP spid="17" grpId="0" animBg="1"/>
      <p:bldP spid="18" grpId="0"/>
      <p:bldP spid="19" grpId="0"/>
      <p:bldP spid="2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교육의 </a:t>
            </a:r>
            <a:r>
              <a:rPr lang="ko-KR" altLang="en-US" sz="40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616FF355-FB5D-4052-B038-346E834FC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488882"/>
              </p:ext>
            </p:extLst>
          </p:nvPr>
        </p:nvGraphicFramePr>
        <p:xfrm>
          <a:off x="973283" y="746760"/>
          <a:ext cx="9953471" cy="550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22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8B911F-AAC3-48A0-9750-C2063BF1F06E}"/>
              </a:ext>
            </a:extLst>
          </p:cNvPr>
          <p:cNvSpPr/>
          <p:nvPr/>
        </p:nvSpPr>
        <p:spPr>
          <a:xfrm>
            <a:off x="2759393" y="634216"/>
            <a:ext cx="6432968" cy="1093915"/>
          </a:xfrm>
          <a:prstGeom prst="rect">
            <a:avLst/>
          </a:prstGeom>
          <a:solidFill>
            <a:srgbClr val="24A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08E71-3F55-43EF-9430-A5C6CB64FBD1}"/>
              </a:ext>
            </a:extLst>
          </p:cNvPr>
          <p:cNvSpPr txBox="1"/>
          <p:nvPr/>
        </p:nvSpPr>
        <p:spPr>
          <a:xfrm>
            <a:off x="2917721" y="779652"/>
            <a:ext cx="61927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42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sz="4200" dirty="0">
                <a:solidFill>
                  <a:prstClr val="white">
                    <a:lumMod val="9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교육의 과거와 현재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958666-5C2B-434D-9E14-C715C4ED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5" y="2164647"/>
            <a:ext cx="4980864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B83CDB-C1AB-4965-8AD0-EE8A319F3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8" y="1552886"/>
            <a:ext cx="5048955" cy="430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2104306" y="5914581"/>
            <a:ext cx="27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쇼토쿠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태자의 모습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557C-3549-46D6-B46B-8049BD639E18}"/>
              </a:ext>
            </a:extLst>
          </p:cNvPr>
          <p:cNvSpPr txBox="1"/>
          <p:nvPr/>
        </p:nvSpPr>
        <p:spPr>
          <a:xfrm>
            <a:off x="5931017" y="1813010"/>
            <a:ext cx="54947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나라 시대부터 헤이안 시대까지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쇼토쿠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태자 가장 빨리 교육에 관심을 보임</a:t>
            </a:r>
            <a:endParaRPr lang="en-US" altLang="ko-KR" sz="20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「一乗思想」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일승사상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모든 사람에게 동일하게 교육의 교육 사상을 제기</a:t>
            </a:r>
            <a:endParaRPr lang="en-US" altLang="ko-KR" sz="2000" b="0" i="0" dirty="0">
              <a:solidFill>
                <a:srgbClr val="000000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701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다이호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율령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大寶律令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 의한 일본 최초 교육제도 설립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다이호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율령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大寶律令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-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역사상 처음 율과 영이 갖추어 성립한 본격적인 율령</a:t>
            </a:r>
          </a:p>
        </p:txBody>
      </p:sp>
    </p:spTree>
    <p:extLst>
      <p:ext uri="{BB962C8B-B14F-4D97-AF65-F5344CB8AC3E}">
        <p14:creationId xmlns:p14="http://schemas.microsoft.com/office/powerpoint/2010/main" val="68070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B83CDB-C1AB-4965-8AD0-EE8A319F3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08" y="1792756"/>
            <a:ext cx="5048955" cy="382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1911362" y="5721634"/>
            <a:ext cx="269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아시카가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학교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足利学校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557C-3549-46D6-B46B-8049BD639E18}"/>
              </a:ext>
            </a:extLst>
          </p:cNvPr>
          <p:cNvSpPr txBox="1"/>
          <p:nvPr/>
        </p:nvSpPr>
        <p:spPr>
          <a:xfrm>
            <a:off x="5931017" y="1813010"/>
            <a:ext cx="54947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가마쿠라 시대부터 무로마치 시대까지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귀족의 위상이 저하되면서 승려 중심 교육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사찰 학교는 중국 고전과 유교를 강의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–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후반에는 사무라이와 서민 개방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사무라이 자녀를 위한 학교 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항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藩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단위로 설립 </a:t>
            </a:r>
            <a:r>
              <a:rPr lang="en-US" altLang="ko-KR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주로 무술 습득에 매진 </a:t>
            </a: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무로마치 시대 </a:t>
            </a:r>
            <a:r>
              <a:rPr lang="ko-KR" altLang="en-US" sz="2000" dirty="0" err="1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아시카가</a:t>
            </a:r>
            <a:r>
              <a:rPr lang="ko-KR" altLang="en-US" sz="2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학교가  당시 일본의 중심학교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65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F98E4E23-5C35-4A03-A69A-92CE081B7E38}"/>
              </a:ext>
            </a:extLst>
          </p:cNvPr>
          <p:cNvSpPr/>
          <p:nvPr/>
        </p:nvSpPr>
        <p:spPr>
          <a:xfrm>
            <a:off x="0" y="365760"/>
            <a:ext cx="243840" cy="762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2B9E26B9-9545-4D30-A9CE-A7887DFDCE89}"/>
              </a:ext>
            </a:extLst>
          </p:cNvPr>
          <p:cNvSpPr/>
          <p:nvPr/>
        </p:nvSpPr>
        <p:spPr>
          <a:xfrm>
            <a:off x="1483360" y="365760"/>
            <a:ext cx="4704080" cy="762000"/>
          </a:xfrm>
          <a:prstGeom prst="flowChartProcess">
            <a:avLst/>
          </a:prstGeom>
          <a:solidFill>
            <a:srgbClr val="4F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 descr="표지판이(가) 표시된 사진&#10;&#10;매우 높은 신뢰도로 생성된 설명">
            <a:extLst>
              <a:ext uri="{FF2B5EF4-FFF2-40B4-BE49-F238E27FC236}">
                <a16:creationId xmlns:a16="http://schemas.microsoft.com/office/drawing/2014/main" id="{C53ECDE3-DBE9-4548-831D-21A2C8E0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CDB3C-5597-4DA8-8AD9-F68AB8C9BB68}"/>
              </a:ext>
            </a:extLst>
          </p:cNvPr>
          <p:cNvSpPr txBox="1"/>
          <p:nvPr/>
        </p:nvSpPr>
        <p:spPr>
          <a:xfrm>
            <a:off x="1634522" y="392817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1.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교육의 과거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B7CA3-8780-4A77-87BA-78863F97E807}"/>
              </a:ext>
            </a:extLst>
          </p:cNvPr>
          <p:cNvSpPr txBox="1"/>
          <p:nvPr/>
        </p:nvSpPr>
        <p:spPr>
          <a:xfrm>
            <a:off x="1748189" y="4518320"/>
            <a:ext cx="61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유교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0D7CE-D092-4BEF-982D-8ACAE3AEDA9D}"/>
              </a:ext>
            </a:extLst>
          </p:cNvPr>
          <p:cNvSpPr txBox="1"/>
          <p:nvPr/>
        </p:nvSpPr>
        <p:spPr>
          <a:xfrm>
            <a:off x="615706" y="2428726"/>
            <a:ext cx="28858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儒学</a:t>
            </a:r>
          </a:p>
          <a:p>
            <a:pPr algn="ctr"/>
            <a:r>
              <a:rPr lang="ja-JP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じゅがく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60B3A072-D299-4510-82DD-4925B0471C33}"/>
              </a:ext>
            </a:extLst>
          </p:cNvPr>
          <p:cNvSpPr/>
          <p:nvPr/>
        </p:nvSpPr>
        <p:spPr>
          <a:xfrm rot="20464683">
            <a:off x="3716512" y="2488804"/>
            <a:ext cx="931178" cy="536895"/>
          </a:xfrm>
          <a:prstGeom prst="rightArrow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C99FD75B-3AEC-4687-881D-EB55F61FB1B1}"/>
              </a:ext>
            </a:extLst>
          </p:cNvPr>
          <p:cNvSpPr/>
          <p:nvPr/>
        </p:nvSpPr>
        <p:spPr>
          <a:xfrm rot="723918">
            <a:off x="3727191" y="4120724"/>
            <a:ext cx="931178" cy="536895"/>
          </a:xfrm>
          <a:prstGeom prst="rightArrow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615C9-93B2-4E32-8F4A-CDBEFE80F82E}"/>
              </a:ext>
            </a:extLst>
          </p:cNvPr>
          <p:cNvSpPr txBox="1"/>
          <p:nvPr/>
        </p:nvSpPr>
        <p:spPr>
          <a:xfrm>
            <a:off x="4924896" y="2371983"/>
            <a:ext cx="203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현실적인 사고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C7986-4CA7-46AB-A4B0-7F279132AEB6}"/>
              </a:ext>
            </a:extLst>
          </p:cNvPr>
          <p:cNvSpPr txBox="1"/>
          <p:nvPr/>
        </p:nvSpPr>
        <p:spPr>
          <a:xfrm>
            <a:off x="4924896" y="4136518"/>
            <a:ext cx="203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합리적인 사고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78E093-F25A-4EA9-895F-2C2015ADC406}"/>
              </a:ext>
            </a:extLst>
          </p:cNvPr>
          <p:cNvSpPr txBox="1"/>
          <p:nvPr/>
        </p:nvSpPr>
        <p:spPr>
          <a:xfrm>
            <a:off x="356610" y="5027504"/>
            <a:ext cx="338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공자의 가르침으로 된 사상 중의 하나이자 학문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19695-684E-4C08-975D-336079C25793}"/>
              </a:ext>
            </a:extLst>
          </p:cNvPr>
          <p:cNvSpPr txBox="1"/>
          <p:nvPr/>
        </p:nvSpPr>
        <p:spPr>
          <a:xfrm>
            <a:off x="542488" y="1648127"/>
            <a:ext cx="155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에도시대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3F19D741-B40F-421D-8A0A-C02A47CAF739}"/>
              </a:ext>
            </a:extLst>
          </p:cNvPr>
          <p:cNvSpPr/>
          <p:nvPr/>
        </p:nvSpPr>
        <p:spPr>
          <a:xfrm>
            <a:off x="7267105" y="1811672"/>
            <a:ext cx="919618" cy="536895"/>
          </a:xfrm>
          <a:prstGeom prst="rightArrow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DD067E-0C58-4EB5-8C26-8DBD7E348C3B}"/>
              </a:ext>
            </a:extLst>
          </p:cNvPr>
          <p:cNvSpPr txBox="1"/>
          <p:nvPr/>
        </p:nvSpPr>
        <p:spPr>
          <a:xfrm>
            <a:off x="8996451" y="1664622"/>
            <a:ext cx="171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역사학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『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대일본사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』</a:t>
            </a:r>
            <a:endParaRPr lang="ko-KR" altLang="en-US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B2C835C5-3FA1-4C12-98E8-410B8391897F}"/>
              </a:ext>
            </a:extLst>
          </p:cNvPr>
          <p:cNvSpPr/>
          <p:nvPr/>
        </p:nvSpPr>
        <p:spPr>
          <a:xfrm>
            <a:off x="7261325" y="3238571"/>
            <a:ext cx="931178" cy="536895"/>
          </a:xfrm>
          <a:prstGeom prst="rightArrow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C0E93-C519-46CC-91D9-A7BC017E7457}"/>
              </a:ext>
            </a:extLst>
          </p:cNvPr>
          <p:cNvSpPr txBox="1"/>
          <p:nvPr/>
        </p:nvSpPr>
        <p:spPr>
          <a:xfrm>
            <a:off x="8887395" y="2901217"/>
            <a:ext cx="19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국문학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국학의 기초를 닦음</a:t>
            </a: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2AB2E11-7361-4D46-8853-A34EE1C19132}"/>
              </a:ext>
            </a:extLst>
          </p:cNvPr>
          <p:cNvSpPr/>
          <p:nvPr/>
        </p:nvSpPr>
        <p:spPr>
          <a:xfrm>
            <a:off x="7285839" y="4702986"/>
            <a:ext cx="931178" cy="536895"/>
          </a:xfrm>
          <a:prstGeom prst="rightArrow">
            <a:avLst/>
          </a:prstGeom>
          <a:solidFill>
            <a:srgbClr val="FF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DA01D-FF05-4C53-98B3-A5BB722A7775}"/>
              </a:ext>
            </a:extLst>
          </p:cNvPr>
          <p:cNvSpPr txBox="1"/>
          <p:nvPr/>
        </p:nvSpPr>
        <p:spPr>
          <a:xfrm>
            <a:off x="8405187" y="4487884"/>
            <a:ext cx="2831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수학분야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필산</a:t>
            </a:r>
            <a:r>
              <a:rPr lang="en-US" altLang="ko-KR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원주율 </a:t>
            </a:r>
            <a:endParaRPr lang="en-US" altLang="ko-KR" sz="2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세키류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와산</a:t>
            </a:r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완성</a:t>
            </a:r>
          </a:p>
        </p:txBody>
      </p:sp>
      <p:sp>
        <p:nvSpPr>
          <p:cNvPr id="22" name="폭발: 8pt 21">
            <a:extLst>
              <a:ext uri="{FF2B5EF4-FFF2-40B4-BE49-F238E27FC236}">
                <a16:creationId xmlns:a16="http://schemas.microsoft.com/office/drawing/2014/main" id="{69EB9AAD-904C-452D-A2DE-E079DDA2BB06}"/>
              </a:ext>
            </a:extLst>
          </p:cNvPr>
          <p:cNvSpPr/>
          <p:nvPr/>
        </p:nvSpPr>
        <p:spPr>
          <a:xfrm>
            <a:off x="4043573" y="4598183"/>
            <a:ext cx="3999404" cy="199658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학문이 발달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75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12" grpId="0" animBg="1"/>
      <p:bldP spid="9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743</Words>
  <Application>Microsoft Office PowerPoint</Application>
  <PresentationFormat>와이드스크린</PresentationFormat>
  <Paragraphs>176</Paragraphs>
  <Slides>25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나눔고딕 ExtraBold</vt:lpstr>
      <vt:lpstr>맑은 고딕</vt:lpstr>
      <vt:lpstr>游ゴシック</vt:lpstr>
      <vt:lpstr>Arial</vt:lpstr>
      <vt:lpstr>배달의민족 주아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심우희</dc:creator>
  <cp:lastModifiedBy>cheehae2016@naver.com</cp:lastModifiedBy>
  <cp:revision>53</cp:revision>
  <dcterms:created xsi:type="dcterms:W3CDTF">2017-06-21T05:08:50Z</dcterms:created>
  <dcterms:modified xsi:type="dcterms:W3CDTF">2021-10-09T15:36:54Z</dcterms:modified>
</cp:coreProperties>
</file>