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528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2.png"/><Relationship Id="rId18" Type="http://schemas.openxmlformats.org/officeDocument/2006/relationships/image" Target="../media/image62.png"/><Relationship Id="rId3" Type="http://schemas.openxmlformats.org/officeDocument/2006/relationships/image" Target="../media/image71.png"/><Relationship Id="rId7" Type="http://schemas.openxmlformats.org/officeDocument/2006/relationships/image" Target="../media/image21.png"/><Relationship Id="rId12" Type="http://schemas.openxmlformats.org/officeDocument/2006/relationships/image" Target="../media/image78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5" Type="http://schemas.openxmlformats.org/officeDocument/2006/relationships/image" Target="../media/image14.png"/><Relationship Id="rId10" Type="http://schemas.openxmlformats.org/officeDocument/2006/relationships/image" Target="../media/image76.png"/><Relationship Id="rId19" Type="http://schemas.openxmlformats.org/officeDocument/2006/relationships/image" Target="../media/image17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71.png"/><Relationship Id="rId7" Type="http://schemas.openxmlformats.org/officeDocument/2006/relationships/image" Target="../media/image82.png"/><Relationship Id="rId12" Type="http://schemas.openxmlformats.org/officeDocument/2006/relationships/image" Target="../media/image12.png"/><Relationship Id="rId17" Type="http://schemas.openxmlformats.org/officeDocument/2006/relationships/image" Target="../media/image62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5" Type="http://schemas.openxmlformats.org/officeDocument/2006/relationships/image" Target="../media/image15.png"/><Relationship Id="rId10" Type="http://schemas.openxmlformats.org/officeDocument/2006/relationships/image" Target="../media/image84.png"/><Relationship Id="rId19" Type="http://schemas.openxmlformats.org/officeDocument/2006/relationships/image" Target="../media/image79.png"/><Relationship Id="rId4" Type="http://schemas.openxmlformats.org/officeDocument/2006/relationships/image" Target="../media/image72.png"/><Relationship Id="rId9" Type="http://schemas.openxmlformats.org/officeDocument/2006/relationships/image" Target="../media/image83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9.png"/><Relationship Id="rId3" Type="http://schemas.openxmlformats.org/officeDocument/2006/relationships/image" Target="../media/image7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86.png"/><Relationship Id="rId10" Type="http://schemas.openxmlformats.org/officeDocument/2006/relationships/image" Target="../media/image16.png"/><Relationship Id="rId4" Type="http://schemas.openxmlformats.org/officeDocument/2006/relationships/image" Target="../media/image7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6.png"/><Relationship Id="rId3" Type="http://schemas.openxmlformats.org/officeDocument/2006/relationships/image" Target="../media/image71.png"/><Relationship Id="rId7" Type="http://schemas.openxmlformats.org/officeDocument/2006/relationships/image" Target="../media/image89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14.png"/><Relationship Id="rId5" Type="http://schemas.openxmlformats.org/officeDocument/2006/relationships/image" Target="../media/image87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2.png"/><Relationship Id="rId9" Type="http://schemas.openxmlformats.org/officeDocument/2006/relationships/image" Target="../media/image12.png"/><Relationship Id="rId1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19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1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13.png"/><Relationship Id="rId10" Type="http://schemas.openxmlformats.org/officeDocument/2006/relationships/image" Target="../media/image38.png"/><Relationship Id="rId19" Type="http://schemas.openxmlformats.org/officeDocument/2006/relationships/image" Target="../media/image1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29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5" Type="http://schemas.openxmlformats.org/officeDocument/2006/relationships/image" Target="../media/image15.png"/><Relationship Id="rId10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5.png"/><Relationship Id="rId3" Type="http://schemas.openxmlformats.org/officeDocument/2006/relationships/image" Target="../media/image45.png"/><Relationship Id="rId7" Type="http://schemas.openxmlformats.org/officeDocument/2006/relationships/image" Target="../media/image36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13.png"/><Relationship Id="rId5" Type="http://schemas.openxmlformats.org/officeDocument/2006/relationships/image" Target="../media/image42.png"/><Relationship Id="rId1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40.png"/><Relationship Id="rId9" Type="http://schemas.openxmlformats.org/officeDocument/2006/relationships/image" Target="../media/image47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7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15.png"/><Relationship Id="rId5" Type="http://schemas.openxmlformats.org/officeDocument/2006/relationships/image" Target="../media/image37.png"/><Relationship Id="rId15" Type="http://schemas.openxmlformats.org/officeDocument/2006/relationships/image" Target="../media/image51.png"/><Relationship Id="rId10" Type="http://schemas.openxmlformats.org/officeDocument/2006/relationships/image" Target="../media/image30.png"/><Relationship Id="rId4" Type="http://schemas.openxmlformats.org/officeDocument/2006/relationships/image" Target="../media/image3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14.png"/><Relationship Id="rId10" Type="http://schemas.openxmlformats.org/officeDocument/2006/relationships/image" Target="../media/image59.png"/><Relationship Id="rId19" Type="http://schemas.openxmlformats.org/officeDocument/2006/relationships/image" Target="../media/image17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52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17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14.png"/><Relationship Id="rId10" Type="http://schemas.openxmlformats.org/officeDocument/2006/relationships/image" Target="../media/image55.png"/><Relationship Id="rId19" Type="http://schemas.openxmlformats.org/officeDocument/2006/relationships/image" Target="../media/image17.png"/><Relationship Id="rId4" Type="http://schemas.openxmlformats.org/officeDocument/2006/relationships/image" Target="../media/image53.png"/><Relationship Id="rId9" Type="http://schemas.openxmlformats.org/officeDocument/2006/relationships/image" Target="../media/image6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4850" y="1071965"/>
            <a:ext cx="9107066" cy="203641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6716" y="2751830"/>
            <a:ext cx="4677003" cy="72406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486109" y="4194896"/>
            <a:ext cx="13638095" cy="4434498"/>
            <a:chOff x="2486109" y="4194896"/>
            <a:chExt cx="13638095" cy="443449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109" y="4194896"/>
              <a:ext cx="13638095" cy="44344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0"/>
            <a:ext cx="648848" cy="10323810"/>
            <a:chOff x="0" y="0"/>
            <a:chExt cx="648848" cy="10323810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0" y="0"/>
              <a:ext cx="648848" cy="10323810"/>
              <a:chOff x="0" y="0"/>
              <a:chExt cx="648848" cy="10323810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0" y="0"/>
                <a:ext cx="648848" cy="10323810"/>
              </a:xfrm>
              <a:prstGeom prst="rect">
                <a:avLst/>
              </a:prstGeom>
            </p:spPr>
          </p:pic>
        </p:grpSp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-699849" y="1324290"/>
              <a:ext cx="2051417" cy="260007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-569835" y="8752620"/>
              <a:ext cx="1824436" cy="2930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650" y="1081260"/>
            <a:ext cx="1425074" cy="131310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7346" y="1081260"/>
            <a:ext cx="4019255" cy="138777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65210" y="4297660"/>
            <a:ext cx="2970395" cy="2970395"/>
            <a:chOff x="1065210" y="4297660"/>
            <a:chExt cx="2970395" cy="297039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5210" y="4297660"/>
              <a:ext cx="2970395" cy="297039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4624" y="5343695"/>
            <a:ext cx="2486142" cy="96041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854845" y="7247269"/>
            <a:ext cx="1082304" cy="131067"/>
            <a:chOff x="4854845" y="7247269"/>
            <a:chExt cx="1082304" cy="13106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">
              <a:off x="4854845" y="7247269"/>
              <a:ext cx="1082304" cy="1310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38074" y="4130871"/>
            <a:ext cx="1082304" cy="131067"/>
            <a:chOff x="4838074" y="4130871"/>
            <a:chExt cx="1082304" cy="13106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9300000">
              <a:off x="4838074" y="4130871"/>
              <a:ext cx="1082304" cy="131067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21328" y="2540630"/>
            <a:ext cx="6145861" cy="117426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91869" y="3794291"/>
            <a:ext cx="10155660" cy="148985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4185" y="6285023"/>
            <a:ext cx="4419451" cy="117426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94726" y="7538678"/>
            <a:ext cx="10443650" cy="148985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650" y="1081260"/>
            <a:ext cx="1425074" cy="131310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7346" y="1081260"/>
            <a:ext cx="4019255" cy="138777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049" y="3263097"/>
            <a:ext cx="4804821" cy="93368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556" y="2765063"/>
            <a:ext cx="1313385" cy="181778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90631" y="2765063"/>
            <a:ext cx="1252356" cy="181778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641444" y="3497106"/>
            <a:ext cx="1664273" cy="201543"/>
            <a:chOff x="7641444" y="3497106"/>
            <a:chExt cx="1664273" cy="20154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7641444" y="3497106"/>
              <a:ext cx="1664273" cy="20154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64626" y="2691668"/>
            <a:ext cx="6762536" cy="154311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4759" y="5930158"/>
            <a:ext cx="5078821" cy="154311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413" y="5744766"/>
            <a:ext cx="1313385" cy="181778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3488" y="5744766"/>
            <a:ext cx="1252356" cy="181778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641444" y="6631727"/>
            <a:ext cx="1664273" cy="201543"/>
            <a:chOff x="7641444" y="6631727"/>
            <a:chExt cx="1664273" cy="20154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7641444" y="6631727"/>
              <a:ext cx="1664273" cy="20154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11049" y="5621586"/>
            <a:ext cx="7287393" cy="215254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650" y="1081260"/>
            <a:ext cx="1425074" cy="131310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7346" y="1081260"/>
            <a:ext cx="4019255" cy="138777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126" y="3111117"/>
            <a:ext cx="16789362" cy="605029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650" y="1081260"/>
            <a:ext cx="1425074" cy="131310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7346" y="1081260"/>
            <a:ext cx="4019255" cy="138777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126" y="3111117"/>
            <a:ext cx="7862257" cy="1159972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8297" y="4815240"/>
            <a:ext cx="14948317" cy="149937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28326" y="6476192"/>
            <a:ext cx="8140698" cy="93127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1183" y="7794288"/>
            <a:ext cx="16273269" cy="153746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766" y="4252708"/>
            <a:ext cx="5952375" cy="191756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844" y="4395325"/>
            <a:ext cx="5769927" cy="181786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9283" y="3461251"/>
            <a:ext cx="985533" cy="345061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27835" y="3461251"/>
            <a:ext cx="3667562" cy="34982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651" y="1081262"/>
            <a:ext cx="1386979" cy="131310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7348" y="1081262"/>
            <a:ext cx="4427227" cy="138777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722634" y="7224411"/>
            <a:ext cx="1082304" cy="131067"/>
            <a:chOff x="7722634" y="7224411"/>
            <a:chExt cx="1082304" cy="131067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">
              <a:off x="7722634" y="7224411"/>
              <a:ext cx="1082304" cy="13106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705863" y="4108014"/>
            <a:ext cx="1082304" cy="131067"/>
            <a:chOff x="7705863" y="4108014"/>
            <a:chExt cx="1082304" cy="13106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9300000">
              <a:off x="7705863" y="4108014"/>
              <a:ext cx="1082304" cy="1310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851254" y="4173548"/>
            <a:ext cx="3528267" cy="3528267"/>
            <a:chOff x="3851254" y="4173548"/>
            <a:chExt cx="3528267" cy="352826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1254" y="4173548"/>
              <a:ext cx="3528267" cy="3528267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44622" y="5237910"/>
            <a:ext cx="2363790" cy="15407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409308" y="1656493"/>
            <a:ext cx="3441634" cy="3441634"/>
            <a:chOff x="9409308" y="1656493"/>
            <a:chExt cx="3441634" cy="344163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09308" y="1656493"/>
              <a:ext cx="3441634" cy="344163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030425" y="2277610"/>
            <a:ext cx="2199400" cy="2199400"/>
            <a:chOff x="10030425" y="2277610"/>
            <a:chExt cx="2199400" cy="219940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30425" y="2277610"/>
              <a:ext cx="2199400" cy="219940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79037" y="2890713"/>
            <a:ext cx="1840190" cy="96041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409308" y="6070988"/>
            <a:ext cx="3441634" cy="3441634"/>
            <a:chOff x="9409308" y="6070988"/>
            <a:chExt cx="3441634" cy="344163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09308" y="6070988"/>
              <a:ext cx="3441634" cy="344163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030425" y="6692105"/>
            <a:ext cx="2199400" cy="2199400"/>
            <a:chOff x="10030425" y="6692105"/>
            <a:chExt cx="2199400" cy="219940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30425" y="6692105"/>
              <a:ext cx="2199400" cy="2199400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310960" y="7305211"/>
            <a:ext cx="1827523" cy="950894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956" y="1048173"/>
            <a:ext cx="4389131" cy="139729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38525" y="2620075"/>
            <a:ext cx="6171429" cy="1310924"/>
            <a:chOff x="638525" y="2620075"/>
            <a:chExt cx="6171429" cy="131092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25" y="2620075"/>
              <a:ext cx="6171429" cy="131092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98525" y="5142857"/>
            <a:ext cx="6171429" cy="1262338"/>
            <a:chOff x="798525" y="5142857"/>
            <a:chExt cx="6171429" cy="126233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525" y="5142857"/>
              <a:ext cx="6171429" cy="126233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777482" y="2620075"/>
            <a:ext cx="3285438" cy="3937287"/>
            <a:chOff x="8777482" y="2620075"/>
            <a:chExt cx="3285438" cy="393728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7482" y="2620075"/>
              <a:ext cx="3285438" cy="393728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84239" y="7675210"/>
            <a:ext cx="5520120" cy="1159278"/>
            <a:chOff x="684239" y="7675210"/>
            <a:chExt cx="5520120" cy="115927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239" y="7675210"/>
              <a:ext cx="5520120" cy="115927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932328" y="2620075"/>
            <a:ext cx="3285438" cy="3891573"/>
            <a:chOff x="13932328" y="2620075"/>
            <a:chExt cx="3285438" cy="389157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32328" y="2620075"/>
              <a:ext cx="3285438" cy="3891573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0488" y="4237421"/>
            <a:ext cx="3940145" cy="99107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0488" y="6605726"/>
            <a:ext cx="3465574" cy="991079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0488" y="9243811"/>
            <a:ext cx="4889860" cy="99107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54535" y="7253421"/>
            <a:ext cx="3940145" cy="99107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858577" y="7253423"/>
            <a:ext cx="3465574" cy="99107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841653" y="1573558"/>
            <a:ext cx="6171429" cy="1262338"/>
            <a:chOff x="1841653" y="1573558"/>
            <a:chExt cx="6171429" cy="126233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1653" y="1573558"/>
              <a:ext cx="6171429" cy="126233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3616" y="3036426"/>
            <a:ext cx="3465574" cy="99107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183851" y="2204727"/>
            <a:ext cx="1658944" cy="200898"/>
            <a:chOff x="9183851" y="2204727"/>
            <a:chExt cx="1658944" cy="20089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9183851" y="2204727"/>
              <a:ext cx="1658944" cy="20089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20468" y="1698760"/>
            <a:ext cx="2415932" cy="128536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727367" y="4314987"/>
            <a:ext cx="6171429" cy="1310924"/>
            <a:chOff x="1727367" y="4314987"/>
            <a:chExt cx="6171429" cy="131092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367" y="4314987"/>
              <a:ext cx="6171429" cy="1310924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9331" y="5932333"/>
            <a:ext cx="3940145" cy="99107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142857" y="4878325"/>
            <a:ext cx="1658944" cy="200898"/>
            <a:chOff x="9142857" y="4878325"/>
            <a:chExt cx="1658944" cy="2008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9142857" y="4878325"/>
              <a:ext cx="1658944" cy="200898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79431" y="4372355"/>
            <a:ext cx="2443037" cy="140569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727367" y="7332353"/>
            <a:ext cx="5520120" cy="1159278"/>
            <a:chOff x="1727367" y="7332353"/>
            <a:chExt cx="5520120" cy="115927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7367" y="7332353"/>
              <a:ext cx="5520120" cy="1159278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53617" y="8900954"/>
            <a:ext cx="4889860" cy="99107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097143" y="7733564"/>
            <a:ext cx="1658944" cy="200898"/>
            <a:chOff x="9097143" y="7733564"/>
            <a:chExt cx="1658944" cy="20089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9097143" y="7733564"/>
              <a:ext cx="1658944" cy="200898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33717" y="7227593"/>
            <a:ext cx="2443037" cy="140569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12648" y="1393657"/>
            <a:ext cx="3285438" cy="3377822"/>
            <a:chOff x="812648" y="1393657"/>
            <a:chExt cx="3285438" cy="337782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648" y="1393657"/>
              <a:ext cx="3285438" cy="337782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702" y="5467539"/>
            <a:ext cx="3940145" cy="99107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395250" y="3083162"/>
            <a:ext cx="1664273" cy="201543"/>
            <a:chOff x="5395250" y="3083162"/>
            <a:chExt cx="1664273" cy="20154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5395250" y="3083162"/>
              <a:ext cx="1664273" cy="20154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41641" y="2575571"/>
            <a:ext cx="3344383" cy="140771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662416" y="4471115"/>
            <a:ext cx="3285438" cy="3891573"/>
            <a:chOff x="6662416" y="4471115"/>
            <a:chExt cx="3285438" cy="389157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2416" y="4471115"/>
              <a:ext cx="3285438" cy="389157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665" y="9104462"/>
            <a:ext cx="3465574" cy="99107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939358" y="6360393"/>
            <a:ext cx="1664273" cy="201543"/>
            <a:chOff x="10939358" y="6360393"/>
            <a:chExt cx="1664273" cy="20154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10939358" y="6360393"/>
              <a:ext cx="1664273" cy="20154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985743" y="5852800"/>
            <a:ext cx="2450668" cy="140771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4536" y="1401622"/>
            <a:ext cx="13585837" cy="441450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75737" y="7133042"/>
            <a:ext cx="6171429" cy="1310924"/>
            <a:chOff x="1375737" y="7133042"/>
            <a:chExt cx="6171429" cy="131092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5737" y="7133042"/>
              <a:ext cx="6171429" cy="131092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7701" y="8750388"/>
            <a:ext cx="3940145" cy="99107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2364" y="7143950"/>
            <a:ext cx="8272556" cy="193025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92442" y="6288655"/>
            <a:ext cx="15672260" cy="14286"/>
            <a:chOff x="1192442" y="6288655"/>
            <a:chExt cx="15672260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2442" y="6288655"/>
              <a:ext cx="15672260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421465" y="9458807"/>
            <a:ext cx="4715047" cy="8255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650" y="1081260"/>
            <a:ext cx="1415550" cy="131310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7346" y="1081260"/>
            <a:ext cx="5153617" cy="138777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65395" y="4950872"/>
            <a:ext cx="5116638" cy="3927422"/>
            <a:chOff x="865395" y="4950872"/>
            <a:chExt cx="5116638" cy="392742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5395" y="4950872"/>
              <a:ext cx="5116638" cy="392742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65395" y="3376216"/>
            <a:ext cx="5116638" cy="1350590"/>
            <a:chOff x="865395" y="3376216"/>
            <a:chExt cx="5116638" cy="135059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5395" y="3376216"/>
              <a:ext cx="5116638" cy="1350590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763" y="3743429"/>
            <a:ext cx="3705920" cy="63764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762" y="6389699"/>
            <a:ext cx="4360368" cy="109485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616629" y="4950872"/>
            <a:ext cx="5116638" cy="3927422"/>
            <a:chOff x="6616629" y="4950872"/>
            <a:chExt cx="5116638" cy="392742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6629" y="4950872"/>
              <a:ext cx="5116638" cy="392742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616629" y="3376216"/>
            <a:ext cx="5116638" cy="1350590"/>
            <a:chOff x="6616629" y="3376216"/>
            <a:chExt cx="5116638" cy="135059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6629" y="3376216"/>
              <a:ext cx="5116638" cy="1350590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23001" y="3743429"/>
            <a:ext cx="4428473" cy="63764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23001" y="5465372"/>
            <a:ext cx="4661987" cy="282846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415873" y="4928015"/>
            <a:ext cx="5116638" cy="3927422"/>
            <a:chOff x="12415873" y="4928015"/>
            <a:chExt cx="5116638" cy="392742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15873" y="4928015"/>
              <a:ext cx="5116638" cy="392742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415873" y="3353359"/>
            <a:ext cx="5116638" cy="1350590"/>
            <a:chOff x="12415873" y="3353359"/>
            <a:chExt cx="5116638" cy="135059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15873" y="3353359"/>
              <a:ext cx="5116638" cy="1350590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622277" y="3720572"/>
            <a:ext cx="4399901" cy="637644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622277" y="6389696"/>
            <a:ext cx="4713301" cy="107580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650" y="1081260"/>
            <a:ext cx="1415550" cy="131310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7346" y="1081260"/>
            <a:ext cx="5153617" cy="138777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65395" y="4950872"/>
            <a:ext cx="11139050" cy="4265575"/>
            <a:chOff x="865395" y="4950872"/>
            <a:chExt cx="11139050" cy="42655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5395" y="4950872"/>
              <a:ext cx="11139050" cy="42655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65395" y="3376216"/>
            <a:ext cx="11139050" cy="1350590"/>
            <a:chOff x="865395" y="3376216"/>
            <a:chExt cx="11139050" cy="135059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5395" y="3376216"/>
              <a:ext cx="11139050" cy="1350590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624" y="3743427"/>
            <a:ext cx="7312987" cy="63764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624" y="5896965"/>
            <a:ext cx="9497530" cy="239030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415873" y="4928015"/>
            <a:ext cx="5116638" cy="4288432"/>
            <a:chOff x="12415873" y="4928015"/>
            <a:chExt cx="5116638" cy="428843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15873" y="4928015"/>
              <a:ext cx="5116638" cy="428843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415873" y="3353359"/>
            <a:ext cx="5116638" cy="1350590"/>
            <a:chOff x="12415873" y="3353359"/>
            <a:chExt cx="5116638" cy="135059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15873" y="3353359"/>
              <a:ext cx="5116638" cy="1350590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622241" y="3537715"/>
            <a:ext cx="4208006" cy="107580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800188" y="4968690"/>
            <a:ext cx="3943483" cy="388003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0113049" y="0"/>
            <a:ext cx="2698709" cy="682626"/>
            <a:chOff x="10113049" y="0"/>
            <a:chExt cx="2698709" cy="68262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13049" y="0"/>
              <a:ext cx="2698709" cy="68262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0" y="-11056"/>
            <a:ext cx="10113049" cy="693682"/>
            <a:chOff x="0" y="-11056"/>
            <a:chExt cx="10113049" cy="69368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-11056"/>
              <a:ext cx="10113049" cy="693682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113987" y="242733"/>
            <a:ext cx="1884378" cy="29984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862858" y="-11056"/>
            <a:ext cx="2698709" cy="693682"/>
            <a:chOff x="12862858" y="-11056"/>
            <a:chExt cx="2698709" cy="69368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62858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838054" y="242733"/>
            <a:ext cx="1964112" cy="29984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5586963" y="-11056"/>
            <a:ext cx="2698709" cy="693682"/>
            <a:chOff x="15586963" y="-11056"/>
            <a:chExt cx="2698709" cy="69368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86963" y="-11056"/>
              <a:ext cx="2698709" cy="693682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07263" y="248844"/>
            <a:ext cx="1129950" cy="299845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536763" y="226240"/>
            <a:ext cx="1821131" cy="2998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이수홍</cp:lastModifiedBy>
  <cp:revision>1</cp:revision>
  <dcterms:created xsi:type="dcterms:W3CDTF">2023-05-16T00:50:26Z</dcterms:created>
  <dcterms:modified xsi:type="dcterms:W3CDTF">2023-05-15T15:51:22Z</dcterms:modified>
</cp:coreProperties>
</file>