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aveSubsetFonts="1">
  <p:sldMasterIdLst>
    <p:sldMasterId id="214748366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8288000" cy="10287000" type="screen4x3"/>
  <p:notesSz cx="10287000" cy="1828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/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lastView="sldThumbnailView">
  <p:normalViewPr showOutlineIcons="0">
    <p:restoredLeft sz="15550"/>
    <p:restoredTop sz="94761"/>
  </p:normalViewPr>
  <p:slideViewPr>
    <p:cSldViewPr>
      <p:cViewPr varScale="1">
        <p:scale>
          <a:sx n="64" d="100"/>
          <a:sy n="64" d="100"/>
        </p:scale>
        <p:origin x="-1392" y="-96"/>
      </p:cViewPr>
      <p:guideLst>
        <p:guide orient="horz" pos="2158"/>
        <p:guide pos="287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presProps" Target="presProps.xml"  /><Relationship Id="rId11" Type="http://schemas.openxmlformats.org/officeDocument/2006/relationships/viewProps" Target="viewProps.xml"  /><Relationship Id="rId12" Type="http://schemas.openxmlformats.org/officeDocument/2006/relationships/theme" Target="theme/theme1.xml"  /><Relationship Id="rId13" Type="http://schemas.openxmlformats.org/officeDocument/2006/relationships/tableStyles" Target="tableStyles.xml"  /><Relationship Id="rId2" Type="http://schemas.openxmlformats.org/officeDocument/2006/relationships/slide" Target="slides/slide1.xml"  /><Relationship Id="rId3" Type="http://schemas.openxmlformats.org/officeDocument/2006/relationships/slide" Target="slides/slide2.xml"  /><Relationship Id="rId4" Type="http://schemas.openxmlformats.org/officeDocument/2006/relationships/slide" Target="slides/slide3.xml"  /><Relationship Id="rId5" Type="http://schemas.openxmlformats.org/officeDocument/2006/relationships/slide" Target="slides/slide4.xml"  /><Relationship Id="rId6" Type="http://schemas.openxmlformats.org/officeDocument/2006/relationships/slide" Target="slides/slide5.xml"  /><Relationship Id="rId7" Type="http://schemas.openxmlformats.org/officeDocument/2006/relationships/slide" Target="slides/slide6.xml"  /><Relationship Id="rId8" Type="http://schemas.openxmlformats.org/officeDocument/2006/relationships/slide" Target="slides/slide7.xml"  /><Relationship Id="rId9" Type="http://schemas.openxmlformats.org/officeDocument/2006/relationships/slide" Target="slides/slide8.xml"  /></Relationship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9.xml"  /><Relationship Id="rId11" Type="http://schemas.openxmlformats.org/officeDocument/2006/relationships/slideLayout" Target="../slideLayouts/slideLayout10.xml"  /><Relationship Id="rId12" Type="http://schemas.openxmlformats.org/officeDocument/2006/relationships/slideLayout" Target="../slideLayouts/slideLayout11.xml"  /><Relationship Id="rId2" Type="http://schemas.openxmlformats.org/officeDocument/2006/relationships/theme" Target="../theme/theme1.xml"  /><Relationship Id="rId3" Type="http://schemas.openxmlformats.org/officeDocument/2006/relationships/slideLayout" Target="../slideLayouts/slideLayout2.xml"  /><Relationship Id="rId4" Type="http://schemas.openxmlformats.org/officeDocument/2006/relationships/slideLayout" Target="../slideLayouts/slideLayout3.xml"  /><Relationship Id="rId5" Type="http://schemas.openxmlformats.org/officeDocument/2006/relationships/slideLayout" Target="../slideLayouts/slideLayout4.xml"  /><Relationship Id="rId6" Type="http://schemas.openxmlformats.org/officeDocument/2006/relationships/slideLayout" Target="../slideLayouts/slideLayout5.xml"  /><Relationship Id="rId7" Type="http://schemas.openxmlformats.org/officeDocument/2006/relationships/slideLayout" Target="../slideLayouts/slideLayout6.xml"  /><Relationship Id="rId8" Type="http://schemas.openxmlformats.org/officeDocument/2006/relationships/slideLayout" Target="../slideLayouts/slideLayout7.xml"  /><Relationship Id="rId9" Type="http://schemas.openxmlformats.org/officeDocument/2006/relationships/slideLayout" Target="../slideLayouts/slideLayout8.xml" 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6/13/2013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�#�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image" Target="../media/image9.png"  /><Relationship Id="rId11" Type="http://schemas.openxmlformats.org/officeDocument/2006/relationships/image" Target="../media/image10.png"  /><Relationship Id="rId12" Type="http://schemas.openxmlformats.org/officeDocument/2006/relationships/image" Target="../media/image11.png"  /><Relationship Id="rId13" Type="http://schemas.openxmlformats.org/officeDocument/2006/relationships/image" Target="../media/image12.png"  /><Relationship Id="rId14" Type="http://schemas.openxmlformats.org/officeDocument/2006/relationships/image" Target="../media/image13.png"  /><Relationship Id="rId15" Type="http://schemas.openxmlformats.org/officeDocument/2006/relationships/image" Target="../media/image14.png"  /><Relationship Id="rId16" Type="http://schemas.openxmlformats.org/officeDocument/2006/relationships/image" Target="../media/image15.png"  /><Relationship Id="rId17" Type="http://schemas.openxmlformats.org/officeDocument/2006/relationships/image" Target="../media/image16.png"  /><Relationship Id="rId18" Type="http://schemas.openxmlformats.org/officeDocument/2006/relationships/image" Target="../media/image17.png"  /><Relationship Id="rId19" Type="http://schemas.openxmlformats.org/officeDocument/2006/relationships/image" Target="../media/image18.png"  /><Relationship Id="rId2" Type="http://schemas.openxmlformats.org/officeDocument/2006/relationships/image" Target="../media/image1.png"  /><Relationship Id="rId20" Type="http://schemas.openxmlformats.org/officeDocument/2006/relationships/image" Target="../media/image19.png"  /><Relationship Id="rId21" Type="http://schemas.openxmlformats.org/officeDocument/2006/relationships/image" Target="../media/image20.png"  /><Relationship Id="rId22" Type="http://schemas.openxmlformats.org/officeDocument/2006/relationships/image" Target="../media/image21.png"  /><Relationship Id="rId23" Type="http://schemas.openxmlformats.org/officeDocument/2006/relationships/image" Target="../media/image22.png"  /><Relationship Id="rId24" Type="http://schemas.openxmlformats.org/officeDocument/2006/relationships/image" Target="../media/image23.png"  /><Relationship Id="rId25" Type="http://schemas.openxmlformats.org/officeDocument/2006/relationships/image" Target="../media/image24.png"  /><Relationship Id="rId26" Type="http://schemas.openxmlformats.org/officeDocument/2006/relationships/image" Target="../media/image25.png"  /><Relationship Id="rId27" Type="http://schemas.openxmlformats.org/officeDocument/2006/relationships/image" Target="../media/image26.png"  /><Relationship Id="rId28" Type="http://schemas.openxmlformats.org/officeDocument/2006/relationships/image" Target="../media/image27.png"  /><Relationship Id="rId29" Type="http://schemas.openxmlformats.org/officeDocument/2006/relationships/image" Target="../media/image28.png"  /><Relationship Id="rId3" Type="http://schemas.openxmlformats.org/officeDocument/2006/relationships/image" Target="../media/image2.png"  /><Relationship Id="rId30" Type="http://schemas.openxmlformats.org/officeDocument/2006/relationships/image" Target="../media/image29.png"  /><Relationship Id="rId31" Type="http://schemas.openxmlformats.org/officeDocument/2006/relationships/image" Target="../media/image30.png"  /><Relationship Id="rId4" Type="http://schemas.openxmlformats.org/officeDocument/2006/relationships/image" Target="../media/image3.png"  /><Relationship Id="rId5" Type="http://schemas.openxmlformats.org/officeDocument/2006/relationships/image" Target="../media/image4.png"  /><Relationship Id="rId6" Type="http://schemas.openxmlformats.org/officeDocument/2006/relationships/image" Target="../media/image5.png"  /><Relationship Id="rId7" Type="http://schemas.openxmlformats.org/officeDocument/2006/relationships/image" Target="../media/image6.png"  /><Relationship Id="rId8" Type="http://schemas.openxmlformats.org/officeDocument/2006/relationships/image" Target="../media/image7.png"  /><Relationship Id="rId9" Type="http://schemas.openxmlformats.org/officeDocument/2006/relationships/image" Target="../media/image8.pn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image" Target="../media/image34.png"  /><Relationship Id="rId11" Type="http://schemas.openxmlformats.org/officeDocument/2006/relationships/image" Target="../media/image35.png"  /><Relationship Id="rId12" Type="http://schemas.openxmlformats.org/officeDocument/2006/relationships/image" Target="../media/image36.png"  /><Relationship Id="rId13" Type="http://schemas.openxmlformats.org/officeDocument/2006/relationships/image" Target="../media/image37.png"  /><Relationship Id="rId14" Type="http://schemas.openxmlformats.org/officeDocument/2006/relationships/image" Target="../media/image38.png"  /><Relationship Id="rId15" Type="http://schemas.openxmlformats.org/officeDocument/2006/relationships/image" Target="../media/image39.png"  /><Relationship Id="rId16" Type="http://schemas.openxmlformats.org/officeDocument/2006/relationships/image" Target="../media/image40.png"  /><Relationship Id="rId17" Type="http://schemas.openxmlformats.org/officeDocument/2006/relationships/image" Target="../media/image41.png"  /><Relationship Id="rId18" Type="http://schemas.openxmlformats.org/officeDocument/2006/relationships/image" Target="../media/image42.png"  /><Relationship Id="rId19" Type="http://schemas.openxmlformats.org/officeDocument/2006/relationships/image" Target="../media/image43.png"  /><Relationship Id="rId2" Type="http://schemas.openxmlformats.org/officeDocument/2006/relationships/image" Target="../media/image3.png"  /><Relationship Id="rId20" Type="http://schemas.openxmlformats.org/officeDocument/2006/relationships/image" Target="../media/image28.png"  /><Relationship Id="rId21" Type="http://schemas.openxmlformats.org/officeDocument/2006/relationships/image" Target="../media/image44.png"  /><Relationship Id="rId22" Type="http://schemas.openxmlformats.org/officeDocument/2006/relationships/image" Target="../media/image45.png"  /><Relationship Id="rId3" Type="http://schemas.openxmlformats.org/officeDocument/2006/relationships/image" Target="../media/image4.png"  /><Relationship Id="rId4" Type="http://schemas.openxmlformats.org/officeDocument/2006/relationships/image" Target="../media/image5.png"  /><Relationship Id="rId5" Type="http://schemas.openxmlformats.org/officeDocument/2006/relationships/image" Target="../media/image6.png"  /><Relationship Id="rId6" Type="http://schemas.openxmlformats.org/officeDocument/2006/relationships/image" Target="../media/image31.png"  /><Relationship Id="rId7" Type="http://schemas.openxmlformats.org/officeDocument/2006/relationships/image" Target="../media/image1.png"  /><Relationship Id="rId8" Type="http://schemas.openxmlformats.org/officeDocument/2006/relationships/image" Target="../media/image32.png"  /><Relationship Id="rId9" Type="http://schemas.openxmlformats.org/officeDocument/2006/relationships/image" Target="../media/image33.pn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image" Target="../media/image34.png"  /><Relationship Id="rId11" Type="http://schemas.openxmlformats.org/officeDocument/2006/relationships/image" Target="../media/image35.png"  /><Relationship Id="rId12" Type="http://schemas.openxmlformats.org/officeDocument/2006/relationships/image" Target="../media/image36.png"  /><Relationship Id="rId13" Type="http://schemas.openxmlformats.org/officeDocument/2006/relationships/image" Target="../media/image37.png"  /><Relationship Id="rId14" Type="http://schemas.openxmlformats.org/officeDocument/2006/relationships/image" Target="../media/image38.png"  /><Relationship Id="rId15" Type="http://schemas.openxmlformats.org/officeDocument/2006/relationships/image" Target="../media/image39.png"  /><Relationship Id="rId16" Type="http://schemas.openxmlformats.org/officeDocument/2006/relationships/image" Target="../media/image40.png"  /><Relationship Id="rId17" Type="http://schemas.openxmlformats.org/officeDocument/2006/relationships/image" Target="../media/image41.png"  /><Relationship Id="rId18" Type="http://schemas.openxmlformats.org/officeDocument/2006/relationships/image" Target="../media/image46.png"  /><Relationship Id="rId19" Type="http://schemas.openxmlformats.org/officeDocument/2006/relationships/image" Target="../media/image47.png"  /><Relationship Id="rId2" Type="http://schemas.openxmlformats.org/officeDocument/2006/relationships/image" Target="../media/image3.png"  /><Relationship Id="rId20" Type="http://schemas.openxmlformats.org/officeDocument/2006/relationships/image" Target="../media/image28.png"  /><Relationship Id="rId21" Type="http://schemas.openxmlformats.org/officeDocument/2006/relationships/image" Target="../media/image48.png"  /><Relationship Id="rId22" Type="http://schemas.openxmlformats.org/officeDocument/2006/relationships/image" Target="../media/image49.png"  /><Relationship Id="rId3" Type="http://schemas.openxmlformats.org/officeDocument/2006/relationships/image" Target="../media/image4.png"  /><Relationship Id="rId4" Type="http://schemas.openxmlformats.org/officeDocument/2006/relationships/image" Target="../media/image5.png"  /><Relationship Id="rId5" Type="http://schemas.openxmlformats.org/officeDocument/2006/relationships/image" Target="../media/image6.png"  /><Relationship Id="rId6" Type="http://schemas.openxmlformats.org/officeDocument/2006/relationships/image" Target="../media/image31.png"  /><Relationship Id="rId7" Type="http://schemas.openxmlformats.org/officeDocument/2006/relationships/image" Target="../media/image1.png"  /><Relationship Id="rId8" Type="http://schemas.openxmlformats.org/officeDocument/2006/relationships/image" Target="../media/image32.png"  /><Relationship Id="rId9" Type="http://schemas.openxmlformats.org/officeDocument/2006/relationships/image" Target="../media/image33.pn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image" Target="../media/image34.png"  /><Relationship Id="rId11" Type="http://schemas.openxmlformats.org/officeDocument/2006/relationships/image" Target="../media/image35.png"  /><Relationship Id="rId12" Type="http://schemas.openxmlformats.org/officeDocument/2006/relationships/image" Target="../media/image36.png"  /><Relationship Id="rId13" Type="http://schemas.openxmlformats.org/officeDocument/2006/relationships/image" Target="../media/image37.png"  /><Relationship Id="rId14" Type="http://schemas.openxmlformats.org/officeDocument/2006/relationships/image" Target="../media/image38.png"  /><Relationship Id="rId15" Type="http://schemas.openxmlformats.org/officeDocument/2006/relationships/image" Target="../media/image39.png"  /><Relationship Id="rId16" Type="http://schemas.openxmlformats.org/officeDocument/2006/relationships/image" Target="../media/image40.png"  /><Relationship Id="rId17" Type="http://schemas.openxmlformats.org/officeDocument/2006/relationships/image" Target="../media/image41.png"  /><Relationship Id="rId18" Type="http://schemas.openxmlformats.org/officeDocument/2006/relationships/image" Target="../media/image50.png"  /><Relationship Id="rId19" Type="http://schemas.openxmlformats.org/officeDocument/2006/relationships/image" Target="../media/image51.png"  /><Relationship Id="rId2" Type="http://schemas.openxmlformats.org/officeDocument/2006/relationships/image" Target="../media/image3.png"  /><Relationship Id="rId20" Type="http://schemas.openxmlformats.org/officeDocument/2006/relationships/image" Target="../media/image28.png"  /><Relationship Id="rId21" Type="http://schemas.openxmlformats.org/officeDocument/2006/relationships/image" Target="../media/image52.png"  /><Relationship Id="rId22" Type="http://schemas.openxmlformats.org/officeDocument/2006/relationships/image" Target="../media/image53.png"  /><Relationship Id="rId3" Type="http://schemas.openxmlformats.org/officeDocument/2006/relationships/image" Target="../media/image4.png"  /><Relationship Id="rId4" Type="http://schemas.openxmlformats.org/officeDocument/2006/relationships/image" Target="../media/image5.png"  /><Relationship Id="rId5" Type="http://schemas.openxmlformats.org/officeDocument/2006/relationships/image" Target="../media/image6.png"  /><Relationship Id="rId6" Type="http://schemas.openxmlformats.org/officeDocument/2006/relationships/image" Target="../media/image31.png"  /><Relationship Id="rId7" Type="http://schemas.openxmlformats.org/officeDocument/2006/relationships/image" Target="../media/image1.png"  /><Relationship Id="rId8" Type="http://schemas.openxmlformats.org/officeDocument/2006/relationships/image" Target="../media/image32.png"  /><Relationship Id="rId9" Type="http://schemas.openxmlformats.org/officeDocument/2006/relationships/image" Target="../media/image33.pn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image" Target="../media/image34.png"  /><Relationship Id="rId11" Type="http://schemas.openxmlformats.org/officeDocument/2006/relationships/image" Target="../media/image35.png"  /><Relationship Id="rId12" Type="http://schemas.openxmlformats.org/officeDocument/2006/relationships/image" Target="../media/image36.png"  /><Relationship Id="rId13" Type="http://schemas.openxmlformats.org/officeDocument/2006/relationships/image" Target="../media/image37.png"  /><Relationship Id="rId14" Type="http://schemas.openxmlformats.org/officeDocument/2006/relationships/image" Target="../media/image38.png"  /><Relationship Id="rId15" Type="http://schemas.openxmlformats.org/officeDocument/2006/relationships/image" Target="../media/image39.png"  /><Relationship Id="rId16" Type="http://schemas.openxmlformats.org/officeDocument/2006/relationships/image" Target="../media/image40.png"  /><Relationship Id="rId17" Type="http://schemas.openxmlformats.org/officeDocument/2006/relationships/image" Target="../media/image41.png"  /><Relationship Id="rId18" Type="http://schemas.openxmlformats.org/officeDocument/2006/relationships/image" Target="../media/image54.png"  /><Relationship Id="rId19" Type="http://schemas.openxmlformats.org/officeDocument/2006/relationships/image" Target="../media/image55.png"  /><Relationship Id="rId2" Type="http://schemas.openxmlformats.org/officeDocument/2006/relationships/image" Target="../media/image3.png"  /><Relationship Id="rId20" Type="http://schemas.openxmlformats.org/officeDocument/2006/relationships/image" Target="../media/image28.png"  /><Relationship Id="rId3" Type="http://schemas.openxmlformats.org/officeDocument/2006/relationships/image" Target="../media/image4.png"  /><Relationship Id="rId4" Type="http://schemas.openxmlformats.org/officeDocument/2006/relationships/image" Target="../media/image5.png"  /><Relationship Id="rId5" Type="http://schemas.openxmlformats.org/officeDocument/2006/relationships/image" Target="../media/image6.png"  /><Relationship Id="rId6" Type="http://schemas.openxmlformats.org/officeDocument/2006/relationships/image" Target="../media/image31.png"  /><Relationship Id="rId7" Type="http://schemas.openxmlformats.org/officeDocument/2006/relationships/image" Target="../media/image1.png"  /><Relationship Id="rId8" Type="http://schemas.openxmlformats.org/officeDocument/2006/relationships/image" Target="../media/image32.png"  /><Relationship Id="rId9" Type="http://schemas.openxmlformats.org/officeDocument/2006/relationships/image" Target="../media/image33.pn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image" Target="../media/image9.png"  /><Relationship Id="rId11" Type="http://schemas.openxmlformats.org/officeDocument/2006/relationships/image" Target="../media/image10.png"  /><Relationship Id="rId12" Type="http://schemas.openxmlformats.org/officeDocument/2006/relationships/image" Target="../media/image11.png"  /><Relationship Id="rId13" Type="http://schemas.openxmlformats.org/officeDocument/2006/relationships/image" Target="../media/image12.png"  /><Relationship Id="rId14" Type="http://schemas.openxmlformats.org/officeDocument/2006/relationships/image" Target="../media/image13.png"  /><Relationship Id="rId15" Type="http://schemas.openxmlformats.org/officeDocument/2006/relationships/image" Target="../media/image14.png"  /><Relationship Id="rId16" Type="http://schemas.openxmlformats.org/officeDocument/2006/relationships/image" Target="../media/image15.png"  /><Relationship Id="rId17" Type="http://schemas.openxmlformats.org/officeDocument/2006/relationships/image" Target="../media/image56.png"  /><Relationship Id="rId18" Type="http://schemas.openxmlformats.org/officeDocument/2006/relationships/image" Target="../media/image17.png"  /><Relationship Id="rId19" Type="http://schemas.openxmlformats.org/officeDocument/2006/relationships/image" Target="../media/image18.png"  /><Relationship Id="rId2" Type="http://schemas.openxmlformats.org/officeDocument/2006/relationships/image" Target="../media/image1.png"  /><Relationship Id="rId20" Type="http://schemas.openxmlformats.org/officeDocument/2006/relationships/image" Target="../media/image19.png"  /><Relationship Id="rId21" Type="http://schemas.openxmlformats.org/officeDocument/2006/relationships/image" Target="../media/image20.png"  /><Relationship Id="rId22" Type="http://schemas.openxmlformats.org/officeDocument/2006/relationships/image" Target="../media/image21.png"  /><Relationship Id="rId23" Type="http://schemas.openxmlformats.org/officeDocument/2006/relationships/image" Target="../media/image22.png"  /><Relationship Id="rId24" Type="http://schemas.openxmlformats.org/officeDocument/2006/relationships/image" Target="../media/image23.png"  /><Relationship Id="rId25" Type="http://schemas.openxmlformats.org/officeDocument/2006/relationships/image" Target="../media/image24.png"  /><Relationship Id="rId26" Type="http://schemas.openxmlformats.org/officeDocument/2006/relationships/image" Target="../media/image25.png"  /><Relationship Id="rId27" Type="http://schemas.openxmlformats.org/officeDocument/2006/relationships/image" Target="../media/image26.png"  /><Relationship Id="rId28" Type="http://schemas.openxmlformats.org/officeDocument/2006/relationships/image" Target="../media/image27.png"  /><Relationship Id="rId29" Type="http://schemas.openxmlformats.org/officeDocument/2006/relationships/image" Target="../media/image28.png"  /><Relationship Id="rId3" Type="http://schemas.openxmlformats.org/officeDocument/2006/relationships/image" Target="../media/image2.png"  /><Relationship Id="rId30" Type="http://schemas.openxmlformats.org/officeDocument/2006/relationships/image" Target="../media/image57.png"  /><Relationship Id="rId31" Type="http://schemas.openxmlformats.org/officeDocument/2006/relationships/image" Target="../media/image30.png"  /><Relationship Id="rId4" Type="http://schemas.openxmlformats.org/officeDocument/2006/relationships/image" Target="../media/image3.png"  /><Relationship Id="rId5" Type="http://schemas.openxmlformats.org/officeDocument/2006/relationships/image" Target="../media/image4.png"  /><Relationship Id="rId6" Type="http://schemas.openxmlformats.org/officeDocument/2006/relationships/image" Target="../media/image5.png"  /><Relationship Id="rId7" Type="http://schemas.openxmlformats.org/officeDocument/2006/relationships/image" Target="../media/image6.png"  /><Relationship Id="rId8" Type="http://schemas.openxmlformats.org/officeDocument/2006/relationships/image" Target="../media/image7.png"  /><Relationship Id="rId9" Type="http://schemas.openxmlformats.org/officeDocument/2006/relationships/image" Target="../media/image8.pn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image" Target="../media/image34.png"  /><Relationship Id="rId11" Type="http://schemas.openxmlformats.org/officeDocument/2006/relationships/image" Target="../media/image58.png"  /><Relationship Id="rId12" Type="http://schemas.openxmlformats.org/officeDocument/2006/relationships/image" Target="../media/image59.png"  /><Relationship Id="rId13" Type="http://schemas.openxmlformats.org/officeDocument/2006/relationships/image" Target="../media/image37.png"  /><Relationship Id="rId14" Type="http://schemas.openxmlformats.org/officeDocument/2006/relationships/image" Target="../media/image38.png"  /><Relationship Id="rId15" Type="http://schemas.openxmlformats.org/officeDocument/2006/relationships/image" Target="../media/image39.png"  /><Relationship Id="rId16" Type="http://schemas.openxmlformats.org/officeDocument/2006/relationships/image" Target="../media/image40.png"  /><Relationship Id="rId17" Type="http://schemas.openxmlformats.org/officeDocument/2006/relationships/image" Target="../media/image41.png"  /><Relationship Id="rId18" Type="http://schemas.openxmlformats.org/officeDocument/2006/relationships/image" Target="../media/image60.png"  /><Relationship Id="rId19" Type="http://schemas.openxmlformats.org/officeDocument/2006/relationships/image" Target="../media/image61.png"  /><Relationship Id="rId2" Type="http://schemas.openxmlformats.org/officeDocument/2006/relationships/image" Target="../media/image3.png"  /><Relationship Id="rId20" Type="http://schemas.openxmlformats.org/officeDocument/2006/relationships/image" Target="../media/image28.png"  /><Relationship Id="rId21" Type="http://schemas.openxmlformats.org/officeDocument/2006/relationships/image" Target="../media/image62.png"  /><Relationship Id="rId22" Type="http://schemas.openxmlformats.org/officeDocument/2006/relationships/image" Target="../media/image63.png"  /><Relationship Id="rId3" Type="http://schemas.openxmlformats.org/officeDocument/2006/relationships/image" Target="../media/image4.png"  /><Relationship Id="rId4" Type="http://schemas.openxmlformats.org/officeDocument/2006/relationships/image" Target="../media/image5.png"  /><Relationship Id="rId5" Type="http://schemas.openxmlformats.org/officeDocument/2006/relationships/image" Target="../media/image6.png"  /><Relationship Id="rId6" Type="http://schemas.openxmlformats.org/officeDocument/2006/relationships/image" Target="../media/image31.png"  /><Relationship Id="rId7" Type="http://schemas.openxmlformats.org/officeDocument/2006/relationships/image" Target="../media/image1.png"  /><Relationship Id="rId8" Type="http://schemas.openxmlformats.org/officeDocument/2006/relationships/image" Target="../media/image32.png"  /><Relationship Id="rId9" Type="http://schemas.openxmlformats.org/officeDocument/2006/relationships/image" Target="../media/image33.png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image" Target="../media/image34.png"  /><Relationship Id="rId11" Type="http://schemas.openxmlformats.org/officeDocument/2006/relationships/image" Target="../media/image58.png"  /><Relationship Id="rId12" Type="http://schemas.openxmlformats.org/officeDocument/2006/relationships/image" Target="../media/image59.png"  /><Relationship Id="rId13" Type="http://schemas.openxmlformats.org/officeDocument/2006/relationships/image" Target="../media/image37.png"  /><Relationship Id="rId14" Type="http://schemas.openxmlformats.org/officeDocument/2006/relationships/image" Target="../media/image38.png"  /><Relationship Id="rId15" Type="http://schemas.openxmlformats.org/officeDocument/2006/relationships/image" Target="../media/image39.png"  /><Relationship Id="rId16" Type="http://schemas.openxmlformats.org/officeDocument/2006/relationships/image" Target="../media/image40.png"  /><Relationship Id="rId17" Type="http://schemas.openxmlformats.org/officeDocument/2006/relationships/image" Target="../media/image41.png"  /><Relationship Id="rId18" Type="http://schemas.openxmlformats.org/officeDocument/2006/relationships/image" Target="../media/image64.png"  /><Relationship Id="rId19" Type="http://schemas.openxmlformats.org/officeDocument/2006/relationships/image" Target="../media/image65.png"  /><Relationship Id="rId2" Type="http://schemas.openxmlformats.org/officeDocument/2006/relationships/image" Target="../media/image3.png"  /><Relationship Id="rId20" Type="http://schemas.openxmlformats.org/officeDocument/2006/relationships/image" Target="../media/image28.png"  /><Relationship Id="rId3" Type="http://schemas.openxmlformats.org/officeDocument/2006/relationships/image" Target="../media/image4.png"  /><Relationship Id="rId4" Type="http://schemas.openxmlformats.org/officeDocument/2006/relationships/image" Target="../media/image5.png"  /><Relationship Id="rId5" Type="http://schemas.openxmlformats.org/officeDocument/2006/relationships/image" Target="../media/image6.png"  /><Relationship Id="rId6" Type="http://schemas.openxmlformats.org/officeDocument/2006/relationships/image" Target="../media/image31.png"  /><Relationship Id="rId7" Type="http://schemas.openxmlformats.org/officeDocument/2006/relationships/image" Target="../media/image1.png"  /><Relationship Id="rId8" Type="http://schemas.openxmlformats.org/officeDocument/2006/relationships/image" Target="../media/image32.png"  /><Relationship Id="rId9" Type="http://schemas.openxmlformats.org/officeDocument/2006/relationships/image" Target="../media/image33.png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Slide 5">
    <p:bg>
      <p:bgPr shadeToTitle="0">
        <a:solidFill>
          <a:srgbClr val="bc602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 rot="0">
            <a:off x="-350064" y="-1020050"/>
            <a:ext cx="18985842" cy="6148440"/>
            <a:chOff x="-350064" y="-1020050"/>
            <a:chExt cx="18985842" cy="6148440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-350064" y="-1020050"/>
              <a:ext cx="18985842" cy="6148440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 rot="0">
            <a:off x="-1692666" y="4110182"/>
            <a:ext cx="6171429" cy="1364126"/>
            <a:chOff x="-1692666" y="4110182"/>
            <a:chExt cx="6171429" cy="1364126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-1692666" y="4110182"/>
              <a:ext cx="6171429" cy="1364126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 rot="0">
            <a:off x="-2321141" y="6244194"/>
            <a:ext cx="21375028" cy="5356085"/>
            <a:chOff x="-2321141" y="6244194"/>
            <a:chExt cx="21375028" cy="5356085"/>
          </a:xfrm>
        </p:grpSpPr>
        <p:grpSp>
          <p:nvGrpSpPr>
            <p:cNvPr id="1004" name="그룹 1004"/>
            <p:cNvGrpSpPr/>
            <p:nvPr/>
          </p:nvGrpSpPr>
          <p:grpSpPr>
            <a:xfrm rot="0">
              <a:off x="4167664" y="7146520"/>
              <a:ext cx="14755634" cy="3473653"/>
              <a:chOff x="4167664" y="7146520"/>
              <a:chExt cx="14755634" cy="3473653"/>
            </a:xfrm>
          </p:grpSpPr>
          <p:pic>
            <p:nvPicPr>
              <p:cNvPr id="10" name="Object 9"/>
              <p:cNvPicPr>
                <a:picLocks noChangeAspect="1"/>
              </p:cNvPicPr>
              <p:nvPr/>
            </p:nvPicPr>
            <p:blipFill rotWithShape="1">
              <a:blip r:embed="rId4"/>
              <a:stretch>
                <a:fillRect/>
              </a:stretch>
            </p:blipFill>
            <p:spPr>
              <a:xfrm rot="21300000">
                <a:off x="4167664" y="7146520"/>
                <a:ext cx="14755634" cy="3473653"/>
              </a:xfrm>
              <a:prstGeom prst="rect">
                <a:avLst/>
              </a:prstGeom>
            </p:spPr>
          </p:pic>
        </p:grpSp>
        <p:grpSp>
          <p:nvGrpSpPr>
            <p:cNvPr id="1005" name="그룹 1005"/>
            <p:cNvGrpSpPr/>
            <p:nvPr/>
          </p:nvGrpSpPr>
          <p:grpSpPr>
            <a:xfrm rot="0">
              <a:off x="-2201751" y="6970162"/>
              <a:ext cx="16810760" cy="3473653"/>
              <a:chOff x="-2201751" y="6970162"/>
              <a:chExt cx="16810760" cy="3473653"/>
            </a:xfrm>
          </p:grpSpPr>
          <p:pic>
            <p:nvPicPr>
              <p:cNvPr id="13" name="Object 12"/>
              <p:cNvPicPr>
                <a:picLocks noChangeAspect="1"/>
              </p:cNvPicPr>
              <p:nvPr/>
            </p:nvPicPr>
            <p:blipFill rotWithShape="1">
              <a:blip r:embed="rId5"/>
              <a:stretch>
                <a:fillRect/>
              </a:stretch>
            </p:blipFill>
            <p:spPr>
              <a:xfrm rot="300000">
                <a:off x="-2201751" y="6970162"/>
                <a:ext cx="16810760" cy="3473653"/>
              </a:xfrm>
              <a:prstGeom prst="rect">
                <a:avLst/>
              </a:prstGeom>
            </p:spPr>
          </p:pic>
        </p:grpSp>
        <p:grpSp>
          <p:nvGrpSpPr>
            <p:cNvPr id="1006" name="그룹 1006"/>
            <p:cNvGrpSpPr/>
            <p:nvPr/>
          </p:nvGrpSpPr>
          <p:grpSpPr>
            <a:xfrm rot="0">
              <a:off x="-630684" y="7695518"/>
              <a:ext cx="19633882" cy="3901221"/>
              <a:chOff x="-630684" y="7695518"/>
              <a:chExt cx="19633882" cy="3901221"/>
            </a:xfrm>
          </p:grpSpPr>
          <p:pic>
            <p:nvPicPr>
              <p:cNvPr id="16" name="Object 15"/>
              <p:cNvPicPr>
                <a:picLocks noChangeAspect="1"/>
              </p:cNvPicPr>
              <p:nvPr/>
            </p:nvPicPr>
            <p:blipFill rotWithShape="1">
              <a:blip r:embed="rId6"/>
              <a:stretch>
                <a:fillRect/>
              </a:stretch>
            </p:blipFill>
            <p:spPr>
              <a:xfrm>
                <a:off x="-630684" y="7695518"/>
                <a:ext cx="19633882" cy="3901221"/>
              </a:xfrm>
              <a:prstGeom prst="rect">
                <a:avLst/>
              </a:prstGeom>
            </p:spPr>
          </p:pic>
        </p:grpSp>
      </p:grpSp>
      <p:grpSp>
        <p:nvGrpSpPr>
          <p:cNvPr id="1007" name="그룹 1007"/>
          <p:cNvGrpSpPr/>
          <p:nvPr/>
        </p:nvGrpSpPr>
        <p:grpSpPr>
          <a:xfrm rot="0">
            <a:off x="6784995" y="6234671"/>
            <a:ext cx="4715724" cy="4715724"/>
            <a:chOff x="6784995" y="6234671"/>
            <a:chExt cx="4715724" cy="4715724"/>
          </a:xfrm>
        </p:grpSpPr>
        <p:pic>
          <p:nvPicPr>
            <p:cNvPr id="20" name="Object 19"/>
            <p:cNvPicPr>
              <a:picLocks noChangeAspect="1"/>
            </p:cNvPicPr>
            <p:nvPr/>
          </p:nvPicPr>
          <p:blipFill rotWithShape="1">
            <a:blip r:embed="rId7"/>
            <a:stretch>
              <a:fillRect/>
            </a:stretch>
          </p:blipFill>
          <p:spPr>
            <a:xfrm>
              <a:off x="6784995" y="6234671"/>
              <a:ext cx="4715724" cy="4715724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 rot="0">
            <a:off x="16103628" y="3911037"/>
            <a:ext cx="739730" cy="880632"/>
            <a:chOff x="16103628" y="3911037"/>
            <a:chExt cx="739730" cy="880632"/>
          </a:xfrm>
        </p:grpSpPr>
        <p:pic>
          <p:nvPicPr>
            <p:cNvPr id="23" name="Object 22"/>
            <p:cNvPicPr>
              <a:picLocks noChangeAspect="1"/>
            </p:cNvPicPr>
            <p:nvPr/>
          </p:nvPicPr>
          <p:blipFill rotWithShape="1">
            <a:blip r:embed="rId8"/>
            <a:stretch>
              <a:fillRect/>
            </a:stretch>
          </p:blipFill>
          <p:spPr>
            <a:xfrm rot="2700000">
              <a:off x="16103628" y="3911037"/>
              <a:ext cx="739730" cy="880632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 rot="0">
            <a:off x="12640420" y="7571879"/>
            <a:ext cx="2175985" cy="972803"/>
            <a:chOff x="12640420" y="7571879"/>
            <a:chExt cx="2175985" cy="972803"/>
          </a:xfrm>
        </p:grpSpPr>
        <p:pic>
          <p:nvPicPr>
            <p:cNvPr id="26" name="Object 25"/>
            <p:cNvPicPr>
              <a:picLocks noChangeAspect="1"/>
            </p:cNvPicPr>
            <p:nvPr/>
          </p:nvPicPr>
          <p:blipFill rotWithShape="1">
            <a:blip r:embed="rId9"/>
            <a:stretch>
              <a:fillRect/>
            </a:stretch>
          </p:blipFill>
          <p:spPr>
            <a:xfrm rot="360000">
              <a:off x="12640420" y="7571879"/>
              <a:ext cx="2175985" cy="972803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 rot="0">
            <a:off x="13013377" y="6516376"/>
            <a:ext cx="1515036" cy="1625870"/>
            <a:chOff x="13013377" y="6516376"/>
            <a:chExt cx="1515036" cy="1625870"/>
          </a:xfrm>
        </p:grpSpPr>
        <p:grpSp>
          <p:nvGrpSpPr>
            <p:cNvPr id="1011" name="그룹 1011"/>
            <p:cNvGrpSpPr/>
            <p:nvPr/>
          </p:nvGrpSpPr>
          <p:grpSpPr>
            <a:xfrm rot="0">
              <a:off x="13766508" y="6516376"/>
              <a:ext cx="753131" cy="1450004"/>
              <a:chOff x="13766508" y="6516376"/>
              <a:chExt cx="753131" cy="1450004"/>
            </a:xfrm>
          </p:grpSpPr>
          <p:pic>
            <p:nvPicPr>
              <p:cNvPr id="30" name="Object 29"/>
              <p:cNvPicPr>
                <a:picLocks noChangeAspect="1"/>
              </p:cNvPicPr>
              <p:nvPr/>
            </p:nvPicPr>
            <p:blipFill rotWithShape="1">
              <a:blip r:embed="rId10"/>
              <a:stretch>
                <a:fillRect/>
              </a:stretch>
            </p:blipFill>
            <p:spPr>
              <a:xfrm>
                <a:off x="13766508" y="6516376"/>
                <a:ext cx="753131" cy="1450004"/>
              </a:xfrm>
              <a:prstGeom prst="rect">
                <a:avLst/>
              </a:prstGeom>
            </p:spPr>
          </p:pic>
        </p:grpSp>
        <p:grpSp>
          <p:nvGrpSpPr>
            <p:cNvPr id="1012" name="그룹 1012"/>
            <p:cNvGrpSpPr/>
            <p:nvPr/>
          </p:nvGrpSpPr>
          <p:grpSpPr>
            <a:xfrm rot="0">
              <a:off x="13013377" y="7008912"/>
              <a:ext cx="586755" cy="1129680"/>
              <a:chOff x="13013377" y="7008912"/>
              <a:chExt cx="586755" cy="1129680"/>
            </a:xfrm>
          </p:grpSpPr>
          <p:pic>
            <p:nvPicPr>
              <p:cNvPr id="33" name="Object 32"/>
              <p:cNvPicPr>
                <a:picLocks noChangeAspect="1"/>
              </p:cNvPicPr>
              <p:nvPr/>
            </p:nvPicPr>
            <p:blipFill rotWithShape="1">
              <a:blip r:embed="rId11"/>
              <a:stretch>
                <a:fillRect/>
              </a:stretch>
            </p:blipFill>
            <p:spPr>
              <a:xfrm>
                <a:off x="13013377" y="7008912"/>
                <a:ext cx="586755" cy="1129680"/>
              </a:xfrm>
              <a:prstGeom prst="rect">
                <a:avLst/>
              </a:prstGeom>
            </p:spPr>
          </p:pic>
        </p:grpSp>
      </p:grpSp>
      <p:grpSp>
        <p:nvGrpSpPr>
          <p:cNvPr id="1013" name="그룹 1013"/>
          <p:cNvGrpSpPr/>
          <p:nvPr/>
        </p:nvGrpSpPr>
        <p:grpSpPr>
          <a:xfrm rot="0">
            <a:off x="711655" y="8023559"/>
            <a:ext cx="736474" cy="552355"/>
            <a:chOff x="711655" y="8023559"/>
            <a:chExt cx="736474" cy="552355"/>
          </a:xfrm>
        </p:grpSpPr>
        <p:pic>
          <p:nvPicPr>
            <p:cNvPr id="37" name="Object 36"/>
            <p:cNvPicPr>
              <a:picLocks noChangeAspect="1"/>
            </p:cNvPicPr>
            <p:nvPr/>
          </p:nvPicPr>
          <p:blipFill rotWithShape="1">
            <a:blip r:embed="rId12"/>
            <a:stretch>
              <a:fillRect/>
            </a:stretch>
          </p:blipFill>
          <p:spPr>
            <a:xfrm rot="15840000">
              <a:off x="711655" y="8023559"/>
              <a:ext cx="736474" cy="552355"/>
            </a:xfrm>
            <a:prstGeom prst="rect">
              <a:avLst/>
            </a:prstGeom>
          </p:spPr>
        </p:pic>
      </p:grpSp>
      <p:grpSp>
        <p:nvGrpSpPr>
          <p:cNvPr id="1014" name="그룹 1014"/>
          <p:cNvGrpSpPr/>
          <p:nvPr/>
        </p:nvGrpSpPr>
        <p:grpSpPr>
          <a:xfrm rot="0">
            <a:off x="3317484" y="6796330"/>
            <a:ext cx="551761" cy="1062307"/>
            <a:chOff x="3317484" y="6796330"/>
            <a:chExt cx="551761" cy="1062307"/>
          </a:xfrm>
        </p:grpSpPr>
        <p:pic>
          <p:nvPicPr>
            <p:cNvPr id="40" name="Object 39"/>
            <p:cNvPicPr>
              <a:picLocks noChangeAspect="1"/>
            </p:cNvPicPr>
            <p:nvPr/>
          </p:nvPicPr>
          <p:blipFill rotWithShape="1">
            <a:blip r:embed="rId13"/>
            <a:stretch>
              <a:fillRect/>
            </a:stretch>
          </p:blipFill>
          <p:spPr>
            <a:xfrm>
              <a:off x="3317484" y="6796330"/>
              <a:ext cx="551761" cy="1062307"/>
            </a:xfrm>
            <a:prstGeom prst="rect">
              <a:avLst/>
            </a:prstGeom>
          </p:spPr>
        </p:pic>
      </p:grpSp>
      <p:grpSp>
        <p:nvGrpSpPr>
          <p:cNvPr id="1015" name="그룹 1015"/>
          <p:cNvGrpSpPr/>
          <p:nvPr/>
        </p:nvGrpSpPr>
        <p:grpSpPr>
          <a:xfrm rot="0">
            <a:off x="-451330" y="-536230"/>
            <a:ext cx="7864366" cy="4728450"/>
            <a:chOff x="-451330" y="-536230"/>
            <a:chExt cx="7864366" cy="4728450"/>
          </a:xfrm>
        </p:grpSpPr>
        <p:pic>
          <p:nvPicPr>
            <p:cNvPr id="43" name="Object 42"/>
            <p:cNvPicPr>
              <a:picLocks noChangeAspect="1"/>
            </p:cNvPicPr>
            <p:nvPr/>
          </p:nvPicPr>
          <p:blipFill rotWithShape="1">
            <a:blip r:embed="rId14"/>
            <a:stretch>
              <a:fillRect/>
            </a:stretch>
          </p:blipFill>
          <p:spPr>
            <a:xfrm>
              <a:off x="-451330" y="-536230"/>
              <a:ext cx="7864366" cy="4728450"/>
            </a:xfrm>
            <a:prstGeom prst="rect">
              <a:avLst/>
            </a:prstGeom>
          </p:spPr>
        </p:pic>
      </p:grpSp>
      <p:grpSp>
        <p:nvGrpSpPr>
          <p:cNvPr id="1016" name="그룹 1016"/>
          <p:cNvGrpSpPr/>
          <p:nvPr/>
        </p:nvGrpSpPr>
        <p:grpSpPr>
          <a:xfrm rot="0">
            <a:off x="3722123" y="3171063"/>
            <a:ext cx="575001" cy="876858"/>
            <a:chOff x="3722123" y="3171063"/>
            <a:chExt cx="575001" cy="876858"/>
          </a:xfrm>
        </p:grpSpPr>
        <p:pic>
          <p:nvPicPr>
            <p:cNvPr id="46" name="Object 45"/>
            <p:cNvPicPr>
              <a:picLocks noChangeAspect="1"/>
            </p:cNvPicPr>
            <p:nvPr/>
          </p:nvPicPr>
          <p:blipFill rotWithShape="1">
            <a:blip r:embed="rId15"/>
            <a:stretch>
              <a:fillRect/>
            </a:stretch>
          </p:blipFill>
          <p:spPr>
            <a:xfrm rot="960000">
              <a:off x="3722123" y="3171063"/>
              <a:ext cx="575001" cy="876858"/>
            </a:xfrm>
            <a:prstGeom prst="rect">
              <a:avLst/>
            </a:prstGeom>
          </p:spPr>
        </p:pic>
      </p:grpSp>
      <p:grpSp>
        <p:nvGrpSpPr>
          <p:cNvPr id="1017" name="그룹 1017"/>
          <p:cNvGrpSpPr/>
          <p:nvPr/>
        </p:nvGrpSpPr>
        <p:grpSpPr>
          <a:xfrm rot="0">
            <a:off x="12583450" y="1482725"/>
            <a:ext cx="1149184" cy="1142890"/>
            <a:chOff x="12583450" y="1482725"/>
            <a:chExt cx="1149184" cy="1142890"/>
          </a:xfrm>
        </p:grpSpPr>
        <p:pic>
          <p:nvPicPr>
            <p:cNvPr id="49" name="Object 48"/>
            <p:cNvPicPr>
              <a:picLocks noChangeAspect="1"/>
            </p:cNvPicPr>
            <p:nvPr/>
          </p:nvPicPr>
          <p:blipFill rotWithShape="1">
            <a:blip r:embed="rId16"/>
            <a:stretch>
              <a:fillRect/>
            </a:stretch>
          </p:blipFill>
          <p:spPr>
            <a:xfrm rot="8100000">
              <a:off x="12583450" y="1482725"/>
              <a:ext cx="1149184" cy="1142890"/>
            </a:xfrm>
            <a:prstGeom prst="rect">
              <a:avLst/>
            </a:prstGeom>
          </p:spPr>
        </p:pic>
      </p:grpSp>
      <p:pic>
        <p:nvPicPr>
          <p:cNvPr id="51" name="Object 50"/>
          <p:cNvPicPr>
            <a:picLocks noChangeAspect="1"/>
          </p:cNvPicPr>
          <p:nvPr/>
        </p:nvPicPr>
        <p:blipFill rotWithShape="1">
          <a:blip r:embed="rId17"/>
          <a:stretch>
            <a:fillRect/>
          </a:stretch>
        </p:blipFill>
        <p:spPr>
          <a:xfrm>
            <a:off x="2196017" y="2631827"/>
            <a:ext cx="14806792" cy="7938180"/>
          </a:xfrm>
          <a:prstGeom prst="rect">
            <a:avLst/>
          </a:prstGeom>
        </p:spPr>
      </p:pic>
      <p:grpSp>
        <p:nvGrpSpPr>
          <p:cNvPr id="1018" name="그룹 1018"/>
          <p:cNvGrpSpPr/>
          <p:nvPr/>
        </p:nvGrpSpPr>
        <p:grpSpPr>
          <a:xfrm rot="0">
            <a:off x="15040703" y="1891812"/>
            <a:ext cx="4563473" cy="775338"/>
            <a:chOff x="15040703" y="1891812"/>
            <a:chExt cx="4563473" cy="775338"/>
          </a:xfrm>
        </p:grpSpPr>
        <p:pic>
          <p:nvPicPr>
            <p:cNvPr id="53" name="Object 52"/>
            <p:cNvPicPr>
              <a:picLocks noChangeAspect="1"/>
            </p:cNvPicPr>
            <p:nvPr/>
          </p:nvPicPr>
          <p:blipFill rotWithShape="1">
            <a:blip r:embed="rId18"/>
            <a:stretch>
              <a:fillRect/>
            </a:stretch>
          </p:blipFill>
          <p:spPr>
            <a:xfrm rot="21300000">
              <a:off x="15040703" y="1891812"/>
              <a:ext cx="4563473" cy="775338"/>
            </a:xfrm>
            <a:prstGeom prst="rect">
              <a:avLst/>
            </a:prstGeom>
          </p:spPr>
        </p:pic>
      </p:grpSp>
      <p:grpSp>
        <p:nvGrpSpPr>
          <p:cNvPr id="1019" name="그룹 1019"/>
          <p:cNvGrpSpPr/>
          <p:nvPr/>
        </p:nvGrpSpPr>
        <p:grpSpPr>
          <a:xfrm rot="0">
            <a:off x="-718919" y="4940757"/>
            <a:ext cx="3597621" cy="3358981"/>
            <a:chOff x="-718919" y="4940757"/>
            <a:chExt cx="3597621" cy="3358981"/>
          </a:xfrm>
        </p:grpSpPr>
        <p:pic>
          <p:nvPicPr>
            <p:cNvPr id="56" name="Object 55"/>
            <p:cNvPicPr>
              <a:picLocks noChangeAspect="1"/>
            </p:cNvPicPr>
            <p:nvPr/>
          </p:nvPicPr>
          <p:blipFill rotWithShape="1">
            <a:blip r:embed="rId19"/>
            <a:stretch>
              <a:fillRect/>
            </a:stretch>
          </p:blipFill>
          <p:spPr>
            <a:xfrm>
              <a:off x="-718919" y="4940757"/>
              <a:ext cx="3597621" cy="3358981"/>
            </a:xfrm>
            <a:prstGeom prst="rect">
              <a:avLst/>
            </a:prstGeom>
          </p:spPr>
        </p:pic>
      </p:grpSp>
      <p:grpSp>
        <p:nvGrpSpPr>
          <p:cNvPr id="1020" name="그룹 1020"/>
          <p:cNvGrpSpPr/>
          <p:nvPr/>
        </p:nvGrpSpPr>
        <p:grpSpPr>
          <a:xfrm rot="0">
            <a:off x="14492291" y="4192220"/>
            <a:ext cx="4662381" cy="4353112"/>
            <a:chOff x="14492291" y="4192220"/>
            <a:chExt cx="4662381" cy="4353112"/>
          </a:xfrm>
        </p:grpSpPr>
        <p:pic>
          <p:nvPicPr>
            <p:cNvPr id="59" name="Object 58"/>
            <p:cNvPicPr>
              <a:picLocks noChangeAspect="1"/>
            </p:cNvPicPr>
            <p:nvPr/>
          </p:nvPicPr>
          <p:blipFill rotWithShape="1">
            <a:blip r:embed="rId20"/>
            <a:stretch>
              <a:fillRect/>
            </a:stretch>
          </p:blipFill>
          <p:spPr>
            <a:xfrm>
              <a:off x="14492291" y="4192220"/>
              <a:ext cx="4662381" cy="4353112"/>
            </a:xfrm>
            <a:prstGeom prst="rect">
              <a:avLst/>
            </a:prstGeom>
          </p:spPr>
        </p:pic>
      </p:grpSp>
      <p:grpSp>
        <p:nvGrpSpPr>
          <p:cNvPr id="1021" name="그룹 1021"/>
          <p:cNvGrpSpPr/>
          <p:nvPr/>
        </p:nvGrpSpPr>
        <p:grpSpPr>
          <a:xfrm rot="0">
            <a:off x="1887877" y="8179452"/>
            <a:ext cx="1645314" cy="2073298"/>
            <a:chOff x="1887877" y="8179452"/>
            <a:chExt cx="1645314" cy="2073298"/>
          </a:xfrm>
        </p:grpSpPr>
        <p:pic>
          <p:nvPicPr>
            <p:cNvPr id="62" name="Object 61"/>
            <p:cNvPicPr>
              <a:picLocks noChangeAspect="1"/>
            </p:cNvPicPr>
            <p:nvPr/>
          </p:nvPicPr>
          <p:blipFill rotWithShape="1">
            <a:blip r:embed="rId21"/>
            <a:stretch>
              <a:fillRect/>
            </a:stretch>
          </p:blipFill>
          <p:spPr>
            <a:xfrm rot="20160000">
              <a:off x="1887877" y="8179452"/>
              <a:ext cx="1645314" cy="2073298"/>
            </a:xfrm>
            <a:prstGeom prst="rect">
              <a:avLst/>
            </a:prstGeom>
          </p:spPr>
        </p:pic>
      </p:grpSp>
      <p:grpSp>
        <p:nvGrpSpPr>
          <p:cNvPr id="1022" name="그룹 1022"/>
          <p:cNvGrpSpPr/>
          <p:nvPr/>
        </p:nvGrpSpPr>
        <p:grpSpPr>
          <a:xfrm rot="0">
            <a:off x="9594382" y="9224130"/>
            <a:ext cx="929848" cy="1106962"/>
            <a:chOff x="9594382" y="9224130"/>
            <a:chExt cx="929848" cy="1106962"/>
          </a:xfrm>
        </p:grpSpPr>
        <p:pic>
          <p:nvPicPr>
            <p:cNvPr id="65" name="Object 64"/>
            <p:cNvPicPr>
              <a:picLocks noChangeAspect="1"/>
            </p:cNvPicPr>
            <p:nvPr/>
          </p:nvPicPr>
          <p:blipFill rotWithShape="1">
            <a:blip r:embed="rId22"/>
            <a:stretch>
              <a:fillRect/>
            </a:stretch>
          </p:blipFill>
          <p:spPr>
            <a:xfrm rot="18900000">
              <a:off x="9594382" y="9224130"/>
              <a:ext cx="929848" cy="1106962"/>
            </a:xfrm>
            <a:prstGeom prst="rect">
              <a:avLst/>
            </a:prstGeom>
          </p:spPr>
        </p:pic>
      </p:grpSp>
      <p:grpSp>
        <p:nvGrpSpPr>
          <p:cNvPr id="1023" name="그룹 1023"/>
          <p:cNvGrpSpPr/>
          <p:nvPr/>
        </p:nvGrpSpPr>
        <p:grpSpPr>
          <a:xfrm rot="0">
            <a:off x="3317484" y="8545332"/>
            <a:ext cx="1923358" cy="961905"/>
            <a:chOff x="3317484" y="8545332"/>
            <a:chExt cx="1923358" cy="961905"/>
          </a:xfrm>
        </p:grpSpPr>
        <p:grpSp>
          <p:nvGrpSpPr>
            <p:cNvPr id="1024" name="그룹 1024"/>
            <p:cNvGrpSpPr/>
            <p:nvPr/>
          </p:nvGrpSpPr>
          <p:grpSpPr>
            <a:xfrm rot="0">
              <a:off x="3317484" y="8545332"/>
              <a:ext cx="1279010" cy="959258"/>
              <a:chOff x="3317484" y="8545332"/>
              <a:chExt cx="1279010" cy="959258"/>
            </a:xfrm>
          </p:grpSpPr>
          <p:pic>
            <p:nvPicPr>
              <p:cNvPr id="69" name="Object 68"/>
              <p:cNvPicPr>
                <a:picLocks noChangeAspect="1"/>
              </p:cNvPicPr>
              <p:nvPr/>
            </p:nvPicPr>
            <p:blipFill rotWithShape="1">
              <a:blip r:embed="rId23"/>
              <a:stretch>
                <a:fillRect/>
              </a:stretch>
            </p:blipFill>
            <p:spPr>
              <a:xfrm>
                <a:off x="3317484" y="8545332"/>
                <a:ext cx="1279010" cy="959258"/>
              </a:xfrm>
              <a:prstGeom prst="rect">
                <a:avLst/>
              </a:prstGeom>
            </p:spPr>
          </p:pic>
        </p:grpSp>
        <p:grpSp>
          <p:nvGrpSpPr>
            <p:cNvPr id="1025" name="그룹 1025"/>
            <p:cNvGrpSpPr/>
            <p:nvPr/>
          </p:nvGrpSpPr>
          <p:grpSpPr>
            <a:xfrm rot="0">
              <a:off x="4859890" y="8696338"/>
              <a:ext cx="373050" cy="286651"/>
              <a:chOff x="4859890" y="8696338"/>
              <a:chExt cx="373050" cy="286651"/>
            </a:xfrm>
          </p:grpSpPr>
          <p:pic>
            <p:nvPicPr>
              <p:cNvPr id="72" name="Object 71"/>
              <p:cNvPicPr>
                <a:picLocks noChangeAspect="1"/>
              </p:cNvPicPr>
              <p:nvPr/>
            </p:nvPicPr>
            <p:blipFill rotWithShape="1">
              <a:blip r:embed="rId24"/>
              <a:stretch>
                <a:fillRect/>
              </a:stretch>
            </p:blipFill>
            <p:spPr>
              <a:xfrm>
                <a:off x="4859890" y="8696338"/>
                <a:ext cx="373050" cy="286651"/>
              </a:xfrm>
              <a:prstGeom prst="rect">
                <a:avLst/>
              </a:prstGeom>
            </p:spPr>
          </p:pic>
        </p:grpSp>
      </p:grpSp>
      <p:grpSp>
        <p:nvGrpSpPr>
          <p:cNvPr id="1026" name="그룹 1026"/>
          <p:cNvGrpSpPr/>
          <p:nvPr/>
        </p:nvGrpSpPr>
        <p:grpSpPr>
          <a:xfrm rot="0">
            <a:off x="12609642" y="8009703"/>
            <a:ext cx="2324678" cy="1586771"/>
            <a:chOff x="12609642" y="8009703"/>
            <a:chExt cx="2324678" cy="1586771"/>
          </a:xfrm>
        </p:grpSpPr>
        <p:grpSp>
          <p:nvGrpSpPr>
            <p:cNvPr id="1027" name="그룹 1027"/>
            <p:cNvGrpSpPr/>
            <p:nvPr/>
          </p:nvGrpSpPr>
          <p:grpSpPr>
            <a:xfrm rot="0">
              <a:off x="12620295" y="8024055"/>
              <a:ext cx="833376" cy="625032"/>
              <a:chOff x="12620295" y="8024055"/>
              <a:chExt cx="833376" cy="625032"/>
            </a:xfrm>
          </p:grpSpPr>
          <p:pic>
            <p:nvPicPr>
              <p:cNvPr id="77" name="Object 76"/>
              <p:cNvPicPr>
                <a:picLocks noChangeAspect="1"/>
              </p:cNvPicPr>
              <p:nvPr/>
            </p:nvPicPr>
            <p:blipFill rotWithShape="1">
              <a:blip r:embed="rId25"/>
              <a:stretch>
                <a:fillRect/>
              </a:stretch>
            </p:blipFill>
            <p:spPr>
              <a:xfrm rot="120000">
                <a:off x="12620295" y="8024055"/>
                <a:ext cx="833376" cy="625032"/>
              </a:xfrm>
              <a:prstGeom prst="rect">
                <a:avLst/>
              </a:prstGeom>
            </p:spPr>
          </p:pic>
        </p:grpSp>
        <p:grpSp>
          <p:nvGrpSpPr>
            <p:cNvPr id="1028" name="그룹 1028"/>
            <p:cNvGrpSpPr/>
            <p:nvPr/>
          </p:nvGrpSpPr>
          <p:grpSpPr>
            <a:xfrm rot="0">
              <a:off x="14629558" y="8358125"/>
              <a:ext cx="303095" cy="232898"/>
              <a:chOff x="14629558" y="8358125"/>
              <a:chExt cx="303095" cy="232898"/>
            </a:xfrm>
          </p:grpSpPr>
          <p:pic>
            <p:nvPicPr>
              <p:cNvPr id="80" name="Object 79"/>
              <p:cNvPicPr>
                <a:picLocks noChangeAspect="1"/>
              </p:cNvPicPr>
              <p:nvPr/>
            </p:nvPicPr>
            <p:blipFill rotWithShape="1">
              <a:blip r:embed="rId26"/>
              <a:stretch>
                <a:fillRect/>
              </a:stretch>
            </p:blipFill>
            <p:spPr>
              <a:xfrm>
                <a:off x="14629558" y="8358125"/>
                <a:ext cx="303095" cy="232898"/>
              </a:xfrm>
              <a:prstGeom prst="rect">
                <a:avLst/>
              </a:prstGeom>
            </p:spPr>
          </p:pic>
        </p:grpSp>
        <p:grpSp>
          <p:nvGrpSpPr>
            <p:cNvPr id="1029" name="그룹 1029"/>
            <p:cNvGrpSpPr/>
            <p:nvPr/>
          </p:nvGrpSpPr>
          <p:grpSpPr>
            <a:xfrm rot="0">
              <a:off x="13647909" y="8550690"/>
              <a:ext cx="1039167" cy="779375"/>
              <a:chOff x="13647909" y="8550690"/>
              <a:chExt cx="1039167" cy="779375"/>
            </a:xfrm>
          </p:grpSpPr>
          <p:pic>
            <p:nvPicPr>
              <p:cNvPr id="83" name="Object 82"/>
              <p:cNvPicPr>
                <a:picLocks noChangeAspect="1"/>
              </p:cNvPicPr>
              <p:nvPr/>
            </p:nvPicPr>
            <p:blipFill rotWithShape="1">
              <a:blip r:embed="rId27"/>
              <a:stretch>
                <a:fillRect/>
              </a:stretch>
            </p:blipFill>
            <p:spPr>
              <a:xfrm rot="18240000">
                <a:off x="13647909" y="8550690"/>
                <a:ext cx="1039167" cy="779375"/>
              </a:xfrm>
              <a:prstGeom prst="rect">
                <a:avLst/>
              </a:prstGeom>
            </p:spPr>
          </p:pic>
        </p:grpSp>
      </p:grpSp>
      <p:grpSp>
        <p:nvGrpSpPr>
          <p:cNvPr id="1030" name="그룹 1030"/>
          <p:cNvGrpSpPr/>
          <p:nvPr/>
        </p:nvGrpSpPr>
        <p:grpSpPr>
          <a:xfrm rot="0">
            <a:off x="14739536" y="8142246"/>
            <a:ext cx="1328458" cy="1674020"/>
            <a:chOff x="14739536" y="8142246"/>
            <a:chExt cx="1328458" cy="1674020"/>
          </a:xfrm>
        </p:grpSpPr>
        <p:pic>
          <p:nvPicPr>
            <p:cNvPr id="87" name="Object 86"/>
            <p:cNvPicPr>
              <a:picLocks noChangeAspect="1"/>
            </p:cNvPicPr>
            <p:nvPr/>
          </p:nvPicPr>
          <p:blipFill rotWithShape="1">
            <a:blip r:embed="rId28"/>
            <a:stretch>
              <a:fillRect/>
            </a:stretch>
          </p:blipFill>
          <p:spPr>
            <a:xfrm>
              <a:off x="14739536" y="8142246"/>
              <a:ext cx="1328458" cy="1674020"/>
            </a:xfrm>
            <a:prstGeom prst="rect">
              <a:avLst/>
            </a:prstGeom>
          </p:spPr>
        </p:pic>
      </p:grpSp>
      <p:grpSp>
        <p:nvGrpSpPr>
          <p:cNvPr id="1031" name="그룹 1031"/>
          <p:cNvGrpSpPr/>
          <p:nvPr/>
        </p:nvGrpSpPr>
        <p:grpSpPr>
          <a:xfrm rot="0">
            <a:off x="-1375126" y="8039233"/>
            <a:ext cx="21363696" cy="2292654"/>
            <a:chOff x="-1375126" y="8039233"/>
            <a:chExt cx="21363696" cy="2292654"/>
          </a:xfrm>
        </p:grpSpPr>
        <p:pic>
          <p:nvPicPr>
            <p:cNvPr id="90" name="Object 89"/>
            <p:cNvPicPr>
              <a:picLocks noChangeAspect="1"/>
            </p:cNvPicPr>
            <p:nvPr/>
          </p:nvPicPr>
          <p:blipFill rotWithShape="1">
            <a:blip r:embed="rId29"/>
            <a:stretch>
              <a:fillRect/>
            </a:stretch>
          </p:blipFill>
          <p:spPr>
            <a:xfrm>
              <a:off x="-1375126" y="8039233"/>
              <a:ext cx="21363696" cy="2292654"/>
            </a:xfrm>
            <a:prstGeom prst="rect">
              <a:avLst/>
            </a:prstGeom>
          </p:spPr>
        </p:pic>
      </p:grpSp>
      <p:grpSp>
        <p:nvGrpSpPr>
          <p:cNvPr id="1032" name="그룹 1032"/>
          <p:cNvGrpSpPr/>
          <p:nvPr/>
        </p:nvGrpSpPr>
        <p:grpSpPr>
          <a:xfrm rot="0">
            <a:off x="7955514" y="2526376"/>
            <a:ext cx="2374687" cy="676330"/>
            <a:chOff x="7955514" y="2526376"/>
            <a:chExt cx="2374687" cy="676330"/>
          </a:xfrm>
        </p:grpSpPr>
        <p:pic>
          <p:nvPicPr>
            <p:cNvPr id="93" name="Object 92"/>
            <p:cNvPicPr>
              <a:picLocks noChangeAspect="1"/>
            </p:cNvPicPr>
            <p:nvPr/>
          </p:nvPicPr>
          <p:blipFill rotWithShape="1">
            <a:blip r:embed="rId30"/>
            <a:stretch>
              <a:fillRect/>
            </a:stretch>
          </p:blipFill>
          <p:spPr>
            <a:xfrm>
              <a:off x="7608363" y="2415239"/>
              <a:ext cx="3034510" cy="1051252"/>
            </a:xfrm>
            <a:prstGeom prst="rect">
              <a:avLst/>
            </a:prstGeom>
          </p:spPr>
        </p:pic>
        <p:grpSp>
          <p:nvGrpSpPr>
            <p:cNvPr id="1033" name="그룹 1033"/>
            <p:cNvGrpSpPr/>
            <p:nvPr/>
          </p:nvGrpSpPr>
          <p:grpSpPr>
            <a:xfrm rot="0">
              <a:off x="7955514" y="2526376"/>
              <a:ext cx="2374687" cy="30616"/>
              <a:chOff x="7955514" y="2526376"/>
              <a:chExt cx="2374687" cy="30616"/>
            </a:xfrm>
          </p:grpSpPr>
          <p:pic>
            <p:nvPicPr>
              <p:cNvPr id="95" name="Object 94"/>
              <p:cNvPicPr>
                <a:picLocks noChangeAspect="1"/>
              </p:cNvPicPr>
              <p:nvPr/>
            </p:nvPicPr>
            <p:blipFill rotWithShape="1">
              <a:blip r:embed="rId31"/>
              <a:stretch>
                <a:fillRect/>
              </a:stretch>
            </p:blipFill>
            <p:spPr>
              <a:xfrm>
                <a:off x="7955514" y="2526376"/>
                <a:ext cx="2374687" cy="30616"/>
              </a:xfrm>
              <a:prstGeom prst="rect">
                <a:avLst/>
              </a:prstGeom>
            </p:spPr>
          </p:pic>
        </p:grpSp>
        <p:grpSp>
          <p:nvGrpSpPr>
            <p:cNvPr id="1034" name="그룹 1034"/>
            <p:cNvGrpSpPr/>
            <p:nvPr/>
          </p:nvGrpSpPr>
          <p:grpSpPr>
            <a:xfrm rot="0">
              <a:off x="7955514" y="3172091"/>
              <a:ext cx="2374687" cy="30616"/>
              <a:chOff x="7955514" y="3172091"/>
              <a:chExt cx="2374687" cy="30616"/>
            </a:xfrm>
          </p:grpSpPr>
          <p:pic>
            <p:nvPicPr>
              <p:cNvPr id="98" name="Object 97"/>
              <p:cNvPicPr>
                <a:picLocks noChangeAspect="1"/>
              </p:cNvPicPr>
              <p:nvPr/>
            </p:nvPicPr>
            <p:blipFill rotWithShape="1">
              <a:blip r:embed="rId31"/>
              <a:stretch>
                <a:fillRect/>
              </a:stretch>
            </p:blipFill>
            <p:spPr>
              <a:xfrm>
                <a:off x="7955514" y="3172091"/>
                <a:ext cx="2374687" cy="30616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Slide 6">
    <p:bg>
      <p:bgPr shadeToTitle="0">
        <a:solidFill>
          <a:srgbClr val="bc602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 rot="0">
            <a:off x="-2321141" y="6234671"/>
            <a:ext cx="21375028" cy="5365609"/>
            <a:chOff x="-2321141" y="6234671"/>
            <a:chExt cx="21375028" cy="5365609"/>
          </a:xfrm>
        </p:grpSpPr>
        <p:grpSp>
          <p:nvGrpSpPr>
            <p:cNvPr id="1002" name="그룹 1002"/>
            <p:cNvGrpSpPr/>
            <p:nvPr/>
          </p:nvGrpSpPr>
          <p:grpSpPr>
            <a:xfrm rot="0">
              <a:off x="-2321141" y="6244194"/>
              <a:ext cx="21375028" cy="5356085"/>
              <a:chOff x="-2321141" y="6244194"/>
              <a:chExt cx="21375028" cy="5356085"/>
            </a:xfrm>
          </p:grpSpPr>
          <p:grpSp>
            <p:nvGrpSpPr>
              <p:cNvPr id="1003" name="그룹 1003"/>
              <p:cNvGrpSpPr/>
              <p:nvPr/>
            </p:nvGrpSpPr>
            <p:grpSpPr>
              <a:xfrm rot="0">
                <a:off x="4167664" y="7146520"/>
                <a:ext cx="14755634" cy="3473653"/>
                <a:chOff x="4167664" y="7146520"/>
                <a:chExt cx="14755634" cy="3473653"/>
              </a:xfrm>
            </p:grpSpPr>
            <p:pic>
              <p:nvPicPr>
                <p:cNvPr id="5" name="Object 4"/>
                <p:cNvPicPr>
                  <a:picLocks noChangeAspect="1"/>
                </p:cNvPicPr>
                <p:nvPr/>
              </p:nvPicPr>
              <p:blipFill rotWithShape="1">
                <a:blip r:embed="rId2"/>
                <a:stretch>
                  <a:fillRect/>
                </a:stretch>
              </p:blipFill>
              <p:spPr>
                <a:xfrm rot="21300000">
                  <a:off x="4167664" y="7146520"/>
                  <a:ext cx="14755634" cy="3473653"/>
                </a:xfrm>
                <a:prstGeom prst="rect">
                  <a:avLst/>
                </a:prstGeom>
              </p:spPr>
            </p:pic>
          </p:grpSp>
          <p:grpSp>
            <p:nvGrpSpPr>
              <p:cNvPr id="1004" name="그룹 1004"/>
              <p:cNvGrpSpPr/>
              <p:nvPr/>
            </p:nvGrpSpPr>
            <p:grpSpPr>
              <a:xfrm rot="0">
                <a:off x="-2201751" y="6970162"/>
                <a:ext cx="16810760" cy="3473653"/>
                <a:chOff x="-2201751" y="6970162"/>
                <a:chExt cx="16810760" cy="3473653"/>
              </a:xfrm>
            </p:grpSpPr>
            <p:pic>
              <p:nvPicPr>
                <p:cNvPr id="8" name="Object 7"/>
                <p:cNvPicPr>
                  <a:picLocks noChangeAspect="1"/>
                </p:cNvPicPr>
                <p:nvPr/>
              </p:nvPicPr>
              <p:blipFill rotWithShape="1">
                <a:blip r:embed="rId3"/>
                <a:stretch>
                  <a:fillRect/>
                </a:stretch>
              </p:blipFill>
              <p:spPr>
                <a:xfrm rot="300000">
                  <a:off x="-2201751" y="6970162"/>
                  <a:ext cx="16810760" cy="3473653"/>
                </a:xfrm>
                <a:prstGeom prst="rect">
                  <a:avLst/>
                </a:prstGeom>
              </p:spPr>
            </p:pic>
          </p:grpSp>
          <p:grpSp>
            <p:nvGrpSpPr>
              <p:cNvPr id="1005" name="그룹 1005"/>
              <p:cNvGrpSpPr/>
              <p:nvPr/>
            </p:nvGrpSpPr>
            <p:grpSpPr>
              <a:xfrm rot="0">
                <a:off x="-630684" y="7695518"/>
                <a:ext cx="19633882" cy="3901221"/>
                <a:chOff x="-630684" y="7695518"/>
                <a:chExt cx="19633882" cy="3901221"/>
              </a:xfrm>
            </p:grpSpPr>
            <p:pic>
              <p:nvPicPr>
                <p:cNvPr id="11" name="Object 10"/>
                <p:cNvPicPr>
                  <a:picLocks noChangeAspect="1"/>
                </p:cNvPicPr>
                <p:nvPr/>
              </p:nvPicPr>
              <p:blipFill rotWithShape="1">
                <a:blip r:embed="rId4"/>
                <a:stretch>
                  <a:fillRect/>
                </a:stretch>
              </p:blipFill>
              <p:spPr>
                <a:xfrm>
                  <a:off x="-630684" y="7695518"/>
                  <a:ext cx="19633882" cy="3901221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006" name="그룹 1006"/>
            <p:cNvGrpSpPr/>
            <p:nvPr/>
          </p:nvGrpSpPr>
          <p:grpSpPr>
            <a:xfrm rot="0">
              <a:off x="6784995" y="6234671"/>
              <a:ext cx="4715724" cy="4715724"/>
              <a:chOff x="6784995" y="6234671"/>
              <a:chExt cx="4715724" cy="4715724"/>
            </a:xfrm>
          </p:grpSpPr>
          <p:pic>
            <p:nvPicPr>
              <p:cNvPr id="15" name="Object 14"/>
              <p:cNvPicPr>
                <a:picLocks noChangeAspect="1"/>
              </p:cNvPicPr>
              <p:nvPr/>
            </p:nvPicPr>
            <p:blipFill rotWithShape="1">
              <a:blip r:embed="rId5"/>
              <a:stretch>
                <a:fillRect/>
              </a:stretch>
            </p:blipFill>
            <p:spPr>
              <a:xfrm>
                <a:off x="6784995" y="6234671"/>
                <a:ext cx="4715724" cy="4715724"/>
              </a:xfrm>
              <a:prstGeom prst="rect">
                <a:avLst/>
              </a:prstGeom>
            </p:spPr>
          </p:pic>
        </p:grpSp>
        <p:grpSp>
          <p:nvGrpSpPr>
            <p:cNvPr id="1007" name="그룹 1007"/>
            <p:cNvGrpSpPr/>
            <p:nvPr/>
          </p:nvGrpSpPr>
          <p:grpSpPr>
            <a:xfrm rot="0">
              <a:off x="12647974" y="7427735"/>
              <a:ext cx="2542228" cy="1136537"/>
              <a:chOff x="12647974" y="7427735"/>
              <a:chExt cx="2542228" cy="1136537"/>
            </a:xfrm>
          </p:grpSpPr>
          <p:pic>
            <p:nvPicPr>
              <p:cNvPr id="18" name="Object 17"/>
              <p:cNvPicPr>
                <a:picLocks noChangeAspect="1"/>
              </p:cNvPicPr>
              <p:nvPr/>
            </p:nvPicPr>
            <p:blipFill rotWithShape="1">
              <a:blip r:embed="rId6"/>
              <a:stretch>
                <a:fillRect/>
              </a:stretch>
            </p:blipFill>
            <p:spPr>
              <a:xfrm rot="360000">
                <a:off x="12647974" y="7427735"/>
                <a:ext cx="2542228" cy="1136537"/>
              </a:xfrm>
              <a:prstGeom prst="rect">
                <a:avLst/>
              </a:prstGeom>
            </p:spPr>
          </p:pic>
        </p:grpSp>
      </p:grpSp>
      <p:grpSp>
        <p:nvGrpSpPr>
          <p:cNvPr id="1008" name="그룹 1008"/>
          <p:cNvGrpSpPr/>
          <p:nvPr/>
        </p:nvGrpSpPr>
        <p:grpSpPr>
          <a:xfrm rot="0">
            <a:off x="-350064" y="-1020050"/>
            <a:ext cx="18985842" cy="6148440"/>
            <a:chOff x="-350064" y="-1020050"/>
            <a:chExt cx="18985842" cy="6148440"/>
          </a:xfrm>
        </p:grpSpPr>
        <p:pic>
          <p:nvPicPr>
            <p:cNvPr id="22" name="Object 21"/>
            <p:cNvPicPr>
              <a:picLocks noChangeAspect="1"/>
            </p:cNvPicPr>
            <p:nvPr/>
          </p:nvPicPr>
          <p:blipFill rotWithShape="1">
            <a:blip r:embed="rId7"/>
            <a:stretch>
              <a:fillRect/>
            </a:stretch>
          </p:blipFill>
          <p:spPr>
            <a:xfrm>
              <a:off x="-350064" y="-1020050"/>
              <a:ext cx="18985842" cy="6148440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 rot="0">
            <a:off x="-1901611" y="-1468601"/>
            <a:ext cx="7321682" cy="4383857"/>
            <a:chOff x="-1901611" y="-1468601"/>
            <a:chExt cx="7321682" cy="4383857"/>
          </a:xfrm>
        </p:grpSpPr>
        <p:pic>
          <p:nvPicPr>
            <p:cNvPr id="25" name="Object 24"/>
            <p:cNvPicPr>
              <a:picLocks noChangeAspect="1"/>
            </p:cNvPicPr>
            <p:nvPr/>
          </p:nvPicPr>
          <p:blipFill rotWithShape="1">
            <a:blip r:embed="rId8"/>
            <a:stretch>
              <a:fillRect/>
            </a:stretch>
          </p:blipFill>
          <p:spPr>
            <a:xfrm>
              <a:off x="-1901611" y="-1468601"/>
              <a:ext cx="7321682" cy="4383857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 rot="0">
            <a:off x="781175" y="730561"/>
            <a:ext cx="16723364" cy="8824593"/>
            <a:chOff x="781175" y="730561"/>
            <a:chExt cx="16723364" cy="8824593"/>
          </a:xfrm>
        </p:grpSpPr>
        <p:pic>
          <p:nvPicPr>
            <p:cNvPr id="28" name="Object 27"/>
            <p:cNvPicPr>
              <a:picLocks noChangeAspect="1"/>
            </p:cNvPicPr>
            <p:nvPr/>
          </p:nvPicPr>
          <p:blipFill rotWithShape="1">
            <a:blip r:embed="rId9"/>
            <a:stretch>
              <a:fillRect/>
            </a:stretch>
          </p:blipFill>
          <p:spPr>
            <a:xfrm>
              <a:off x="-7580507" y="-3681736"/>
              <a:ext cx="33446728" cy="17649186"/>
            </a:xfrm>
            <a:prstGeom prst="rect">
              <a:avLst/>
            </a:prstGeom>
          </p:spPr>
        </p:pic>
        <p:pic>
          <p:nvPicPr>
            <p:cNvPr id="29" name="Object 28"/>
            <p:cNvPicPr>
              <a:picLocks noChangeAspect="1"/>
            </p:cNvPicPr>
            <p:nvPr/>
          </p:nvPicPr>
          <p:blipFill rotWithShape="1">
            <a:blip r:embed="rId10"/>
            <a:stretch>
              <a:fillRect/>
            </a:stretch>
          </p:blipFill>
          <p:spPr>
            <a:xfrm>
              <a:off x="781175" y="730561"/>
              <a:ext cx="16723364" cy="8824593"/>
            </a:xfrm>
            <a:prstGeom prst="rect">
              <a:avLst/>
            </a:prstGeom>
          </p:spPr>
        </p:pic>
      </p:grpSp>
      <p:pic>
        <p:nvPicPr>
          <p:cNvPr id="31" name="Object 30"/>
          <p:cNvPicPr>
            <a:picLocks noChangeAspect="1"/>
          </p:cNvPicPr>
          <p:nvPr/>
        </p:nvPicPr>
        <p:blipFill rotWithShape="1">
          <a:blip r:embed="rId11"/>
          <a:stretch>
            <a:fillRect/>
          </a:stretch>
        </p:blipFill>
        <p:spPr>
          <a:xfrm>
            <a:off x="1995839" y="1444972"/>
            <a:ext cx="13004235" cy="2765234"/>
          </a:xfrm>
          <a:prstGeom prst="rect">
            <a:avLst/>
          </a:prstGeom>
        </p:spPr>
      </p:pic>
      <p:grpSp>
        <p:nvGrpSpPr>
          <p:cNvPr id="1011" name="그룹 1011"/>
          <p:cNvGrpSpPr/>
          <p:nvPr/>
        </p:nvGrpSpPr>
        <p:grpSpPr>
          <a:xfrm rot="0">
            <a:off x="8020416" y="1178928"/>
            <a:ext cx="2244883" cy="643891"/>
            <a:chOff x="8020416" y="1178928"/>
            <a:chExt cx="2244883" cy="643891"/>
          </a:xfrm>
        </p:grpSpPr>
        <p:pic>
          <p:nvPicPr>
            <p:cNvPr id="33" name="Object 32"/>
            <p:cNvPicPr>
              <a:picLocks noChangeAspect="1"/>
            </p:cNvPicPr>
            <p:nvPr/>
          </p:nvPicPr>
          <p:blipFill rotWithShape="1">
            <a:blip r:embed="rId12"/>
            <a:stretch>
              <a:fillRect/>
            </a:stretch>
          </p:blipFill>
          <p:spPr>
            <a:xfrm>
              <a:off x="7691729" y="1078929"/>
              <a:ext cx="2871105" cy="987829"/>
            </a:xfrm>
            <a:prstGeom prst="rect">
              <a:avLst/>
            </a:prstGeom>
          </p:spPr>
        </p:pic>
        <p:grpSp>
          <p:nvGrpSpPr>
            <p:cNvPr id="1012" name="그룹 1012"/>
            <p:cNvGrpSpPr/>
            <p:nvPr/>
          </p:nvGrpSpPr>
          <p:grpSpPr>
            <a:xfrm rot="0">
              <a:off x="8020416" y="1178928"/>
              <a:ext cx="2244883" cy="28942"/>
              <a:chOff x="8020416" y="1178928"/>
              <a:chExt cx="2244883" cy="28942"/>
            </a:xfrm>
          </p:grpSpPr>
          <p:pic>
            <p:nvPicPr>
              <p:cNvPr id="35" name="Object 34"/>
              <p:cNvPicPr>
                <a:picLocks noChangeAspect="1"/>
              </p:cNvPicPr>
              <p:nvPr/>
            </p:nvPicPr>
            <p:blipFill rotWithShape="1">
              <a:blip r:embed="rId13"/>
              <a:stretch>
                <a:fillRect/>
              </a:stretch>
            </p:blipFill>
            <p:spPr>
              <a:xfrm>
                <a:off x="8020416" y="1178928"/>
                <a:ext cx="2244883" cy="28942"/>
              </a:xfrm>
              <a:prstGeom prst="rect">
                <a:avLst/>
              </a:prstGeom>
            </p:spPr>
          </p:pic>
        </p:grpSp>
        <p:grpSp>
          <p:nvGrpSpPr>
            <p:cNvPr id="1013" name="그룹 1013"/>
            <p:cNvGrpSpPr/>
            <p:nvPr/>
          </p:nvGrpSpPr>
          <p:grpSpPr>
            <a:xfrm rot="0">
              <a:off x="8020416" y="1793877"/>
              <a:ext cx="2244883" cy="28942"/>
              <a:chOff x="8020416" y="1793877"/>
              <a:chExt cx="2244883" cy="28942"/>
            </a:xfrm>
          </p:grpSpPr>
          <p:pic>
            <p:nvPicPr>
              <p:cNvPr id="38" name="Object 37"/>
              <p:cNvPicPr>
                <a:picLocks noChangeAspect="1"/>
              </p:cNvPicPr>
              <p:nvPr/>
            </p:nvPicPr>
            <p:blipFill rotWithShape="1">
              <a:blip r:embed="rId13"/>
              <a:stretch>
                <a:fillRect/>
              </a:stretch>
            </p:blipFill>
            <p:spPr>
              <a:xfrm>
                <a:off x="8020416" y="1793877"/>
                <a:ext cx="2244883" cy="28942"/>
              </a:xfrm>
              <a:prstGeom prst="rect">
                <a:avLst/>
              </a:prstGeom>
            </p:spPr>
          </p:pic>
        </p:grpSp>
      </p:grpSp>
      <p:grpSp>
        <p:nvGrpSpPr>
          <p:cNvPr id="1014" name="그룹 1014"/>
          <p:cNvGrpSpPr/>
          <p:nvPr/>
        </p:nvGrpSpPr>
        <p:grpSpPr>
          <a:xfrm rot="0">
            <a:off x="14188880" y="409351"/>
            <a:ext cx="992241" cy="986806"/>
            <a:chOff x="14188880" y="409351"/>
            <a:chExt cx="992241" cy="986806"/>
          </a:xfrm>
        </p:grpSpPr>
        <p:pic>
          <p:nvPicPr>
            <p:cNvPr id="42" name="Object 41"/>
            <p:cNvPicPr>
              <a:picLocks noChangeAspect="1"/>
            </p:cNvPicPr>
            <p:nvPr/>
          </p:nvPicPr>
          <p:blipFill rotWithShape="1">
            <a:blip r:embed="rId14"/>
            <a:stretch>
              <a:fillRect/>
            </a:stretch>
          </p:blipFill>
          <p:spPr>
            <a:xfrm rot="8100000">
              <a:off x="14188880" y="409351"/>
              <a:ext cx="992241" cy="986806"/>
            </a:xfrm>
            <a:prstGeom prst="rect">
              <a:avLst/>
            </a:prstGeom>
          </p:spPr>
        </p:pic>
      </p:grpSp>
      <p:grpSp>
        <p:nvGrpSpPr>
          <p:cNvPr id="1015" name="그룹 1015"/>
          <p:cNvGrpSpPr/>
          <p:nvPr/>
        </p:nvGrpSpPr>
        <p:grpSpPr>
          <a:xfrm rot="0">
            <a:off x="3040634" y="1342505"/>
            <a:ext cx="862385" cy="952708"/>
            <a:chOff x="3040634" y="1342505"/>
            <a:chExt cx="862385" cy="952708"/>
          </a:xfrm>
        </p:grpSpPr>
        <p:pic>
          <p:nvPicPr>
            <p:cNvPr id="45" name="Object 44"/>
            <p:cNvPicPr>
              <a:picLocks noChangeAspect="1"/>
            </p:cNvPicPr>
            <p:nvPr/>
          </p:nvPicPr>
          <p:blipFill rotWithShape="1">
            <a:blip r:embed="rId15"/>
            <a:stretch>
              <a:fillRect/>
            </a:stretch>
          </p:blipFill>
          <p:spPr>
            <a:xfrm rot="19380000">
              <a:off x="3040634" y="1342505"/>
              <a:ext cx="862385" cy="952708"/>
            </a:xfrm>
            <a:prstGeom prst="rect">
              <a:avLst/>
            </a:prstGeom>
          </p:spPr>
        </p:pic>
      </p:grpSp>
      <p:grpSp>
        <p:nvGrpSpPr>
          <p:cNvPr id="1016" name="그룹 1016"/>
          <p:cNvGrpSpPr/>
          <p:nvPr/>
        </p:nvGrpSpPr>
        <p:grpSpPr>
          <a:xfrm rot="0">
            <a:off x="9251664" y="3402773"/>
            <a:ext cx="7515377" cy="5285800"/>
            <a:chOff x="9251664" y="3402773"/>
            <a:chExt cx="7515377" cy="5285800"/>
          </a:xfrm>
        </p:grpSpPr>
        <p:pic>
          <p:nvPicPr>
            <p:cNvPr id="48" name="Object 47"/>
            <p:cNvPicPr>
              <a:picLocks noChangeAspect="1"/>
            </p:cNvPicPr>
            <p:nvPr/>
          </p:nvPicPr>
          <p:blipFill rotWithShape="1">
            <a:blip r:embed="rId16"/>
            <a:stretch>
              <a:fillRect/>
            </a:stretch>
          </p:blipFill>
          <p:spPr>
            <a:xfrm>
              <a:off x="5493976" y="759873"/>
              <a:ext cx="15030755" cy="10571600"/>
            </a:xfrm>
            <a:prstGeom prst="rect">
              <a:avLst/>
            </a:prstGeom>
          </p:spPr>
        </p:pic>
        <p:pic>
          <p:nvPicPr>
            <p:cNvPr id="49" name="Object 48"/>
            <p:cNvPicPr>
              <a:picLocks noChangeAspect="1"/>
            </p:cNvPicPr>
            <p:nvPr/>
          </p:nvPicPr>
          <p:blipFill rotWithShape="1">
            <a:blip r:embed="rId17"/>
            <a:stretch>
              <a:fillRect/>
            </a:stretch>
          </p:blipFill>
          <p:spPr>
            <a:xfrm>
              <a:off x="9251664" y="3402773"/>
              <a:ext cx="7515377" cy="5285800"/>
            </a:xfrm>
            <a:prstGeom prst="rect">
              <a:avLst/>
            </a:prstGeom>
          </p:spPr>
        </p:pic>
      </p:grpSp>
      <p:pic>
        <p:nvPicPr>
          <p:cNvPr id="51" name="Object 50"/>
          <p:cNvPicPr>
            <a:picLocks noChangeAspect="1"/>
          </p:cNvPicPr>
          <p:nvPr/>
        </p:nvPicPr>
        <p:blipFill rotWithShape="1">
          <a:blip r:embed="rId18"/>
          <a:stretch>
            <a:fillRect/>
          </a:stretch>
        </p:blipFill>
        <p:spPr>
          <a:xfrm>
            <a:off x="9732003" y="3653603"/>
            <a:ext cx="2224789" cy="958436"/>
          </a:xfrm>
          <a:prstGeom prst="rect">
            <a:avLst/>
          </a:prstGeom>
        </p:spPr>
      </p:pic>
      <p:pic>
        <p:nvPicPr>
          <p:cNvPr id="52" name="Object 51"/>
          <p:cNvPicPr>
            <a:picLocks noChangeAspect="1"/>
          </p:cNvPicPr>
          <p:nvPr/>
        </p:nvPicPr>
        <p:blipFill rotWithShape="1">
          <a:blip r:embed="rId19"/>
          <a:stretch>
            <a:fillRect/>
          </a:stretch>
        </p:blipFill>
        <p:spPr>
          <a:xfrm>
            <a:off x="9630287" y="4499113"/>
            <a:ext cx="6895394" cy="4289251"/>
          </a:xfrm>
          <a:prstGeom prst="rect">
            <a:avLst/>
          </a:prstGeom>
        </p:spPr>
      </p:pic>
      <p:grpSp>
        <p:nvGrpSpPr>
          <p:cNvPr id="1017" name="그룹 1017"/>
          <p:cNvGrpSpPr/>
          <p:nvPr/>
        </p:nvGrpSpPr>
        <p:grpSpPr>
          <a:xfrm rot="0">
            <a:off x="-1209953" y="8231764"/>
            <a:ext cx="21363696" cy="2292654"/>
            <a:chOff x="-1209953" y="8231764"/>
            <a:chExt cx="21363696" cy="2292654"/>
          </a:xfrm>
        </p:grpSpPr>
        <p:pic>
          <p:nvPicPr>
            <p:cNvPr id="54" name="Object 53"/>
            <p:cNvPicPr>
              <a:picLocks noChangeAspect="1"/>
            </p:cNvPicPr>
            <p:nvPr/>
          </p:nvPicPr>
          <p:blipFill rotWithShape="1">
            <a:blip r:embed="rId20"/>
            <a:stretch>
              <a:fillRect/>
            </a:stretch>
          </p:blipFill>
          <p:spPr>
            <a:xfrm>
              <a:off x="-1209953" y="8231764"/>
              <a:ext cx="21363696" cy="2292654"/>
            </a:xfrm>
            <a:prstGeom prst="rect">
              <a:avLst/>
            </a:prstGeom>
          </p:spPr>
        </p:pic>
      </p:grpSp>
      <p:grpSp>
        <p:nvGrpSpPr>
          <p:cNvPr id="1018" name="그룹 1018"/>
          <p:cNvGrpSpPr/>
          <p:nvPr/>
        </p:nvGrpSpPr>
        <p:grpSpPr>
          <a:xfrm rot="0">
            <a:off x="1633237" y="3679094"/>
            <a:ext cx="3322312" cy="4733157"/>
            <a:chOff x="1633237" y="3679094"/>
            <a:chExt cx="3322312" cy="4733157"/>
          </a:xfrm>
        </p:grpSpPr>
        <p:pic>
          <p:nvPicPr>
            <p:cNvPr id="57" name="Object 56"/>
            <p:cNvPicPr>
              <a:picLocks noChangeAspect="1"/>
            </p:cNvPicPr>
            <p:nvPr/>
          </p:nvPicPr>
          <p:blipFill rotWithShape="1">
            <a:blip r:embed="rId21"/>
            <a:stretch>
              <a:fillRect/>
            </a:stretch>
          </p:blipFill>
          <p:spPr>
            <a:xfrm>
              <a:off x="1633237" y="3679094"/>
              <a:ext cx="3322312" cy="4733157"/>
            </a:xfrm>
            <a:prstGeom prst="rect">
              <a:avLst/>
            </a:prstGeom>
          </p:spPr>
        </p:pic>
      </p:grpSp>
      <p:grpSp>
        <p:nvGrpSpPr>
          <p:cNvPr id="1019" name="그룹 1019"/>
          <p:cNvGrpSpPr/>
          <p:nvPr/>
        </p:nvGrpSpPr>
        <p:grpSpPr>
          <a:xfrm rot="0">
            <a:off x="4909835" y="3679094"/>
            <a:ext cx="3316623" cy="4733157"/>
            <a:chOff x="4909835" y="3679094"/>
            <a:chExt cx="3316623" cy="4733157"/>
          </a:xfrm>
        </p:grpSpPr>
        <p:pic>
          <p:nvPicPr>
            <p:cNvPr id="60" name="Object 59"/>
            <p:cNvPicPr>
              <a:picLocks noChangeAspect="1"/>
            </p:cNvPicPr>
            <p:nvPr/>
          </p:nvPicPr>
          <p:blipFill rotWithShape="1">
            <a:blip r:embed="rId22"/>
            <a:stretch>
              <a:fillRect/>
            </a:stretch>
          </p:blipFill>
          <p:spPr>
            <a:xfrm>
              <a:off x="4909835" y="3679094"/>
              <a:ext cx="3316623" cy="4733157"/>
            </a:xfrm>
            <a:prstGeom prst="rect">
              <a:avLst/>
            </a:prstGeom>
          </p:spPr>
        </p:pic>
      </p:grp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Slide 7">
    <p:bg>
      <p:bgPr shadeToTitle="0">
        <a:solidFill>
          <a:srgbClr val="bc602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 rot="0">
            <a:off x="-2321141" y="6234671"/>
            <a:ext cx="21375028" cy="5365609"/>
            <a:chOff x="-2321141" y="6234671"/>
            <a:chExt cx="21375028" cy="5365609"/>
          </a:xfrm>
        </p:grpSpPr>
        <p:grpSp>
          <p:nvGrpSpPr>
            <p:cNvPr id="1002" name="그룹 1002"/>
            <p:cNvGrpSpPr/>
            <p:nvPr/>
          </p:nvGrpSpPr>
          <p:grpSpPr>
            <a:xfrm rot="0">
              <a:off x="-2321141" y="6244194"/>
              <a:ext cx="21375028" cy="5356085"/>
              <a:chOff x="-2321141" y="6244194"/>
              <a:chExt cx="21375028" cy="5356085"/>
            </a:xfrm>
          </p:grpSpPr>
          <p:grpSp>
            <p:nvGrpSpPr>
              <p:cNvPr id="1003" name="그룹 1003"/>
              <p:cNvGrpSpPr/>
              <p:nvPr/>
            </p:nvGrpSpPr>
            <p:grpSpPr>
              <a:xfrm rot="0">
                <a:off x="4167664" y="7146520"/>
                <a:ext cx="14755634" cy="3473653"/>
                <a:chOff x="4167664" y="7146520"/>
                <a:chExt cx="14755634" cy="3473653"/>
              </a:xfrm>
            </p:grpSpPr>
            <p:pic>
              <p:nvPicPr>
                <p:cNvPr id="5" name="Object 4"/>
                <p:cNvPicPr>
                  <a:picLocks noChangeAspect="1"/>
                </p:cNvPicPr>
                <p:nvPr/>
              </p:nvPicPr>
              <p:blipFill rotWithShape="1">
                <a:blip r:embed="rId2"/>
                <a:stretch>
                  <a:fillRect/>
                </a:stretch>
              </p:blipFill>
              <p:spPr>
                <a:xfrm rot="21300000">
                  <a:off x="4167664" y="7146520"/>
                  <a:ext cx="14755634" cy="3473653"/>
                </a:xfrm>
                <a:prstGeom prst="rect">
                  <a:avLst/>
                </a:prstGeom>
              </p:spPr>
            </p:pic>
          </p:grpSp>
          <p:grpSp>
            <p:nvGrpSpPr>
              <p:cNvPr id="1004" name="그룹 1004"/>
              <p:cNvGrpSpPr/>
              <p:nvPr/>
            </p:nvGrpSpPr>
            <p:grpSpPr>
              <a:xfrm rot="0">
                <a:off x="-2201751" y="6970162"/>
                <a:ext cx="16810760" cy="3473653"/>
                <a:chOff x="-2201751" y="6970162"/>
                <a:chExt cx="16810760" cy="3473653"/>
              </a:xfrm>
            </p:grpSpPr>
            <p:pic>
              <p:nvPicPr>
                <p:cNvPr id="8" name="Object 7"/>
                <p:cNvPicPr>
                  <a:picLocks noChangeAspect="1"/>
                </p:cNvPicPr>
                <p:nvPr/>
              </p:nvPicPr>
              <p:blipFill rotWithShape="1">
                <a:blip r:embed="rId3"/>
                <a:stretch>
                  <a:fillRect/>
                </a:stretch>
              </p:blipFill>
              <p:spPr>
                <a:xfrm rot="300000">
                  <a:off x="-2201751" y="6970162"/>
                  <a:ext cx="16810760" cy="3473653"/>
                </a:xfrm>
                <a:prstGeom prst="rect">
                  <a:avLst/>
                </a:prstGeom>
              </p:spPr>
            </p:pic>
          </p:grpSp>
          <p:grpSp>
            <p:nvGrpSpPr>
              <p:cNvPr id="1005" name="그룹 1005"/>
              <p:cNvGrpSpPr/>
              <p:nvPr/>
            </p:nvGrpSpPr>
            <p:grpSpPr>
              <a:xfrm rot="0">
                <a:off x="-630684" y="7695518"/>
                <a:ext cx="19633882" cy="3901221"/>
                <a:chOff x="-630684" y="7695518"/>
                <a:chExt cx="19633882" cy="3901221"/>
              </a:xfrm>
            </p:grpSpPr>
            <p:pic>
              <p:nvPicPr>
                <p:cNvPr id="11" name="Object 10"/>
                <p:cNvPicPr>
                  <a:picLocks noChangeAspect="1"/>
                </p:cNvPicPr>
                <p:nvPr/>
              </p:nvPicPr>
              <p:blipFill rotWithShape="1">
                <a:blip r:embed="rId4"/>
                <a:stretch>
                  <a:fillRect/>
                </a:stretch>
              </p:blipFill>
              <p:spPr>
                <a:xfrm>
                  <a:off x="-630684" y="7695518"/>
                  <a:ext cx="19633882" cy="3901221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006" name="그룹 1006"/>
            <p:cNvGrpSpPr/>
            <p:nvPr/>
          </p:nvGrpSpPr>
          <p:grpSpPr>
            <a:xfrm rot="0">
              <a:off x="6784995" y="6234671"/>
              <a:ext cx="4715724" cy="4715724"/>
              <a:chOff x="6784995" y="6234671"/>
              <a:chExt cx="4715724" cy="4715724"/>
            </a:xfrm>
          </p:grpSpPr>
          <p:pic>
            <p:nvPicPr>
              <p:cNvPr id="15" name="Object 14"/>
              <p:cNvPicPr>
                <a:picLocks noChangeAspect="1"/>
              </p:cNvPicPr>
              <p:nvPr/>
            </p:nvPicPr>
            <p:blipFill rotWithShape="1">
              <a:blip r:embed="rId5"/>
              <a:stretch>
                <a:fillRect/>
              </a:stretch>
            </p:blipFill>
            <p:spPr>
              <a:xfrm>
                <a:off x="6784995" y="6234671"/>
                <a:ext cx="4715724" cy="4715724"/>
              </a:xfrm>
              <a:prstGeom prst="rect">
                <a:avLst/>
              </a:prstGeom>
            </p:spPr>
          </p:pic>
        </p:grpSp>
        <p:grpSp>
          <p:nvGrpSpPr>
            <p:cNvPr id="1007" name="그룹 1007"/>
            <p:cNvGrpSpPr/>
            <p:nvPr/>
          </p:nvGrpSpPr>
          <p:grpSpPr>
            <a:xfrm rot="0">
              <a:off x="12647974" y="7427735"/>
              <a:ext cx="2542228" cy="1136537"/>
              <a:chOff x="12647974" y="7427735"/>
              <a:chExt cx="2542228" cy="1136537"/>
            </a:xfrm>
          </p:grpSpPr>
          <p:pic>
            <p:nvPicPr>
              <p:cNvPr id="18" name="Object 17"/>
              <p:cNvPicPr>
                <a:picLocks noChangeAspect="1"/>
              </p:cNvPicPr>
              <p:nvPr/>
            </p:nvPicPr>
            <p:blipFill rotWithShape="1">
              <a:blip r:embed="rId6"/>
              <a:stretch>
                <a:fillRect/>
              </a:stretch>
            </p:blipFill>
            <p:spPr>
              <a:xfrm rot="360000">
                <a:off x="12647974" y="7427735"/>
                <a:ext cx="2542228" cy="1136537"/>
              </a:xfrm>
              <a:prstGeom prst="rect">
                <a:avLst/>
              </a:prstGeom>
            </p:spPr>
          </p:pic>
        </p:grpSp>
      </p:grpSp>
      <p:grpSp>
        <p:nvGrpSpPr>
          <p:cNvPr id="1008" name="그룹 1008"/>
          <p:cNvGrpSpPr/>
          <p:nvPr/>
        </p:nvGrpSpPr>
        <p:grpSpPr>
          <a:xfrm rot="0">
            <a:off x="-350064" y="-1020050"/>
            <a:ext cx="18985842" cy="6148440"/>
            <a:chOff x="-350064" y="-1020050"/>
            <a:chExt cx="18985842" cy="6148440"/>
          </a:xfrm>
        </p:grpSpPr>
        <p:pic>
          <p:nvPicPr>
            <p:cNvPr id="22" name="Object 21"/>
            <p:cNvPicPr>
              <a:picLocks noChangeAspect="1"/>
            </p:cNvPicPr>
            <p:nvPr/>
          </p:nvPicPr>
          <p:blipFill rotWithShape="1">
            <a:blip r:embed="rId7"/>
            <a:stretch>
              <a:fillRect/>
            </a:stretch>
          </p:blipFill>
          <p:spPr>
            <a:xfrm>
              <a:off x="-350064" y="-1020050"/>
              <a:ext cx="18985842" cy="6148440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 rot="0">
            <a:off x="-1901611" y="-1468601"/>
            <a:ext cx="7321682" cy="4383857"/>
            <a:chOff x="-1901611" y="-1468601"/>
            <a:chExt cx="7321682" cy="4383857"/>
          </a:xfrm>
        </p:grpSpPr>
        <p:pic>
          <p:nvPicPr>
            <p:cNvPr id="25" name="Object 24"/>
            <p:cNvPicPr>
              <a:picLocks noChangeAspect="1"/>
            </p:cNvPicPr>
            <p:nvPr/>
          </p:nvPicPr>
          <p:blipFill rotWithShape="1">
            <a:blip r:embed="rId8"/>
            <a:stretch>
              <a:fillRect/>
            </a:stretch>
          </p:blipFill>
          <p:spPr>
            <a:xfrm>
              <a:off x="-1901611" y="-1468601"/>
              <a:ext cx="7321682" cy="4383857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 rot="0">
            <a:off x="781175" y="730561"/>
            <a:ext cx="16723364" cy="8824593"/>
            <a:chOff x="781175" y="730561"/>
            <a:chExt cx="16723364" cy="8824593"/>
          </a:xfrm>
        </p:grpSpPr>
        <p:pic>
          <p:nvPicPr>
            <p:cNvPr id="28" name="Object 27"/>
            <p:cNvPicPr>
              <a:picLocks noChangeAspect="1"/>
            </p:cNvPicPr>
            <p:nvPr/>
          </p:nvPicPr>
          <p:blipFill rotWithShape="1">
            <a:blip r:embed="rId9"/>
            <a:stretch>
              <a:fillRect/>
            </a:stretch>
          </p:blipFill>
          <p:spPr>
            <a:xfrm>
              <a:off x="-7580507" y="-3681736"/>
              <a:ext cx="33446728" cy="17649186"/>
            </a:xfrm>
            <a:prstGeom prst="rect">
              <a:avLst/>
            </a:prstGeom>
          </p:spPr>
        </p:pic>
        <p:pic>
          <p:nvPicPr>
            <p:cNvPr id="29" name="Object 28"/>
            <p:cNvPicPr>
              <a:picLocks noChangeAspect="1"/>
            </p:cNvPicPr>
            <p:nvPr/>
          </p:nvPicPr>
          <p:blipFill rotWithShape="1">
            <a:blip r:embed="rId10"/>
            <a:stretch>
              <a:fillRect/>
            </a:stretch>
          </p:blipFill>
          <p:spPr>
            <a:xfrm>
              <a:off x="781175" y="730561"/>
              <a:ext cx="16723364" cy="8824593"/>
            </a:xfrm>
            <a:prstGeom prst="rect">
              <a:avLst/>
            </a:prstGeom>
          </p:spPr>
        </p:pic>
      </p:grpSp>
      <p:pic>
        <p:nvPicPr>
          <p:cNvPr id="31" name="Object 30"/>
          <p:cNvPicPr>
            <a:picLocks noChangeAspect="1"/>
          </p:cNvPicPr>
          <p:nvPr/>
        </p:nvPicPr>
        <p:blipFill rotWithShape="1">
          <a:blip r:embed="rId11"/>
          <a:stretch>
            <a:fillRect/>
          </a:stretch>
        </p:blipFill>
        <p:spPr>
          <a:xfrm>
            <a:off x="1995839" y="1444972"/>
            <a:ext cx="13004235" cy="2765234"/>
          </a:xfrm>
          <a:prstGeom prst="rect">
            <a:avLst/>
          </a:prstGeom>
        </p:spPr>
      </p:pic>
      <p:grpSp>
        <p:nvGrpSpPr>
          <p:cNvPr id="1011" name="그룹 1011"/>
          <p:cNvGrpSpPr/>
          <p:nvPr/>
        </p:nvGrpSpPr>
        <p:grpSpPr>
          <a:xfrm rot="0">
            <a:off x="8020416" y="1178928"/>
            <a:ext cx="2244883" cy="643891"/>
            <a:chOff x="8020416" y="1178928"/>
            <a:chExt cx="2244883" cy="643891"/>
          </a:xfrm>
        </p:grpSpPr>
        <p:pic>
          <p:nvPicPr>
            <p:cNvPr id="33" name="Object 32"/>
            <p:cNvPicPr>
              <a:picLocks noChangeAspect="1"/>
            </p:cNvPicPr>
            <p:nvPr/>
          </p:nvPicPr>
          <p:blipFill rotWithShape="1">
            <a:blip r:embed="rId12"/>
            <a:stretch>
              <a:fillRect/>
            </a:stretch>
          </p:blipFill>
          <p:spPr>
            <a:xfrm>
              <a:off x="7691729" y="1078929"/>
              <a:ext cx="2871105" cy="987829"/>
            </a:xfrm>
            <a:prstGeom prst="rect">
              <a:avLst/>
            </a:prstGeom>
          </p:spPr>
        </p:pic>
        <p:grpSp>
          <p:nvGrpSpPr>
            <p:cNvPr id="1012" name="그룹 1012"/>
            <p:cNvGrpSpPr/>
            <p:nvPr/>
          </p:nvGrpSpPr>
          <p:grpSpPr>
            <a:xfrm rot="0">
              <a:off x="8020416" y="1178928"/>
              <a:ext cx="2244883" cy="28942"/>
              <a:chOff x="8020416" y="1178928"/>
              <a:chExt cx="2244883" cy="28942"/>
            </a:xfrm>
          </p:grpSpPr>
          <p:pic>
            <p:nvPicPr>
              <p:cNvPr id="35" name="Object 34"/>
              <p:cNvPicPr>
                <a:picLocks noChangeAspect="1"/>
              </p:cNvPicPr>
              <p:nvPr/>
            </p:nvPicPr>
            <p:blipFill rotWithShape="1">
              <a:blip r:embed="rId13"/>
              <a:stretch>
                <a:fillRect/>
              </a:stretch>
            </p:blipFill>
            <p:spPr>
              <a:xfrm>
                <a:off x="8020416" y="1178928"/>
                <a:ext cx="2244883" cy="28942"/>
              </a:xfrm>
              <a:prstGeom prst="rect">
                <a:avLst/>
              </a:prstGeom>
            </p:spPr>
          </p:pic>
        </p:grpSp>
        <p:grpSp>
          <p:nvGrpSpPr>
            <p:cNvPr id="1013" name="그룹 1013"/>
            <p:cNvGrpSpPr/>
            <p:nvPr/>
          </p:nvGrpSpPr>
          <p:grpSpPr>
            <a:xfrm rot="0">
              <a:off x="8020416" y="1793877"/>
              <a:ext cx="2244883" cy="28942"/>
              <a:chOff x="8020416" y="1793877"/>
              <a:chExt cx="2244883" cy="28942"/>
            </a:xfrm>
          </p:grpSpPr>
          <p:pic>
            <p:nvPicPr>
              <p:cNvPr id="38" name="Object 37"/>
              <p:cNvPicPr>
                <a:picLocks noChangeAspect="1"/>
              </p:cNvPicPr>
              <p:nvPr/>
            </p:nvPicPr>
            <p:blipFill rotWithShape="1">
              <a:blip r:embed="rId13"/>
              <a:stretch>
                <a:fillRect/>
              </a:stretch>
            </p:blipFill>
            <p:spPr>
              <a:xfrm>
                <a:off x="8020416" y="1793877"/>
                <a:ext cx="2244883" cy="28942"/>
              </a:xfrm>
              <a:prstGeom prst="rect">
                <a:avLst/>
              </a:prstGeom>
            </p:spPr>
          </p:pic>
        </p:grpSp>
      </p:grpSp>
      <p:grpSp>
        <p:nvGrpSpPr>
          <p:cNvPr id="1014" name="그룹 1014"/>
          <p:cNvGrpSpPr/>
          <p:nvPr/>
        </p:nvGrpSpPr>
        <p:grpSpPr>
          <a:xfrm rot="0">
            <a:off x="14188880" y="409351"/>
            <a:ext cx="992241" cy="986806"/>
            <a:chOff x="14188880" y="409351"/>
            <a:chExt cx="992241" cy="986806"/>
          </a:xfrm>
        </p:grpSpPr>
        <p:pic>
          <p:nvPicPr>
            <p:cNvPr id="42" name="Object 41"/>
            <p:cNvPicPr>
              <a:picLocks noChangeAspect="1"/>
            </p:cNvPicPr>
            <p:nvPr/>
          </p:nvPicPr>
          <p:blipFill rotWithShape="1">
            <a:blip r:embed="rId14"/>
            <a:stretch>
              <a:fillRect/>
            </a:stretch>
          </p:blipFill>
          <p:spPr>
            <a:xfrm rot="8100000">
              <a:off x="14188880" y="409351"/>
              <a:ext cx="992241" cy="986806"/>
            </a:xfrm>
            <a:prstGeom prst="rect">
              <a:avLst/>
            </a:prstGeom>
          </p:spPr>
        </p:pic>
      </p:grpSp>
      <p:grpSp>
        <p:nvGrpSpPr>
          <p:cNvPr id="1015" name="그룹 1015"/>
          <p:cNvGrpSpPr/>
          <p:nvPr/>
        </p:nvGrpSpPr>
        <p:grpSpPr>
          <a:xfrm rot="0">
            <a:off x="3040634" y="1342505"/>
            <a:ext cx="862385" cy="952708"/>
            <a:chOff x="3040634" y="1342505"/>
            <a:chExt cx="862385" cy="952708"/>
          </a:xfrm>
        </p:grpSpPr>
        <p:pic>
          <p:nvPicPr>
            <p:cNvPr id="45" name="Object 44"/>
            <p:cNvPicPr>
              <a:picLocks noChangeAspect="1"/>
            </p:cNvPicPr>
            <p:nvPr/>
          </p:nvPicPr>
          <p:blipFill rotWithShape="1">
            <a:blip r:embed="rId15"/>
            <a:stretch>
              <a:fillRect/>
            </a:stretch>
          </p:blipFill>
          <p:spPr>
            <a:xfrm rot="19380000">
              <a:off x="3040634" y="1342505"/>
              <a:ext cx="862385" cy="952708"/>
            </a:xfrm>
            <a:prstGeom prst="rect">
              <a:avLst/>
            </a:prstGeom>
          </p:spPr>
        </p:pic>
      </p:grpSp>
      <p:grpSp>
        <p:nvGrpSpPr>
          <p:cNvPr id="1016" name="그룹 1016"/>
          <p:cNvGrpSpPr/>
          <p:nvPr/>
        </p:nvGrpSpPr>
        <p:grpSpPr>
          <a:xfrm rot="0">
            <a:off x="9251664" y="3402773"/>
            <a:ext cx="7515377" cy="5285800"/>
            <a:chOff x="9251664" y="3402773"/>
            <a:chExt cx="7515377" cy="5285800"/>
          </a:xfrm>
        </p:grpSpPr>
        <p:pic>
          <p:nvPicPr>
            <p:cNvPr id="48" name="Object 47"/>
            <p:cNvPicPr>
              <a:picLocks noChangeAspect="1"/>
            </p:cNvPicPr>
            <p:nvPr/>
          </p:nvPicPr>
          <p:blipFill rotWithShape="1">
            <a:blip r:embed="rId16"/>
            <a:stretch>
              <a:fillRect/>
            </a:stretch>
          </p:blipFill>
          <p:spPr>
            <a:xfrm>
              <a:off x="5493976" y="759873"/>
              <a:ext cx="15030755" cy="10571600"/>
            </a:xfrm>
            <a:prstGeom prst="rect">
              <a:avLst/>
            </a:prstGeom>
          </p:spPr>
        </p:pic>
        <p:pic>
          <p:nvPicPr>
            <p:cNvPr id="49" name="Object 48"/>
            <p:cNvPicPr>
              <a:picLocks noChangeAspect="1"/>
            </p:cNvPicPr>
            <p:nvPr/>
          </p:nvPicPr>
          <p:blipFill rotWithShape="1">
            <a:blip r:embed="rId17"/>
            <a:stretch>
              <a:fillRect/>
            </a:stretch>
          </p:blipFill>
          <p:spPr>
            <a:xfrm>
              <a:off x="9251664" y="3402773"/>
              <a:ext cx="7515377" cy="5285800"/>
            </a:xfrm>
            <a:prstGeom prst="rect">
              <a:avLst/>
            </a:prstGeom>
          </p:spPr>
        </p:pic>
      </p:grpSp>
      <p:pic>
        <p:nvPicPr>
          <p:cNvPr id="51" name="Object 50"/>
          <p:cNvPicPr>
            <a:picLocks noChangeAspect="1"/>
          </p:cNvPicPr>
          <p:nvPr/>
        </p:nvPicPr>
        <p:blipFill rotWithShape="1">
          <a:blip r:embed="rId18"/>
          <a:stretch>
            <a:fillRect/>
          </a:stretch>
        </p:blipFill>
        <p:spPr>
          <a:xfrm>
            <a:off x="9732003" y="3805983"/>
            <a:ext cx="1212952" cy="958438"/>
          </a:xfrm>
          <a:prstGeom prst="rect">
            <a:avLst/>
          </a:prstGeom>
        </p:spPr>
      </p:pic>
      <p:pic>
        <p:nvPicPr>
          <p:cNvPr id="52" name="Object 51"/>
          <p:cNvPicPr>
            <a:picLocks noChangeAspect="1"/>
          </p:cNvPicPr>
          <p:nvPr/>
        </p:nvPicPr>
        <p:blipFill rotWithShape="1">
          <a:blip r:embed="rId19"/>
          <a:stretch>
            <a:fillRect/>
          </a:stretch>
        </p:blipFill>
        <p:spPr>
          <a:xfrm>
            <a:off x="9620763" y="4667497"/>
            <a:ext cx="6884775" cy="3721280"/>
          </a:xfrm>
          <a:prstGeom prst="rect">
            <a:avLst/>
          </a:prstGeom>
        </p:spPr>
      </p:pic>
      <p:grpSp>
        <p:nvGrpSpPr>
          <p:cNvPr id="1017" name="그룹 1017"/>
          <p:cNvGrpSpPr/>
          <p:nvPr/>
        </p:nvGrpSpPr>
        <p:grpSpPr>
          <a:xfrm rot="0">
            <a:off x="-1209953" y="8231764"/>
            <a:ext cx="21363696" cy="2292654"/>
            <a:chOff x="-1209953" y="8231764"/>
            <a:chExt cx="21363696" cy="2292654"/>
          </a:xfrm>
        </p:grpSpPr>
        <p:pic>
          <p:nvPicPr>
            <p:cNvPr id="54" name="Object 53"/>
            <p:cNvPicPr>
              <a:picLocks noChangeAspect="1"/>
            </p:cNvPicPr>
            <p:nvPr/>
          </p:nvPicPr>
          <p:blipFill rotWithShape="1">
            <a:blip r:embed="rId20"/>
            <a:stretch>
              <a:fillRect/>
            </a:stretch>
          </p:blipFill>
          <p:spPr>
            <a:xfrm>
              <a:off x="-1209953" y="8231764"/>
              <a:ext cx="21363696" cy="2292654"/>
            </a:xfrm>
            <a:prstGeom prst="rect">
              <a:avLst/>
            </a:prstGeom>
          </p:spPr>
        </p:pic>
      </p:grpSp>
      <p:grpSp>
        <p:nvGrpSpPr>
          <p:cNvPr id="1018" name="그룹 1018"/>
          <p:cNvGrpSpPr/>
          <p:nvPr/>
        </p:nvGrpSpPr>
        <p:grpSpPr>
          <a:xfrm rot="0">
            <a:off x="1960780" y="3924712"/>
            <a:ext cx="3022092" cy="4353251"/>
            <a:chOff x="1960780" y="3924712"/>
            <a:chExt cx="3022092" cy="4353251"/>
          </a:xfrm>
        </p:grpSpPr>
        <p:pic>
          <p:nvPicPr>
            <p:cNvPr id="57" name="Object 56"/>
            <p:cNvPicPr>
              <a:picLocks noChangeAspect="1"/>
            </p:cNvPicPr>
            <p:nvPr/>
          </p:nvPicPr>
          <p:blipFill rotWithShape="1">
            <a:blip r:embed="rId21"/>
            <a:stretch>
              <a:fillRect/>
            </a:stretch>
          </p:blipFill>
          <p:spPr>
            <a:xfrm>
              <a:off x="1960780" y="3924712"/>
              <a:ext cx="3022092" cy="4353251"/>
            </a:xfrm>
            <a:prstGeom prst="rect">
              <a:avLst/>
            </a:prstGeom>
          </p:spPr>
        </p:pic>
      </p:grpSp>
      <p:grpSp>
        <p:nvGrpSpPr>
          <p:cNvPr id="1019" name="그룹 1019"/>
          <p:cNvGrpSpPr/>
          <p:nvPr/>
        </p:nvGrpSpPr>
        <p:grpSpPr>
          <a:xfrm rot="0">
            <a:off x="4884571" y="3915305"/>
            <a:ext cx="2997091" cy="4343610"/>
            <a:chOff x="4884571" y="3915305"/>
            <a:chExt cx="2997091" cy="4343610"/>
          </a:xfrm>
        </p:grpSpPr>
        <p:pic>
          <p:nvPicPr>
            <p:cNvPr id="60" name="Object 59"/>
            <p:cNvPicPr>
              <a:picLocks noChangeAspect="1"/>
            </p:cNvPicPr>
            <p:nvPr/>
          </p:nvPicPr>
          <p:blipFill rotWithShape="1">
            <a:blip r:embed="rId22"/>
            <a:stretch>
              <a:fillRect/>
            </a:stretch>
          </p:blipFill>
          <p:spPr>
            <a:xfrm>
              <a:off x="4884571" y="3915305"/>
              <a:ext cx="2997091" cy="4343610"/>
            </a:xfrm>
            <a:prstGeom prst="rect">
              <a:avLst/>
            </a:prstGeom>
          </p:spPr>
        </p:pic>
      </p:grp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Slide 8">
    <p:bg>
      <p:bgPr shadeToTitle="0">
        <a:solidFill>
          <a:srgbClr val="bc602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 rot="0">
            <a:off x="-2321141" y="6234671"/>
            <a:ext cx="21375028" cy="5365609"/>
            <a:chOff x="-2321141" y="6234671"/>
            <a:chExt cx="21375028" cy="5365609"/>
          </a:xfrm>
        </p:grpSpPr>
        <p:grpSp>
          <p:nvGrpSpPr>
            <p:cNvPr id="1002" name="그룹 1002"/>
            <p:cNvGrpSpPr/>
            <p:nvPr/>
          </p:nvGrpSpPr>
          <p:grpSpPr>
            <a:xfrm rot="0">
              <a:off x="-2321141" y="6244194"/>
              <a:ext cx="21375028" cy="5356085"/>
              <a:chOff x="-2321141" y="6244194"/>
              <a:chExt cx="21375028" cy="5356085"/>
            </a:xfrm>
          </p:grpSpPr>
          <p:grpSp>
            <p:nvGrpSpPr>
              <p:cNvPr id="1003" name="그룹 1003"/>
              <p:cNvGrpSpPr/>
              <p:nvPr/>
            </p:nvGrpSpPr>
            <p:grpSpPr>
              <a:xfrm rot="0">
                <a:off x="4167664" y="7146520"/>
                <a:ext cx="14755634" cy="3473653"/>
                <a:chOff x="4167664" y="7146520"/>
                <a:chExt cx="14755634" cy="3473653"/>
              </a:xfrm>
            </p:grpSpPr>
            <p:pic>
              <p:nvPicPr>
                <p:cNvPr id="5" name="Object 4"/>
                <p:cNvPicPr>
                  <a:picLocks noChangeAspect="1"/>
                </p:cNvPicPr>
                <p:nvPr/>
              </p:nvPicPr>
              <p:blipFill rotWithShape="1">
                <a:blip r:embed="rId2"/>
                <a:stretch>
                  <a:fillRect/>
                </a:stretch>
              </p:blipFill>
              <p:spPr>
                <a:xfrm rot="21300000">
                  <a:off x="4167664" y="7146520"/>
                  <a:ext cx="14755634" cy="3473653"/>
                </a:xfrm>
                <a:prstGeom prst="rect">
                  <a:avLst/>
                </a:prstGeom>
              </p:spPr>
            </p:pic>
          </p:grpSp>
          <p:grpSp>
            <p:nvGrpSpPr>
              <p:cNvPr id="1004" name="그룹 1004"/>
              <p:cNvGrpSpPr/>
              <p:nvPr/>
            </p:nvGrpSpPr>
            <p:grpSpPr>
              <a:xfrm rot="0">
                <a:off x="-2201751" y="6970162"/>
                <a:ext cx="16810760" cy="3473653"/>
                <a:chOff x="-2201751" y="6970162"/>
                <a:chExt cx="16810760" cy="3473653"/>
              </a:xfrm>
            </p:grpSpPr>
            <p:pic>
              <p:nvPicPr>
                <p:cNvPr id="8" name="Object 7"/>
                <p:cNvPicPr>
                  <a:picLocks noChangeAspect="1"/>
                </p:cNvPicPr>
                <p:nvPr/>
              </p:nvPicPr>
              <p:blipFill rotWithShape="1">
                <a:blip r:embed="rId3"/>
                <a:stretch>
                  <a:fillRect/>
                </a:stretch>
              </p:blipFill>
              <p:spPr>
                <a:xfrm rot="300000">
                  <a:off x="-2201751" y="6970162"/>
                  <a:ext cx="16810760" cy="3473653"/>
                </a:xfrm>
                <a:prstGeom prst="rect">
                  <a:avLst/>
                </a:prstGeom>
              </p:spPr>
            </p:pic>
          </p:grpSp>
          <p:grpSp>
            <p:nvGrpSpPr>
              <p:cNvPr id="1005" name="그룹 1005"/>
              <p:cNvGrpSpPr/>
              <p:nvPr/>
            </p:nvGrpSpPr>
            <p:grpSpPr>
              <a:xfrm rot="0">
                <a:off x="-630684" y="7695518"/>
                <a:ext cx="19633882" cy="3901221"/>
                <a:chOff x="-630684" y="7695518"/>
                <a:chExt cx="19633882" cy="3901221"/>
              </a:xfrm>
            </p:grpSpPr>
            <p:pic>
              <p:nvPicPr>
                <p:cNvPr id="11" name="Object 10"/>
                <p:cNvPicPr>
                  <a:picLocks noChangeAspect="1"/>
                </p:cNvPicPr>
                <p:nvPr/>
              </p:nvPicPr>
              <p:blipFill rotWithShape="1">
                <a:blip r:embed="rId4"/>
                <a:stretch>
                  <a:fillRect/>
                </a:stretch>
              </p:blipFill>
              <p:spPr>
                <a:xfrm>
                  <a:off x="-630684" y="7695518"/>
                  <a:ext cx="19633882" cy="3901221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006" name="그룹 1006"/>
            <p:cNvGrpSpPr/>
            <p:nvPr/>
          </p:nvGrpSpPr>
          <p:grpSpPr>
            <a:xfrm rot="0">
              <a:off x="6784995" y="6234671"/>
              <a:ext cx="4715724" cy="4715724"/>
              <a:chOff x="6784995" y="6234671"/>
              <a:chExt cx="4715724" cy="4715724"/>
            </a:xfrm>
          </p:grpSpPr>
          <p:pic>
            <p:nvPicPr>
              <p:cNvPr id="15" name="Object 14"/>
              <p:cNvPicPr>
                <a:picLocks noChangeAspect="1"/>
              </p:cNvPicPr>
              <p:nvPr/>
            </p:nvPicPr>
            <p:blipFill rotWithShape="1">
              <a:blip r:embed="rId5"/>
              <a:stretch>
                <a:fillRect/>
              </a:stretch>
            </p:blipFill>
            <p:spPr>
              <a:xfrm>
                <a:off x="6784995" y="6234671"/>
                <a:ext cx="4715724" cy="4715724"/>
              </a:xfrm>
              <a:prstGeom prst="rect">
                <a:avLst/>
              </a:prstGeom>
            </p:spPr>
          </p:pic>
        </p:grpSp>
        <p:grpSp>
          <p:nvGrpSpPr>
            <p:cNvPr id="1007" name="그룹 1007"/>
            <p:cNvGrpSpPr/>
            <p:nvPr/>
          </p:nvGrpSpPr>
          <p:grpSpPr>
            <a:xfrm rot="0">
              <a:off x="12647974" y="7427735"/>
              <a:ext cx="2542228" cy="1136537"/>
              <a:chOff x="12647974" y="7427735"/>
              <a:chExt cx="2542228" cy="1136537"/>
            </a:xfrm>
          </p:grpSpPr>
          <p:pic>
            <p:nvPicPr>
              <p:cNvPr id="18" name="Object 17"/>
              <p:cNvPicPr>
                <a:picLocks noChangeAspect="1"/>
              </p:cNvPicPr>
              <p:nvPr/>
            </p:nvPicPr>
            <p:blipFill rotWithShape="1">
              <a:blip r:embed="rId6"/>
              <a:stretch>
                <a:fillRect/>
              </a:stretch>
            </p:blipFill>
            <p:spPr>
              <a:xfrm rot="360000">
                <a:off x="12647974" y="7427735"/>
                <a:ext cx="2542228" cy="1136537"/>
              </a:xfrm>
              <a:prstGeom prst="rect">
                <a:avLst/>
              </a:prstGeom>
            </p:spPr>
          </p:pic>
        </p:grpSp>
      </p:grpSp>
      <p:grpSp>
        <p:nvGrpSpPr>
          <p:cNvPr id="1008" name="그룹 1008"/>
          <p:cNvGrpSpPr/>
          <p:nvPr/>
        </p:nvGrpSpPr>
        <p:grpSpPr>
          <a:xfrm rot="0">
            <a:off x="-350064" y="-1020050"/>
            <a:ext cx="18985842" cy="6148440"/>
            <a:chOff x="-350064" y="-1020050"/>
            <a:chExt cx="18985842" cy="6148440"/>
          </a:xfrm>
        </p:grpSpPr>
        <p:pic>
          <p:nvPicPr>
            <p:cNvPr id="22" name="Object 21"/>
            <p:cNvPicPr>
              <a:picLocks noChangeAspect="1"/>
            </p:cNvPicPr>
            <p:nvPr/>
          </p:nvPicPr>
          <p:blipFill rotWithShape="1">
            <a:blip r:embed="rId7"/>
            <a:stretch>
              <a:fillRect/>
            </a:stretch>
          </p:blipFill>
          <p:spPr>
            <a:xfrm>
              <a:off x="-350064" y="-1020050"/>
              <a:ext cx="18985842" cy="6148440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 rot="0">
            <a:off x="-1901611" y="-1468601"/>
            <a:ext cx="7321682" cy="4383857"/>
            <a:chOff x="-1901611" y="-1468601"/>
            <a:chExt cx="7321682" cy="4383857"/>
          </a:xfrm>
        </p:grpSpPr>
        <p:pic>
          <p:nvPicPr>
            <p:cNvPr id="25" name="Object 24"/>
            <p:cNvPicPr>
              <a:picLocks noChangeAspect="1"/>
            </p:cNvPicPr>
            <p:nvPr/>
          </p:nvPicPr>
          <p:blipFill rotWithShape="1">
            <a:blip r:embed="rId8"/>
            <a:stretch>
              <a:fillRect/>
            </a:stretch>
          </p:blipFill>
          <p:spPr>
            <a:xfrm>
              <a:off x="-1901611" y="-1468601"/>
              <a:ext cx="7321682" cy="4383857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 rot="0">
            <a:off x="781175" y="730561"/>
            <a:ext cx="16723364" cy="8824593"/>
            <a:chOff x="781175" y="730561"/>
            <a:chExt cx="16723364" cy="8824593"/>
          </a:xfrm>
        </p:grpSpPr>
        <p:pic>
          <p:nvPicPr>
            <p:cNvPr id="28" name="Object 27"/>
            <p:cNvPicPr>
              <a:picLocks noChangeAspect="1"/>
            </p:cNvPicPr>
            <p:nvPr/>
          </p:nvPicPr>
          <p:blipFill rotWithShape="1">
            <a:blip r:embed="rId9"/>
            <a:stretch>
              <a:fillRect/>
            </a:stretch>
          </p:blipFill>
          <p:spPr>
            <a:xfrm>
              <a:off x="-7580507" y="-3681736"/>
              <a:ext cx="33446728" cy="17649186"/>
            </a:xfrm>
            <a:prstGeom prst="rect">
              <a:avLst/>
            </a:prstGeom>
          </p:spPr>
        </p:pic>
        <p:pic>
          <p:nvPicPr>
            <p:cNvPr id="29" name="Object 28"/>
            <p:cNvPicPr>
              <a:picLocks noChangeAspect="1"/>
            </p:cNvPicPr>
            <p:nvPr/>
          </p:nvPicPr>
          <p:blipFill rotWithShape="1">
            <a:blip r:embed="rId10"/>
            <a:stretch>
              <a:fillRect/>
            </a:stretch>
          </p:blipFill>
          <p:spPr>
            <a:xfrm>
              <a:off x="781175" y="730561"/>
              <a:ext cx="16723364" cy="8824593"/>
            </a:xfrm>
            <a:prstGeom prst="rect">
              <a:avLst/>
            </a:prstGeom>
          </p:spPr>
        </p:pic>
      </p:grpSp>
      <p:pic>
        <p:nvPicPr>
          <p:cNvPr id="31" name="Object 30"/>
          <p:cNvPicPr>
            <a:picLocks noChangeAspect="1"/>
          </p:cNvPicPr>
          <p:nvPr/>
        </p:nvPicPr>
        <p:blipFill rotWithShape="1">
          <a:blip r:embed="rId11"/>
          <a:stretch>
            <a:fillRect/>
          </a:stretch>
        </p:blipFill>
        <p:spPr>
          <a:xfrm>
            <a:off x="1995839" y="1444972"/>
            <a:ext cx="13004235" cy="2765234"/>
          </a:xfrm>
          <a:prstGeom prst="rect">
            <a:avLst/>
          </a:prstGeom>
        </p:spPr>
      </p:pic>
      <p:grpSp>
        <p:nvGrpSpPr>
          <p:cNvPr id="1011" name="그룹 1011"/>
          <p:cNvGrpSpPr/>
          <p:nvPr/>
        </p:nvGrpSpPr>
        <p:grpSpPr>
          <a:xfrm rot="0">
            <a:off x="8020416" y="1178928"/>
            <a:ext cx="2244883" cy="643891"/>
            <a:chOff x="8020416" y="1178928"/>
            <a:chExt cx="2244883" cy="643891"/>
          </a:xfrm>
        </p:grpSpPr>
        <p:pic>
          <p:nvPicPr>
            <p:cNvPr id="33" name="Object 32"/>
            <p:cNvPicPr>
              <a:picLocks noChangeAspect="1"/>
            </p:cNvPicPr>
            <p:nvPr/>
          </p:nvPicPr>
          <p:blipFill rotWithShape="1">
            <a:blip r:embed="rId12"/>
            <a:stretch>
              <a:fillRect/>
            </a:stretch>
          </p:blipFill>
          <p:spPr>
            <a:xfrm>
              <a:off x="7691729" y="1078929"/>
              <a:ext cx="2871105" cy="987829"/>
            </a:xfrm>
            <a:prstGeom prst="rect">
              <a:avLst/>
            </a:prstGeom>
          </p:spPr>
        </p:pic>
        <p:grpSp>
          <p:nvGrpSpPr>
            <p:cNvPr id="1012" name="그룹 1012"/>
            <p:cNvGrpSpPr/>
            <p:nvPr/>
          </p:nvGrpSpPr>
          <p:grpSpPr>
            <a:xfrm rot="0">
              <a:off x="8020416" y="1178928"/>
              <a:ext cx="2244883" cy="28942"/>
              <a:chOff x="8020416" y="1178928"/>
              <a:chExt cx="2244883" cy="28942"/>
            </a:xfrm>
          </p:grpSpPr>
          <p:pic>
            <p:nvPicPr>
              <p:cNvPr id="35" name="Object 34"/>
              <p:cNvPicPr>
                <a:picLocks noChangeAspect="1"/>
              </p:cNvPicPr>
              <p:nvPr/>
            </p:nvPicPr>
            <p:blipFill rotWithShape="1">
              <a:blip r:embed="rId13"/>
              <a:stretch>
                <a:fillRect/>
              </a:stretch>
            </p:blipFill>
            <p:spPr>
              <a:xfrm>
                <a:off x="8020416" y="1178928"/>
                <a:ext cx="2244883" cy="28942"/>
              </a:xfrm>
              <a:prstGeom prst="rect">
                <a:avLst/>
              </a:prstGeom>
            </p:spPr>
          </p:pic>
        </p:grpSp>
        <p:grpSp>
          <p:nvGrpSpPr>
            <p:cNvPr id="1013" name="그룹 1013"/>
            <p:cNvGrpSpPr/>
            <p:nvPr/>
          </p:nvGrpSpPr>
          <p:grpSpPr>
            <a:xfrm rot="0">
              <a:off x="8020416" y="1793877"/>
              <a:ext cx="2244883" cy="28942"/>
              <a:chOff x="8020416" y="1793877"/>
              <a:chExt cx="2244883" cy="28942"/>
            </a:xfrm>
          </p:grpSpPr>
          <p:pic>
            <p:nvPicPr>
              <p:cNvPr id="38" name="Object 37"/>
              <p:cNvPicPr>
                <a:picLocks noChangeAspect="1"/>
              </p:cNvPicPr>
              <p:nvPr/>
            </p:nvPicPr>
            <p:blipFill rotWithShape="1">
              <a:blip r:embed="rId13"/>
              <a:stretch>
                <a:fillRect/>
              </a:stretch>
            </p:blipFill>
            <p:spPr>
              <a:xfrm>
                <a:off x="8020416" y="1793877"/>
                <a:ext cx="2244883" cy="28942"/>
              </a:xfrm>
              <a:prstGeom prst="rect">
                <a:avLst/>
              </a:prstGeom>
            </p:spPr>
          </p:pic>
        </p:grpSp>
      </p:grpSp>
      <p:grpSp>
        <p:nvGrpSpPr>
          <p:cNvPr id="1014" name="그룹 1014"/>
          <p:cNvGrpSpPr/>
          <p:nvPr/>
        </p:nvGrpSpPr>
        <p:grpSpPr>
          <a:xfrm rot="0">
            <a:off x="14188880" y="409351"/>
            <a:ext cx="992241" cy="986806"/>
            <a:chOff x="14188880" y="409351"/>
            <a:chExt cx="992241" cy="986806"/>
          </a:xfrm>
        </p:grpSpPr>
        <p:pic>
          <p:nvPicPr>
            <p:cNvPr id="42" name="Object 41"/>
            <p:cNvPicPr>
              <a:picLocks noChangeAspect="1"/>
            </p:cNvPicPr>
            <p:nvPr/>
          </p:nvPicPr>
          <p:blipFill rotWithShape="1">
            <a:blip r:embed="rId14"/>
            <a:stretch>
              <a:fillRect/>
            </a:stretch>
          </p:blipFill>
          <p:spPr>
            <a:xfrm rot="8100000">
              <a:off x="14188880" y="409351"/>
              <a:ext cx="992241" cy="986806"/>
            </a:xfrm>
            <a:prstGeom prst="rect">
              <a:avLst/>
            </a:prstGeom>
          </p:spPr>
        </p:pic>
      </p:grpSp>
      <p:grpSp>
        <p:nvGrpSpPr>
          <p:cNvPr id="1015" name="그룹 1015"/>
          <p:cNvGrpSpPr/>
          <p:nvPr/>
        </p:nvGrpSpPr>
        <p:grpSpPr>
          <a:xfrm rot="0">
            <a:off x="3040634" y="1342505"/>
            <a:ext cx="862385" cy="952708"/>
            <a:chOff x="3040634" y="1342505"/>
            <a:chExt cx="862385" cy="952708"/>
          </a:xfrm>
        </p:grpSpPr>
        <p:pic>
          <p:nvPicPr>
            <p:cNvPr id="45" name="Object 44"/>
            <p:cNvPicPr>
              <a:picLocks noChangeAspect="1"/>
            </p:cNvPicPr>
            <p:nvPr/>
          </p:nvPicPr>
          <p:blipFill rotWithShape="1">
            <a:blip r:embed="rId15"/>
            <a:stretch>
              <a:fillRect/>
            </a:stretch>
          </p:blipFill>
          <p:spPr>
            <a:xfrm rot="19380000">
              <a:off x="3040634" y="1342505"/>
              <a:ext cx="862385" cy="952708"/>
            </a:xfrm>
            <a:prstGeom prst="rect">
              <a:avLst/>
            </a:prstGeom>
          </p:spPr>
        </p:pic>
      </p:grpSp>
      <p:grpSp>
        <p:nvGrpSpPr>
          <p:cNvPr id="1016" name="그룹 1016"/>
          <p:cNvGrpSpPr/>
          <p:nvPr/>
        </p:nvGrpSpPr>
        <p:grpSpPr>
          <a:xfrm rot="0">
            <a:off x="9251664" y="3402773"/>
            <a:ext cx="7515377" cy="5285800"/>
            <a:chOff x="9251664" y="3402773"/>
            <a:chExt cx="7515377" cy="5285800"/>
          </a:xfrm>
        </p:grpSpPr>
        <p:pic>
          <p:nvPicPr>
            <p:cNvPr id="48" name="Object 47"/>
            <p:cNvPicPr>
              <a:picLocks noChangeAspect="1"/>
            </p:cNvPicPr>
            <p:nvPr/>
          </p:nvPicPr>
          <p:blipFill rotWithShape="1">
            <a:blip r:embed="rId16"/>
            <a:stretch>
              <a:fillRect/>
            </a:stretch>
          </p:blipFill>
          <p:spPr>
            <a:xfrm>
              <a:off x="5493976" y="759873"/>
              <a:ext cx="15030755" cy="10571600"/>
            </a:xfrm>
            <a:prstGeom prst="rect">
              <a:avLst/>
            </a:prstGeom>
          </p:spPr>
        </p:pic>
        <p:pic>
          <p:nvPicPr>
            <p:cNvPr id="49" name="Object 48"/>
            <p:cNvPicPr>
              <a:picLocks noChangeAspect="1"/>
            </p:cNvPicPr>
            <p:nvPr/>
          </p:nvPicPr>
          <p:blipFill rotWithShape="1">
            <a:blip r:embed="rId17"/>
            <a:stretch>
              <a:fillRect/>
            </a:stretch>
          </p:blipFill>
          <p:spPr>
            <a:xfrm>
              <a:off x="9251664" y="3402773"/>
              <a:ext cx="7515377" cy="5285800"/>
            </a:xfrm>
            <a:prstGeom prst="rect">
              <a:avLst/>
            </a:prstGeom>
          </p:spPr>
        </p:pic>
      </p:grpSp>
      <p:pic>
        <p:nvPicPr>
          <p:cNvPr id="51" name="Object 50"/>
          <p:cNvPicPr>
            <a:picLocks noChangeAspect="1"/>
          </p:cNvPicPr>
          <p:nvPr/>
        </p:nvPicPr>
        <p:blipFill rotWithShape="1">
          <a:blip r:embed="rId18"/>
          <a:stretch>
            <a:fillRect/>
          </a:stretch>
        </p:blipFill>
        <p:spPr>
          <a:xfrm>
            <a:off x="9741336" y="3720269"/>
            <a:ext cx="1875066" cy="939390"/>
          </a:xfrm>
          <a:prstGeom prst="rect">
            <a:avLst/>
          </a:prstGeom>
        </p:spPr>
      </p:pic>
      <p:pic>
        <p:nvPicPr>
          <p:cNvPr id="52" name="Object 51"/>
          <p:cNvPicPr>
            <a:picLocks noChangeAspect="1"/>
          </p:cNvPicPr>
          <p:nvPr/>
        </p:nvPicPr>
        <p:blipFill rotWithShape="1">
          <a:blip r:embed="rId19"/>
          <a:stretch>
            <a:fillRect/>
          </a:stretch>
        </p:blipFill>
        <p:spPr>
          <a:xfrm>
            <a:off x="9555716" y="4426735"/>
            <a:ext cx="6888794" cy="7210832"/>
          </a:xfrm>
          <a:prstGeom prst="rect">
            <a:avLst/>
          </a:prstGeom>
        </p:spPr>
      </p:pic>
      <p:grpSp>
        <p:nvGrpSpPr>
          <p:cNvPr id="1017" name="그룹 1017"/>
          <p:cNvGrpSpPr/>
          <p:nvPr/>
        </p:nvGrpSpPr>
        <p:grpSpPr>
          <a:xfrm rot="0">
            <a:off x="-1209953" y="8231764"/>
            <a:ext cx="21363696" cy="2292654"/>
            <a:chOff x="-1209953" y="8231764"/>
            <a:chExt cx="21363696" cy="2292654"/>
          </a:xfrm>
        </p:grpSpPr>
        <p:pic>
          <p:nvPicPr>
            <p:cNvPr id="54" name="Object 53"/>
            <p:cNvPicPr>
              <a:picLocks noChangeAspect="1"/>
            </p:cNvPicPr>
            <p:nvPr/>
          </p:nvPicPr>
          <p:blipFill rotWithShape="1">
            <a:blip r:embed="rId20"/>
            <a:stretch>
              <a:fillRect/>
            </a:stretch>
          </p:blipFill>
          <p:spPr>
            <a:xfrm>
              <a:off x="-1209953" y="8231764"/>
              <a:ext cx="21363696" cy="2292654"/>
            </a:xfrm>
            <a:prstGeom prst="rect">
              <a:avLst/>
            </a:prstGeom>
          </p:spPr>
        </p:pic>
      </p:grpSp>
      <p:grpSp>
        <p:nvGrpSpPr>
          <p:cNvPr id="1018" name="그룹 1018"/>
          <p:cNvGrpSpPr/>
          <p:nvPr/>
        </p:nvGrpSpPr>
        <p:grpSpPr>
          <a:xfrm rot="0">
            <a:off x="1759230" y="3596802"/>
            <a:ext cx="3419017" cy="4897741"/>
            <a:chOff x="1759230" y="3596802"/>
            <a:chExt cx="3419017" cy="4897741"/>
          </a:xfrm>
        </p:grpSpPr>
        <p:pic>
          <p:nvPicPr>
            <p:cNvPr id="57" name="Object 56"/>
            <p:cNvPicPr>
              <a:picLocks noChangeAspect="1"/>
            </p:cNvPicPr>
            <p:nvPr/>
          </p:nvPicPr>
          <p:blipFill rotWithShape="1">
            <a:blip r:embed="rId21"/>
            <a:stretch>
              <a:fillRect/>
            </a:stretch>
          </p:blipFill>
          <p:spPr>
            <a:xfrm>
              <a:off x="1759230" y="3596802"/>
              <a:ext cx="3419017" cy="4897741"/>
            </a:xfrm>
            <a:prstGeom prst="rect">
              <a:avLst/>
            </a:prstGeom>
          </p:spPr>
        </p:pic>
      </p:grpSp>
      <p:grpSp>
        <p:nvGrpSpPr>
          <p:cNvPr id="1019" name="그룹 1019"/>
          <p:cNvGrpSpPr/>
          <p:nvPr/>
        </p:nvGrpSpPr>
        <p:grpSpPr>
          <a:xfrm rot="0">
            <a:off x="5110357" y="3596802"/>
            <a:ext cx="3461385" cy="4897741"/>
            <a:chOff x="5110357" y="3596802"/>
            <a:chExt cx="3461385" cy="4897741"/>
          </a:xfrm>
        </p:grpSpPr>
        <p:pic>
          <p:nvPicPr>
            <p:cNvPr id="60" name="Object 59"/>
            <p:cNvPicPr>
              <a:picLocks noChangeAspect="1"/>
            </p:cNvPicPr>
            <p:nvPr/>
          </p:nvPicPr>
          <p:blipFill rotWithShape="1">
            <a:blip r:embed="rId22"/>
            <a:stretch>
              <a:fillRect/>
            </a:stretch>
          </p:blipFill>
          <p:spPr>
            <a:xfrm>
              <a:off x="5110357" y="3596802"/>
              <a:ext cx="3461385" cy="4897741"/>
            </a:xfrm>
            <a:prstGeom prst="rect">
              <a:avLst/>
            </a:prstGeom>
          </p:spPr>
        </p:pic>
      </p:grp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Slide 9">
    <p:bg>
      <p:bgPr shadeToTitle="0">
        <a:solidFill>
          <a:srgbClr val="bc602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 rot="0">
            <a:off x="-2321141" y="6234671"/>
            <a:ext cx="21375028" cy="5365609"/>
            <a:chOff x="-2321141" y="6234671"/>
            <a:chExt cx="21375028" cy="5365609"/>
          </a:xfrm>
        </p:grpSpPr>
        <p:grpSp>
          <p:nvGrpSpPr>
            <p:cNvPr id="1002" name="그룹 1002"/>
            <p:cNvGrpSpPr/>
            <p:nvPr/>
          </p:nvGrpSpPr>
          <p:grpSpPr>
            <a:xfrm rot="0">
              <a:off x="-2321141" y="6244194"/>
              <a:ext cx="21375028" cy="5356085"/>
              <a:chOff x="-2321141" y="6244194"/>
              <a:chExt cx="21375028" cy="5356085"/>
            </a:xfrm>
          </p:grpSpPr>
          <p:grpSp>
            <p:nvGrpSpPr>
              <p:cNvPr id="1003" name="그룹 1003"/>
              <p:cNvGrpSpPr/>
              <p:nvPr/>
            </p:nvGrpSpPr>
            <p:grpSpPr>
              <a:xfrm rot="0">
                <a:off x="4167664" y="7146520"/>
                <a:ext cx="14755634" cy="3473653"/>
                <a:chOff x="4167664" y="7146520"/>
                <a:chExt cx="14755634" cy="3473653"/>
              </a:xfrm>
            </p:grpSpPr>
            <p:pic>
              <p:nvPicPr>
                <p:cNvPr id="5" name="Object 4"/>
                <p:cNvPicPr>
                  <a:picLocks noChangeAspect="1"/>
                </p:cNvPicPr>
                <p:nvPr/>
              </p:nvPicPr>
              <p:blipFill rotWithShape="1">
                <a:blip r:embed="rId2"/>
                <a:stretch>
                  <a:fillRect/>
                </a:stretch>
              </p:blipFill>
              <p:spPr>
                <a:xfrm rot="21300000">
                  <a:off x="4167664" y="7146520"/>
                  <a:ext cx="14755634" cy="3473653"/>
                </a:xfrm>
                <a:prstGeom prst="rect">
                  <a:avLst/>
                </a:prstGeom>
              </p:spPr>
            </p:pic>
          </p:grpSp>
          <p:grpSp>
            <p:nvGrpSpPr>
              <p:cNvPr id="1004" name="그룹 1004"/>
              <p:cNvGrpSpPr/>
              <p:nvPr/>
            </p:nvGrpSpPr>
            <p:grpSpPr>
              <a:xfrm rot="0">
                <a:off x="-2201751" y="6970162"/>
                <a:ext cx="16810760" cy="3473653"/>
                <a:chOff x="-2201751" y="6970162"/>
                <a:chExt cx="16810760" cy="3473653"/>
              </a:xfrm>
            </p:grpSpPr>
            <p:pic>
              <p:nvPicPr>
                <p:cNvPr id="8" name="Object 7"/>
                <p:cNvPicPr>
                  <a:picLocks noChangeAspect="1"/>
                </p:cNvPicPr>
                <p:nvPr/>
              </p:nvPicPr>
              <p:blipFill rotWithShape="1">
                <a:blip r:embed="rId3"/>
                <a:stretch>
                  <a:fillRect/>
                </a:stretch>
              </p:blipFill>
              <p:spPr>
                <a:xfrm rot="300000">
                  <a:off x="-2201751" y="6970162"/>
                  <a:ext cx="16810760" cy="3473653"/>
                </a:xfrm>
                <a:prstGeom prst="rect">
                  <a:avLst/>
                </a:prstGeom>
              </p:spPr>
            </p:pic>
          </p:grpSp>
          <p:grpSp>
            <p:nvGrpSpPr>
              <p:cNvPr id="1005" name="그룹 1005"/>
              <p:cNvGrpSpPr/>
              <p:nvPr/>
            </p:nvGrpSpPr>
            <p:grpSpPr>
              <a:xfrm rot="0">
                <a:off x="-630684" y="7695518"/>
                <a:ext cx="19633882" cy="3901221"/>
                <a:chOff x="-630684" y="7695518"/>
                <a:chExt cx="19633882" cy="3901221"/>
              </a:xfrm>
            </p:grpSpPr>
            <p:pic>
              <p:nvPicPr>
                <p:cNvPr id="11" name="Object 10"/>
                <p:cNvPicPr>
                  <a:picLocks noChangeAspect="1"/>
                </p:cNvPicPr>
                <p:nvPr/>
              </p:nvPicPr>
              <p:blipFill rotWithShape="1">
                <a:blip r:embed="rId4"/>
                <a:stretch>
                  <a:fillRect/>
                </a:stretch>
              </p:blipFill>
              <p:spPr>
                <a:xfrm>
                  <a:off x="-630684" y="7695518"/>
                  <a:ext cx="19633882" cy="3901221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006" name="그룹 1006"/>
            <p:cNvGrpSpPr/>
            <p:nvPr/>
          </p:nvGrpSpPr>
          <p:grpSpPr>
            <a:xfrm rot="0">
              <a:off x="6784995" y="6234671"/>
              <a:ext cx="4715724" cy="4715724"/>
              <a:chOff x="6784995" y="6234671"/>
              <a:chExt cx="4715724" cy="4715724"/>
            </a:xfrm>
          </p:grpSpPr>
          <p:pic>
            <p:nvPicPr>
              <p:cNvPr id="15" name="Object 14"/>
              <p:cNvPicPr>
                <a:picLocks noChangeAspect="1"/>
              </p:cNvPicPr>
              <p:nvPr/>
            </p:nvPicPr>
            <p:blipFill rotWithShape="1">
              <a:blip r:embed="rId5"/>
              <a:stretch>
                <a:fillRect/>
              </a:stretch>
            </p:blipFill>
            <p:spPr>
              <a:xfrm>
                <a:off x="6784995" y="6234671"/>
                <a:ext cx="4715724" cy="4715724"/>
              </a:xfrm>
              <a:prstGeom prst="rect">
                <a:avLst/>
              </a:prstGeom>
            </p:spPr>
          </p:pic>
        </p:grpSp>
        <p:grpSp>
          <p:nvGrpSpPr>
            <p:cNvPr id="1007" name="그룹 1007"/>
            <p:cNvGrpSpPr/>
            <p:nvPr/>
          </p:nvGrpSpPr>
          <p:grpSpPr>
            <a:xfrm rot="0">
              <a:off x="12647974" y="7427735"/>
              <a:ext cx="2542228" cy="1136537"/>
              <a:chOff x="12647974" y="7427735"/>
              <a:chExt cx="2542228" cy="1136537"/>
            </a:xfrm>
          </p:grpSpPr>
          <p:pic>
            <p:nvPicPr>
              <p:cNvPr id="18" name="Object 17"/>
              <p:cNvPicPr>
                <a:picLocks noChangeAspect="1"/>
              </p:cNvPicPr>
              <p:nvPr/>
            </p:nvPicPr>
            <p:blipFill rotWithShape="1">
              <a:blip r:embed="rId6"/>
              <a:stretch>
                <a:fillRect/>
              </a:stretch>
            </p:blipFill>
            <p:spPr>
              <a:xfrm rot="360000">
                <a:off x="12647974" y="7427735"/>
                <a:ext cx="2542228" cy="1136537"/>
              </a:xfrm>
              <a:prstGeom prst="rect">
                <a:avLst/>
              </a:prstGeom>
            </p:spPr>
          </p:pic>
        </p:grpSp>
      </p:grpSp>
      <p:grpSp>
        <p:nvGrpSpPr>
          <p:cNvPr id="1008" name="그룹 1008"/>
          <p:cNvGrpSpPr/>
          <p:nvPr/>
        </p:nvGrpSpPr>
        <p:grpSpPr>
          <a:xfrm rot="0">
            <a:off x="-350064" y="-1020050"/>
            <a:ext cx="18985842" cy="6148440"/>
            <a:chOff x="-350064" y="-1020050"/>
            <a:chExt cx="18985842" cy="6148440"/>
          </a:xfrm>
        </p:grpSpPr>
        <p:pic>
          <p:nvPicPr>
            <p:cNvPr id="22" name="Object 21"/>
            <p:cNvPicPr>
              <a:picLocks noChangeAspect="1"/>
            </p:cNvPicPr>
            <p:nvPr/>
          </p:nvPicPr>
          <p:blipFill rotWithShape="1">
            <a:blip r:embed="rId7"/>
            <a:stretch>
              <a:fillRect/>
            </a:stretch>
          </p:blipFill>
          <p:spPr>
            <a:xfrm>
              <a:off x="-350064" y="-1020050"/>
              <a:ext cx="18985842" cy="6148440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 rot="0">
            <a:off x="-1901611" y="-1468601"/>
            <a:ext cx="7321682" cy="4383857"/>
            <a:chOff x="-1901611" y="-1468601"/>
            <a:chExt cx="7321682" cy="4383857"/>
          </a:xfrm>
        </p:grpSpPr>
        <p:pic>
          <p:nvPicPr>
            <p:cNvPr id="25" name="Object 24"/>
            <p:cNvPicPr>
              <a:picLocks noChangeAspect="1"/>
            </p:cNvPicPr>
            <p:nvPr/>
          </p:nvPicPr>
          <p:blipFill rotWithShape="1">
            <a:blip r:embed="rId8"/>
            <a:stretch>
              <a:fillRect/>
            </a:stretch>
          </p:blipFill>
          <p:spPr>
            <a:xfrm>
              <a:off x="-1901611" y="-1468601"/>
              <a:ext cx="7321682" cy="4383857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 rot="0">
            <a:off x="781175" y="730561"/>
            <a:ext cx="16723364" cy="8824593"/>
            <a:chOff x="781175" y="730561"/>
            <a:chExt cx="16723364" cy="8824593"/>
          </a:xfrm>
        </p:grpSpPr>
        <p:pic>
          <p:nvPicPr>
            <p:cNvPr id="28" name="Object 27"/>
            <p:cNvPicPr>
              <a:picLocks noChangeAspect="1"/>
            </p:cNvPicPr>
            <p:nvPr/>
          </p:nvPicPr>
          <p:blipFill rotWithShape="1">
            <a:blip r:embed="rId9"/>
            <a:stretch>
              <a:fillRect/>
            </a:stretch>
          </p:blipFill>
          <p:spPr>
            <a:xfrm>
              <a:off x="-7580507" y="-3681736"/>
              <a:ext cx="33446728" cy="17649186"/>
            </a:xfrm>
            <a:prstGeom prst="rect">
              <a:avLst/>
            </a:prstGeom>
          </p:spPr>
        </p:pic>
        <p:pic>
          <p:nvPicPr>
            <p:cNvPr id="29" name="Object 28"/>
            <p:cNvPicPr>
              <a:picLocks noChangeAspect="1"/>
            </p:cNvPicPr>
            <p:nvPr/>
          </p:nvPicPr>
          <p:blipFill rotWithShape="1">
            <a:blip r:embed="rId10"/>
            <a:stretch>
              <a:fillRect/>
            </a:stretch>
          </p:blipFill>
          <p:spPr>
            <a:xfrm>
              <a:off x="781175" y="730561"/>
              <a:ext cx="16723364" cy="8824593"/>
            </a:xfrm>
            <a:prstGeom prst="rect">
              <a:avLst/>
            </a:prstGeom>
          </p:spPr>
        </p:pic>
      </p:grpSp>
      <p:pic>
        <p:nvPicPr>
          <p:cNvPr id="31" name="Object 30"/>
          <p:cNvPicPr>
            <a:picLocks noChangeAspect="1"/>
          </p:cNvPicPr>
          <p:nvPr/>
        </p:nvPicPr>
        <p:blipFill rotWithShape="1">
          <a:blip r:embed="rId11"/>
          <a:stretch>
            <a:fillRect/>
          </a:stretch>
        </p:blipFill>
        <p:spPr>
          <a:xfrm>
            <a:off x="1995839" y="1444972"/>
            <a:ext cx="13004235" cy="2765234"/>
          </a:xfrm>
          <a:prstGeom prst="rect">
            <a:avLst/>
          </a:prstGeom>
        </p:spPr>
      </p:pic>
      <p:grpSp>
        <p:nvGrpSpPr>
          <p:cNvPr id="1011" name="그룹 1011"/>
          <p:cNvGrpSpPr/>
          <p:nvPr/>
        </p:nvGrpSpPr>
        <p:grpSpPr>
          <a:xfrm rot="0">
            <a:off x="8020416" y="1178928"/>
            <a:ext cx="2244883" cy="643891"/>
            <a:chOff x="8020416" y="1178928"/>
            <a:chExt cx="2244883" cy="643891"/>
          </a:xfrm>
        </p:grpSpPr>
        <p:pic>
          <p:nvPicPr>
            <p:cNvPr id="33" name="Object 32"/>
            <p:cNvPicPr>
              <a:picLocks noChangeAspect="1"/>
            </p:cNvPicPr>
            <p:nvPr/>
          </p:nvPicPr>
          <p:blipFill rotWithShape="1">
            <a:blip r:embed="rId12"/>
            <a:stretch>
              <a:fillRect/>
            </a:stretch>
          </p:blipFill>
          <p:spPr>
            <a:xfrm>
              <a:off x="7691729" y="1078929"/>
              <a:ext cx="2871105" cy="987829"/>
            </a:xfrm>
            <a:prstGeom prst="rect">
              <a:avLst/>
            </a:prstGeom>
          </p:spPr>
        </p:pic>
        <p:grpSp>
          <p:nvGrpSpPr>
            <p:cNvPr id="1012" name="그룹 1012"/>
            <p:cNvGrpSpPr/>
            <p:nvPr/>
          </p:nvGrpSpPr>
          <p:grpSpPr>
            <a:xfrm rot="0">
              <a:off x="8020416" y="1178928"/>
              <a:ext cx="2244883" cy="28942"/>
              <a:chOff x="8020416" y="1178928"/>
              <a:chExt cx="2244883" cy="28942"/>
            </a:xfrm>
          </p:grpSpPr>
          <p:pic>
            <p:nvPicPr>
              <p:cNvPr id="35" name="Object 34"/>
              <p:cNvPicPr>
                <a:picLocks noChangeAspect="1"/>
              </p:cNvPicPr>
              <p:nvPr/>
            </p:nvPicPr>
            <p:blipFill rotWithShape="1">
              <a:blip r:embed="rId13"/>
              <a:stretch>
                <a:fillRect/>
              </a:stretch>
            </p:blipFill>
            <p:spPr>
              <a:xfrm>
                <a:off x="8020416" y="1178928"/>
                <a:ext cx="2244883" cy="28942"/>
              </a:xfrm>
              <a:prstGeom prst="rect">
                <a:avLst/>
              </a:prstGeom>
            </p:spPr>
          </p:pic>
        </p:grpSp>
        <p:grpSp>
          <p:nvGrpSpPr>
            <p:cNvPr id="1013" name="그룹 1013"/>
            <p:cNvGrpSpPr/>
            <p:nvPr/>
          </p:nvGrpSpPr>
          <p:grpSpPr>
            <a:xfrm rot="0">
              <a:off x="8020416" y="1793877"/>
              <a:ext cx="2244883" cy="28942"/>
              <a:chOff x="8020416" y="1793877"/>
              <a:chExt cx="2244883" cy="28942"/>
            </a:xfrm>
          </p:grpSpPr>
          <p:pic>
            <p:nvPicPr>
              <p:cNvPr id="38" name="Object 37"/>
              <p:cNvPicPr>
                <a:picLocks noChangeAspect="1"/>
              </p:cNvPicPr>
              <p:nvPr/>
            </p:nvPicPr>
            <p:blipFill rotWithShape="1">
              <a:blip r:embed="rId13"/>
              <a:stretch>
                <a:fillRect/>
              </a:stretch>
            </p:blipFill>
            <p:spPr>
              <a:xfrm>
                <a:off x="8020416" y="1793877"/>
                <a:ext cx="2244883" cy="28942"/>
              </a:xfrm>
              <a:prstGeom prst="rect">
                <a:avLst/>
              </a:prstGeom>
            </p:spPr>
          </p:pic>
        </p:grpSp>
      </p:grpSp>
      <p:grpSp>
        <p:nvGrpSpPr>
          <p:cNvPr id="1014" name="그룹 1014"/>
          <p:cNvGrpSpPr/>
          <p:nvPr/>
        </p:nvGrpSpPr>
        <p:grpSpPr>
          <a:xfrm rot="0">
            <a:off x="14188880" y="409351"/>
            <a:ext cx="992241" cy="986806"/>
            <a:chOff x="14188880" y="409351"/>
            <a:chExt cx="992241" cy="986806"/>
          </a:xfrm>
        </p:grpSpPr>
        <p:pic>
          <p:nvPicPr>
            <p:cNvPr id="42" name="Object 41"/>
            <p:cNvPicPr>
              <a:picLocks noChangeAspect="1"/>
            </p:cNvPicPr>
            <p:nvPr/>
          </p:nvPicPr>
          <p:blipFill rotWithShape="1">
            <a:blip r:embed="rId14"/>
            <a:stretch>
              <a:fillRect/>
            </a:stretch>
          </p:blipFill>
          <p:spPr>
            <a:xfrm rot="8100000">
              <a:off x="14188880" y="409351"/>
              <a:ext cx="992241" cy="986806"/>
            </a:xfrm>
            <a:prstGeom prst="rect">
              <a:avLst/>
            </a:prstGeom>
          </p:spPr>
        </p:pic>
      </p:grpSp>
      <p:grpSp>
        <p:nvGrpSpPr>
          <p:cNvPr id="1015" name="그룹 1015"/>
          <p:cNvGrpSpPr/>
          <p:nvPr/>
        </p:nvGrpSpPr>
        <p:grpSpPr>
          <a:xfrm rot="0">
            <a:off x="3040634" y="1342505"/>
            <a:ext cx="862385" cy="952708"/>
            <a:chOff x="3040634" y="1342505"/>
            <a:chExt cx="862385" cy="952708"/>
          </a:xfrm>
        </p:grpSpPr>
        <p:pic>
          <p:nvPicPr>
            <p:cNvPr id="45" name="Object 44"/>
            <p:cNvPicPr>
              <a:picLocks noChangeAspect="1"/>
            </p:cNvPicPr>
            <p:nvPr/>
          </p:nvPicPr>
          <p:blipFill rotWithShape="1">
            <a:blip r:embed="rId15"/>
            <a:stretch>
              <a:fillRect/>
            </a:stretch>
          </p:blipFill>
          <p:spPr>
            <a:xfrm rot="19380000">
              <a:off x="3040634" y="1342505"/>
              <a:ext cx="862385" cy="952708"/>
            </a:xfrm>
            <a:prstGeom prst="rect">
              <a:avLst/>
            </a:prstGeom>
          </p:spPr>
        </p:pic>
      </p:grpSp>
      <p:grpSp>
        <p:nvGrpSpPr>
          <p:cNvPr id="1016" name="그룹 1016"/>
          <p:cNvGrpSpPr/>
          <p:nvPr/>
        </p:nvGrpSpPr>
        <p:grpSpPr>
          <a:xfrm rot="0">
            <a:off x="5385169" y="3334201"/>
            <a:ext cx="7515377" cy="5285800"/>
            <a:chOff x="5385169" y="3334201"/>
            <a:chExt cx="7515377" cy="5285800"/>
          </a:xfrm>
        </p:grpSpPr>
        <p:pic>
          <p:nvPicPr>
            <p:cNvPr id="48" name="Object 47"/>
            <p:cNvPicPr>
              <a:picLocks noChangeAspect="1"/>
            </p:cNvPicPr>
            <p:nvPr/>
          </p:nvPicPr>
          <p:blipFill rotWithShape="1">
            <a:blip r:embed="rId16"/>
            <a:stretch>
              <a:fillRect/>
            </a:stretch>
          </p:blipFill>
          <p:spPr>
            <a:xfrm>
              <a:off x="1627480" y="691301"/>
              <a:ext cx="15030755" cy="10571600"/>
            </a:xfrm>
            <a:prstGeom prst="rect">
              <a:avLst/>
            </a:prstGeom>
          </p:spPr>
        </p:pic>
        <p:pic>
          <p:nvPicPr>
            <p:cNvPr id="49" name="Object 48"/>
            <p:cNvPicPr>
              <a:picLocks noChangeAspect="1"/>
            </p:cNvPicPr>
            <p:nvPr/>
          </p:nvPicPr>
          <p:blipFill rotWithShape="1">
            <a:blip r:embed="rId17"/>
            <a:stretch>
              <a:fillRect/>
            </a:stretch>
          </p:blipFill>
          <p:spPr>
            <a:xfrm>
              <a:off x="5385169" y="3334201"/>
              <a:ext cx="7515377" cy="5285800"/>
            </a:xfrm>
            <a:prstGeom prst="rect">
              <a:avLst/>
            </a:prstGeom>
          </p:spPr>
        </p:pic>
      </p:grpSp>
      <p:pic>
        <p:nvPicPr>
          <p:cNvPr id="51" name="Object 50"/>
          <p:cNvPicPr>
            <a:picLocks noChangeAspect="1"/>
          </p:cNvPicPr>
          <p:nvPr/>
        </p:nvPicPr>
        <p:blipFill rotWithShape="1">
          <a:blip r:embed="rId18"/>
          <a:stretch>
            <a:fillRect/>
          </a:stretch>
        </p:blipFill>
        <p:spPr>
          <a:xfrm>
            <a:off x="8264064" y="3847879"/>
            <a:ext cx="1942066" cy="1006847"/>
          </a:xfrm>
          <a:prstGeom prst="rect">
            <a:avLst/>
          </a:prstGeom>
        </p:spPr>
      </p:pic>
      <p:pic>
        <p:nvPicPr>
          <p:cNvPr id="52" name="Object 51"/>
          <p:cNvPicPr>
            <a:picLocks noChangeAspect="1"/>
          </p:cNvPicPr>
          <p:nvPr/>
        </p:nvPicPr>
        <p:blipFill rotWithShape="1">
          <a:blip r:embed="rId19"/>
          <a:stretch>
            <a:fillRect/>
          </a:stretch>
        </p:blipFill>
        <p:spPr>
          <a:xfrm>
            <a:off x="5706449" y="4690354"/>
            <a:ext cx="7025203" cy="3721280"/>
          </a:xfrm>
          <a:prstGeom prst="rect">
            <a:avLst/>
          </a:prstGeom>
        </p:spPr>
      </p:pic>
      <p:grpSp>
        <p:nvGrpSpPr>
          <p:cNvPr id="1017" name="그룹 1017"/>
          <p:cNvGrpSpPr/>
          <p:nvPr/>
        </p:nvGrpSpPr>
        <p:grpSpPr>
          <a:xfrm rot="0">
            <a:off x="-1209953" y="8231764"/>
            <a:ext cx="21363696" cy="2292654"/>
            <a:chOff x="-1209953" y="8231764"/>
            <a:chExt cx="21363696" cy="2292654"/>
          </a:xfrm>
        </p:grpSpPr>
        <p:pic>
          <p:nvPicPr>
            <p:cNvPr id="54" name="Object 53"/>
            <p:cNvPicPr>
              <a:picLocks noChangeAspect="1"/>
            </p:cNvPicPr>
            <p:nvPr/>
          </p:nvPicPr>
          <p:blipFill rotWithShape="1">
            <a:blip r:embed="rId20"/>
            <a:stretch>
              <a:fillRect/>
            </a:stretch>
          </p:blipFill>
          <p:spPr>
            <a:xfrm>
              <a:off x="-1209953" y="8231764"/>
              <a:ext cx="21363696" cy="2292654"/>
            </a:xfrm>
            <a:prstGeom prst="rect">
              <a:avLst/>
            </a:prstGeom>
          </p:spPr>
        </p:pic>
      </p:grp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Slide 10">
    <p:bg>
      <p:bgPr shadeToTitle="0">
        <a:solidFill>
          <a:srgbClr val="bc602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 rot="0">
            <a:off x="-350064" y="-1020050"/>
            <a:ext cx="18985842" cy="6148440"/>
            <a:chOff x="-350064" y="-1020050"/>
            <a:chExt cx="18985842" cy="6148440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-350064" y="-1020050"/>
              <a:ext cx="18985842" cy="6148440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 rot="0">
            <a:off x="-1692666" y="4110182"/>
            <a:ext cx="6171429" cy="1364126"/>
            <a:chOff x="-1692666" y="4110182"/>
            <a:chExt cx="6171429" cy="1364126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-1692666" y="4110182"/>
              <a:ext cx="6171429" cy="1364126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 rot="0">
            <a:off x="-2321141" y="6244194"/>
            <a:ext cx="21375028" cy="5356085"/>
            <a:chOff x="-2321141" y="6244194"/>
            <a:chExt cx="21375028" cy="5356085"/>
          </a:xfrm>
        </p:grpSpPr>
        <p:grpSp>
          <p:nvGrpSpPr>
            <p:cNvPr id="1004" name="그룹 1004"/>
            <p:cNvGrpSpPr/>
            <p:nvPr/>
          </p:nvGrpSpPr>
          <p:grpSpPr>
            <a:xfrm rot="0">
              <a:off x="4167664" y="7146520"/>
              <a:ext cx="14755634" cy="3473653"/>
              <a:chOff x="4167664" y="7146520"/>
              <a:chExt cx="14755634" cy="3473653"/>
            </a:xfrm>
          </p:grpSpPr>
          <p:pic>
            <p:nvPicPr>
              <p:cNvPr id="10" name="Object 9"/>
              <p:cNvPicPr>
                <a:picLocks noChangeAspect="1"/>
              </p:cNvPicPr>
              <p:nvPr/>
            </p:nvPicPr>
            <p:blipFill rotWithShape="1">
              <a:blip r:embed="rId4"/>
              <a:stretch>
                <a:fillRect/>
              </a:stretch>
            </p:blipFill>
            <p:spPr>
              <a:xfrm rot="21300000">
                <a:off x="4167664" y="7146520"/>
                <a:ext cx="14755634" cy="3473653"/>
              </a:xfrm>
              <a:prstGeom prst="rect">
                <a:avLst/>
              </a:prstGeom>
            </p:spPr>
          </p:pic>
        </p:grpSp>
        <p:grpSp>
          <p:nvGrpSpPr>
            <p:cNvPr id="1005" name="그룹 1005"/>
            <p:cNvGrpSpPr/>
            <p:nvPr/>
          </p:nvGrpSpPr>
          <p:grpSpPr>
            <a:xfrm rot="0">
              <a:off x="-2201751" y="6970162"/>
              <a:ext cx="16810760" cy="3473653"/>
              <a:chOff x="-2201751" y="6970162"/>
              <a:chExt cx="16810760" cy="3473653"/>
            </a:xfrm>
          </p:grpSpPr>
          <p:pic>
            <p:nvPicPr>
              <p:cNvPr id="13" name="Object 12"/>
              <p:cNvPicPr>
                <a:picLocks noChangeAspect="1"/>
              </p:cNvPicPr>
              <p:nvPr/>
            </p:nvPicPr>
            <p:blipFill rotWithShape="1">
              <a:blip r:embed="rId5"/>
              <a:stretch>
                <a:fillRect/>
              </a:stretch>
            </p:blipFill>
            <p:spPr>
              <a:xfrm rot="300000">
                <a:off x="-2201751" y="6970162"/>
                <a:ext cx="16810760" cy="3473653"/>
              </a:xfrm>
              <a:prstGeom prst="rect">
                <a:avLst/>
              </a:prstGeom>
            </p:spPr>
          </p:pic>
        </p:grpSp>
        <p:grpSp>
          <p:nvGrpSpPr>
            <p:cNvPr id="1006" name="그룹 1006"/>
            <p:cNvGrpSpPr/>
            <p:nvPr/>
          </p:nvGrpSpPr>
          <p:grpSpPr>
            <a:xfrm rot="0">
              <a:off x="-630684" y="7695518"/>
              <a:ext cx="19633882" cy="3901221"/>
              <a:chOff x="-630684" y="7695518"/>
              <a:chExt cx="19633882" cy="3901221"/>
            </a:xfrm>
          </p:grpSpPr>
          <p:pic>
            <p:nvPicPr>
              <p:cNvPr id="16" name="Object 15"/>
              <p:cNvPicPr>
                <a:picLocks noChangeAspect="1"/>
              </p:cNvPicPr>
              <p:nvPr/>
            </p:nvPicPr>
            <p:blipFill rotWithShape="1">
              <a:blip r:embed="rId6"/>
              <a:stretch>
                <a:fillRect/>
              </a:stretch>
            </p:blipFill>
            <p:spPr>
              <a:xfrm>
                <a:off x="-630684" y="7695518"/>
                <a:ext cx="19633882" cy="3901221"/>
              </a:xfrm>
              <a:prstGeom prst="rect">
                <a:avLst/>
              </a:prstGeom>
            </p:spPr>
          </p:pic>
        </p:grpSp>
      </p:grpSp>
      <p:grpSp>
        <p:nvGrpSpPr>
          <p:cNvPr id="1007" name="그룹 1007"/>
          <p:cNvGrpSpPr/>
          <p:nvPr/>
        </p:nvGrpSpPr>
        <p:grpSpPr>
          <a:xfrm rot="0">
            <a:off x="6784995" y="6234671"/>
            <a:ext cx="4715724" cy="4715724"/>
            <a:chOff x="6784995" y="6234671"/>
            <a:chExt cx="4715724" cy="4715724"/>
          </a:xfrm>
        </p:grpSpPr>
        <p:pic>
          <p:nvPicPr>
            <p:cNvPr id="20" name="Object 19"/>
            <p:cNvPicPr>
              <a:picLocks noChangeAspect="1"/>
            </p:cNvPicPr>
            <p:nvPr/>
          </p:nvPicPr>
          <p:blipFill rotWithShape="1">
            <a:blip r:embed="rId7"/>
            <a:stretch>
              <a:fillRect/>
            </a:stretch>
          </p:blipFill>
          <p:spPr>
            <a:xfrm>
              <a:off x="6784995" y="6234671"/>
              <a:ext cx="4715724" cy="4715724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 rot="0">
            <a:off x="16103628" y="3911037"/>
            <a:ext cx="739730" cy="880632"/>
            <a:chOff x="16103628" y="3911037"/>
            <a:chExt cx="739730" cy="880632"/>
          </a:xfrm>
        </p:grpSpPr>
        <p:pic>
          <p:nvPicPr>
            <p:cNvPr id="23" name="Object 22"/>
            <p:cNvPicPr>
              <a:picLocks noChangeAspect="1"/>
            </p:cNvPicPr>
            <p:nvPr/>
          </p:nvPicPr>
          <p:blipFill rotWithShape="1">
            <a:blip r:embed="rId8"/>
            <a:stretch>
              <a:fillRect/>
            </a:stretch>
          </p:blipFill>
          <p:spPr>
            <a:xfrm rot="2700000">
              <a:off x="16103628" y="3911037"/>
              <a:ext cx="739730" cy="880632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 rot="0">
            <a:off x="12640420" y="7571879"/>
            <a:ext cx="2175985" cy="972803"/>
            <a:chOff x="12640420" y="7571879"/>
            <a:chExt cx="2175985" cy="972803"/>
          </a:xfrm>
        </p:grpSpPr>
        <p:pic>
          <p:nvPicPr>
            <p:cNvPr id="26" name="Object 25"/>
            <p:cNvPicPr>
              <a:picLocks noChangeAspect="1"/>
            </p:cNvPicPr>
            <p:nvPr/>
          </p:nvPicPr>
          <p:blipFill rotWithShape="1">
            <a:blip r:embed="rId9"/>
            <a:stretch>
              <a:fillRect/>
            </a:stretch>
          </p:blipFill>
          <p:spPr>
            <a:xfrm rot="360000">
              <a:off x="12640420" y="7571879"/>
              <a:ext cx="2175985" cy="972803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 rot="0">
            <a:off x="13013377" y="6516376"/>
            <a:ext cx="1515036" cy="1625870"/>
            <a:chOff x="13013377" y="6516376"/>
            <a:chExt cx="1515036" cy="1625870"/>
          </a:xfrm>
        </p:grpSpPr>
        <p:grpSp>
          <p:nvGrpSpPr>
            <p:cNvPr id="1011" name="그룹 1011"/>
            <p:cNvGrpSpPr/>
            <p:nvPr/>
          </p:nvGrpSpPr>
          <p:grpSpPr>
            <a:xfrm rot="0">
              <a:off x="13766508" y="6516376"/>
              <a:ext cx="753131" cy="1450004"/>
              <a:chOff x="13766508" y="6516376"/>
              <a:chExt cx="753131" cy="1450004"/>
            </a:xfrm>
          </p:grpSpPr>
          <p:pic>
            <p:nvPicPr>
              <p:cNvPr id="30" name="Object 29"/>
              <p:cNvPicPr>
                <a:picLocks noChangeAspect="1"/>
              </p:cNvPicPr>
              <p:nvPr/>
            </p:nvPicPr>
            <p:blipFill rotWithShape="1">
              <a:blip r:embed="rId10"/>
              <a:stretch>
                <a:fillRect/>
              </a:stretch>
            </p:blipFill>
            <p:spPr>
              <a:xfrm>
                <a:off x="13766508" y="6516376"/>
                <a:ext cx="753131" cy="1450004"/>
              </a:xfrm>
              <a:prstGeom prst="rect">
                <a:avLst/>
              </a:prstGeom>
            </p:spPr>
          </p:pic>
        </p:grpSp>
        <p:grpSp>
          <p:nvGrpSpPr>
            <p:cNvPr id="1012" name="그룹 1012"/>
            <p:cNvGrpSpPr/>
            <p:nvPr/>
          </p:nvGrpSpPr>
          <p:grpSpPr>
            <a:xfrm rot="0">
              <a:off x="13013377" y="7008912"/>
              <a:ext cx="586755" cy="1129680"/>
              <a:chOff x="13013377" y="7008912"/>
              <a:chExt cx="586755" cy="1129680"/>
            </a:xfrm>
          </p:grpSpPr>
          <p:pic>
            <p:nvPicPr>
              <p:cNvPr id="33" name="Object 32"/>
              <p:cNvPicPr>
                <a:picLocks noChangeAspect="1"/>
              </p:cNvPicPr>
              <p:nvPr/>
            </p:nvPicPr>
            <p:blipFill rotWithShape="1">
              <a:blip r:embed="rId11"/>
              <a:stretch>
                <a:fillRect/>
              </a:stretch>
            </p:blipFill>
            <p:spPr>
              <a:xfrm>
                <a:off x="13013377" y="7008912"/>
                <a:ext cx="586755" cy="1129680"/>
              </a:xfrm>
              <a:prstGeom prst="rect">
                <a:avLst/>
              </a:prstGeom>
            </p:spPr>
          </p:pic>
        </p:grpSp>
      </p:grpSp>
      <p:grpSp>
        <p:nvGrpSpPr>
          <p:cNvPr id="1013" name="그룹 1013"/>
          <p:cNvGrpSpPr/>
          <p:nvPr/>
        </p:nvGrpSpPr>
        <p:grpSpPr>
          <a:xfrm rot="0">
            <a:off x="711655" y="8023559"/>
            <a:ext cx="736474" cy="552355"/>
            <a:chOff x="711655" y="8023559"/>
            <a:chExt cx="736474" cy="552355"/>
          </a:xfrm>
        </p:grpSpPr>
        <p:pic>
          <p:nvPicPr>
            <p:cNvPr id="37" name="Object 36"/>
            <p:cNvPicPr>
              <a:picLocks noChangeAspect="1"/>
            </p:cNvPicPr>
            <p:nvPr/>
          </p:nvPicPr>
          <p:blipFill rotWithShape="1">
            <a:blip r:embed="rId12"/>
            <a:stretch>
              <a:fillRect/>
            </a:stretch>
          </p:blipFill>
          <p:spPr>
            <a:xfrm rot="15840000">
              <a:off x="711655" y="8023559"/>
              <a:ext cx="736474" cy="552355"/>
            </a:xfrm>
            <a:prstGeom prst="rect">
              <a:avLst/>
            </a:prstGeom>
          </p:spPr>
        </p:pic>
      </p:grpSp>
      <p:grpSp>
        <p:nvGrpSpPr>
          <p:cNvPr id="1014" name="그룹 1014"/>
          <p:cNvGrpSpPr/>
          <p:nvPr/>
        </p:nvGrpSpPr>
        <p:grpSpPr>
          <a:xfrm rot="0">
            <a:off x="3317484" y="6796330"/>
            <a:ext cx="551761" cy="1062307"/>
            <a:chOff x="3317484" y="6796330"/>
            <a:chExt cx="551761" cy="1062307"/>
          </a:xfrm>
        </p:grpSpPr>
        <p:pic>
          <p:nvPicPr>
            <p:cNvPr id="40" name="Object 39"/>
            <p:cNvPicPr>
              <a:picLocks noChangeAspect="1"/>
            </p:cNvPicPr>
            <p:nvPr/>
          </p:nvPicPr>
          <p:blipFill rotWithShape="1">
            <a:blip r:embed="rId13"/>
            <a:stretch>
              <a:fillRect/>
            </a:stretch>
          </p:blipFill>
          <p:spPr>
            <a:xfrm>
              <a:off x="3317484" y="6796330"/>
              <a:ext cx="551761" cy="1062307"/>
            </a:xfrm>
            <a:prstGeom prst="rect">
              <a:avLst/>
            </a:prstGeom>
          </p:spPr>
        </p:pic>
      </p:grpSp>
      <p:grpSp>
        <p:nvGrpSpPr>
          <p:cNvPr id="1015" name="그룹 1015"/>
          <p:cNvGrpSpPr/>
          <p:nvPr/>
        </p:nvGrpSpPr>
        <p:grpSpPr>
          <a:xfrm rot="0">
            <a:off x="-451330" y="-536230"/>
            <a:ext cx="7864366" cy="4728450"/>
            <a:chOff x="-451330" y="-536230"/>
            <a:chExt cx="7864366" cy="4728450"/>
          </a:xfrm>
        </p:grpSpPr>
        <p:pic>
          <p:nvPicPr>
            <p:cNvPr id="43" name="Object 42"/>
            <p:cNvPicPr>
              <a:picLocks noChangeAspect="1"/>
            </p:cNvPicPr>
            <p:nvPr/>
          </p:nvPicPr>
          <p:blipFill rotWithShape="1">
            <a:blip r:embed="rId14"/>
            <a:stretch>
              <a:fillRect/>
            </a:stretch>
          </p:blipFill>
          <p:spPr>
            <a:xfrm>
              <a:off x="-451330" y="-536230"/>
              <a:ext cx="7864366" cy="4728450"/>
            </a:xfrm>
            <a:prstGeom prst="rect">
              <a:avLst/>
            </a:prstGeom>
          </p:spPr>
        </p:pic>
      </p:grpSp>
      <p:grpSp>
        <p:nvGrpSpPr>
          <p:cNvPr id="1016" name="그룹 1016"/>
          <p:cNvGrpSpPr/>
          <p:nvPr/>
        </p:nvGrpSpPr>
        <p:grpSpPr>
          <a:xfrm rot="0">
            <a:off x="3722123" y="3171063"/>
            <a:ext cx="575001" cy="876858"/>
            <a:chOff x="3722123" y="3171063"/>
            <a:chExt cx="575001" cy="876858"/>
          </a:xfrm>
        </p:grpSpPr>
        <p:pic>
          <p:nvPicPr>
            <p:cNvPr id="46" name="Object 45"/>
            <p:cNvPicPr>
              <a:picLocks noChangeAspect="1"/>
            </p:cNvPicPr>
            <p:nvPr/>
          </p:nvPicPr>
          <p:blipFill rotWithShape="1">
            <a:blip r:embed="rId15"/>
            <a:stretch>
              <a:fillRect/>
            </a:stretch>
          </p:blipFill>
          <p:spPr>
            <a:xfrm rot="960000">
              <a:off x="3722123" y="3171063"/>
              <a:ext cx="575001" cy="876858"/>
            </a:xfrm>
            <a:prstGeom prst="rect">
              <a:avLst/>
            </a:prstGeom>
          </p:spPr>
        </p:pic>
      </p:grpSp>
      <p:grpSp>
        <p:nvGrpSpPr>
          <p:cNvPr id="1017" name="그룹 1017"/>
          <p:cNvGrpSpPr/>
          <p:nvPr/>
        </p:nvGrpSpPr>
        <p:grpSpPr>
          <a:xfrm rot="0">
            <a:off x="12583450" y="1482725"/>
            <a:ext cx="1149184" cy="1142890"/>
            <a:chOff x="12583450" y="1482725"/>
            <a:chExt cx="1149184" cy="1142890"/>
          </a:xfrm>
        </p:grpSpPr>
        <p:pic>
          <p:nvPicPr>
            <p:cNvPr id="49" name="Object 48"/>
            <p:cNvPicPr>
              <a:picLocks noChangeAspect="1"/>
            </p:cNvPicPr>
            <p:nvPr/>
          </p:nvPicPr>
          <p:blipFill rotWithShape="1">
            <a:blip r:embed="rId16"/>
            <a:stretch>
              <a:fillRect/>
            </a:stretch>
          </p:blipFill>
          <p:spPr>
            <a:xfrm rot="8100000">
              <a:off x="12583450" y="1482725"/>
              <a:ext cx="1149184" cy="1142890"/>
            </a:xfrm>
            <a:prstGeom prst="rect">
              <a:avLst/>
            </a:prstGeom>
          </p:spPr>
        </p:pic>
      </p:grpSp>
      <p:pic>
        <p:nvPicPr>
          <p:cNvPr id="51" name="Object 50"/>
          <p:cNvPicPr>
            <a:picLocks noChangeAspect="1"/>
          </p:cNvPicPr>
          <p:nvPr/>
        </p:nvPicPr>
        <p:blipFill rotWithShape="1">
          <a:blip r:embed="rId17"/>
          <a:stretch>
            <a:fillRect/>
          </a:stretch>
        </p:blipFill>
        <p:spPr>
          <a:xfrm>
            <a:off x="2731941" y="2631827"/>
            <a:ext cx="14233573" cy="7938180"/>
          </a:xfrm>
          <a:prstGeom prst="rect">
            <a:avLst/>
          </a:prstGeom>
        </p:spPr>
      </p:pic>
      <p:grpSp>
        <p:nvGrpSpPr>
          <p:cNvPr id="1018" name="그룹 1018"/>
          <p:cNvGrpSpPr/>
          <p:nvPr/>
        </p:nvGrpSpPr>
        <p:grpSpPr>
          <a:xfrm rot="0">
            <a:off x="15040703" y="1891812"/>
            <a:ext cx="4563473" cy="775338"/>
            <a:chOff x="15040703" y="1891812"/>
            <a:chExt cx="4563473" cy="775338"/>
          </a:xfrm>
        </p:grpSpPr>
        <p:pic>
          <p:nvPicPr>
            <p:cNvPr id="53" name="Object 52"/>
            <p:cNvPicPr>
              <a:picLocks noChangeAspect="1"/>
            </p:cNvPicPr>
            <p:nvPr/>
          </p:nvPicPr>
          <p:blipFill rotWithShape="1">
            <a:blip r:embed="rId18"/>
            <a:stretch>
              <a:fillRect/>
            </a:stretch>
          </p:blipFill>
          <p:spPr>
            <a:xfrm rot="21300000">
              <a:off x="15040703" y="1891812"/>
              <a:ext cx="4563473" cy="775338"/>
            </a:xfrm>
            <a:prstGeom prst="rect">
              <a:avLst/>
            </a:prstGeom>
          </p:spPr>
        </p:pic>
      </p:grpSp>
      <p:grpSp>
        <p:nvGrpSpPr>
          <p:cNvPr id="1019" name="그룹 1019"/>
          <p:cNvGrpSpPr/>
          <p:nvPr/>
        </p:nvGrpSpPr>
        <p:grpSpPr>
          <a:xfrm rot="0">
            <a:off x="-718919" y="4940757"/>
            <a:ext cx="3597621" cy="3358981"/>
            <a:chOff x="-718919" y="4940757"/>
            <a:chExt cx="3597621" cy="3358981"/>
          </a:xfrm>
        </p:grpSpPr>
        <p:pic>
          <p:nvPicPr>
            <p:cNvPr id="56" name="Object 55"/>
            <p:cNvPicPr>
              <a:picLocks noChangeAspect="1"/>
            </p:cNvPicPr>
            <p:nvPr/>
          </p:nvPicPr>
          <p:blipFill rotWithShape="1">
            <a:blip r:embed="rId19"/>
            <a:stretch>
              <a:fillRect/>
            </a:stretch>
          </p:blipFill>
          <p:spPr>
            <a:xfrm>
              <a:off x="-718919" y="4940757"/>
              <a:ext cx="3597621" cy="3358981"/>
            </a:xfrm>
            <a:prstGeom prst="rect">
              <a:avLst/>
            </a:prstGeom>
          </p:spPr>
        </p:pic>
      </p:grpSp>
      <p:grpSp>
        <p:nvGrpSpPr>
          <p:cNvPr id="1020" name="그룹 1020"/>
          <p:cNvGrpSpPr/>
          <p:nvPr/>
        </p:nvGrpSpPr>
        <p:grpSpPr>
          <a:xfrm rot="0">
            <a:off x="14492291" y="4192220"/>
            <a:ext cx="4662381" cy="4353112"/>
            <a:chOff x="14492291" y="4192220"/>
            <a:chExt cx="4662381" cy="4353112"/>
          </a:xfrm>
        </p:grpSpPr>
        <p:pic>
          <p:nvPicPr>
            <p:cNvPr id="59" name="Object 58"/>
            <p:cNvPicPr>
              <a:picLocks noChangeAspect="1"/>
            </p:cNvPicPr>
            <p:nvPr/>
          </p:nvPicPr>
          <p:blipFill rotWithShape="1">
            <a:blip r:embed="rId20"/>
            <a:stretch>
              <a:fillRect/>
            </a:stretch>
          </p:blipFill>
          <p:spPr>
            <a:xfrm>
              <a:off x="14492291" y="4192220"/>
              <a:ext cx="4662381" cy="4353112"/>
            </a:xfrm>
            <a:prstGeom prst="rect">
              <a:avLst/>
            </a:prstGeom>
          </p:spPr>
        </p:pic>
      </p:grpSp>
      <p:grpSp>
        <p:nvGrpSpPr>
          <p:cNvPr id="1021" name="그룹 1021"/>
          <p:cNvGrpSpPr/>
          <p:nvPr/>
        </p:nvGrpSpPr>
        <p:grpSpPr>
          <a:xfrm rot="0">
            <a:off x="1887877" y="8179452"/>
            <a:ext cx="1645314" cy="2073298"/>
            <a:chOff x="1887877" y="8179452"/>
            <a:chExt cx="1645314" cy="2073298"/>
          </a:xfrm>
        </p:grpSpPr>
        <p:pic>
          <p:nvPicPr>
            <p:cNvPr id="62" name="Object 61"/>
            <p:cNvPicPr>
              <a:picLocks noChangeAspect="1"/>
            </p:cNvPicPr>
            <p:nvPr/>
          </p:nvPicPr>
          <p:blipFill rotWithShape="1">
            <a:blip r:embed="rId21"/>
            <a:stretch>
              <a:fillRect/>
            </a:stretch>
          </p:blipFill>
          <p:spPr>
            <a:xfrm rot="20160000">
              <a:off x="1887877" y="8179452"/>
              <a:ext cx="1645314" cy="2073298"/>
            </a:xfrm>
            <a:prstGeom prst="rect">
              <a:avLst/>
            </a:prstGeom>
          </p:spPr>
        </p:pic>
      </p:grpSp>
      <p:grpSp>
        <p:nvGrpSpPr>
          <p:cNvPr id="1022" name="그룹 1022"/>
          <p:cNvGrpSpPr/>
          <p:nvPr/>
        </p:nvGrpSpPr>
        <p:grpSpPr>
          <a:xfrm rot="0">
            <a:off x="9594382" y="9224130"/>
            <a:ext cx="929848" cy="1106962"/>
            <a:chOff x="9594382" y="9224130"/>
            <a:chExt cx="929848" cy="1106962"/>
          </a:xfrm>
        </p:grpSpPr>
        <p:pic>
          <p:nvPicPr>
            <p:cNvPr id="65" name="Object 64"/>
            <p:cNvPicPr>
              <a:picLocks noChangeAspect="1"/>
            </p:cNvPicPr>
            <p:nvPr/>
          </p:nvPicPr>
          <p:blipFill rotWithShape="1">
            <a:blip r:embed="rId22"/>
            <a:stretch>
              <a:fillRect/>
            </a:stretch>
          </p:blipFill>
          <p:spPr>
            <a:xfrm rot="18900000">
              <a:off x="9594382" y="9224130"/>
              <a:ext cx="929848" cy="1106962"/>
            </a:xfrm>
            <a:prstGeom prst="rect">
              <a:avLst/>
            </a:prstGeom>
          </p:spPr>
        </p:pic>
      </p:grpSp>
      <p:grpSp>
        <p:nvGrpSpPr>
          <p:cNvPr id="1023" name="그룹 1023"/>
          <p:cNvGrpSpPr/>
          <p:nvPr/>
        </p:nvGrpSpPr>
        <p:grpSpPr>
          <a:xfrm rot="0">
            <a:off x="3317484" y="8545332"/>
            <a:ext cx="1923358" cy="961905"/>
            <a:chOff x="3317484" y="8545332"/>
            <a:chExt cx="1923358" cy="961905"/>
          </a:xfrm>
        </p:grpSpPr>
        <p:grpSp>
          <p:nvGrpSpPr>
            <p:cNvPr id="1024" name="그룹 1024"/>
            <p:cNvGrpSpPr/>
            <p:nvPr/>
          </p:nvGrpSpPr>
          <p:grpSpPr>
            <a:xfrm rot="0">
              <a:off x="3317484" y="8545332"/>
              <a:ext cx="1279010" cy="959258"/>
              <a:chOff x="3317484" y="8545332"/>
              <a:chExt cx="1279010" cy="959258"/>
            </a:xfrm>
          </p:grpSpPr>
          <p:pic>
            <p:nvPicPr>
              <p:cNvPr id="69" name="Object 68"/>
              <p:cNvPicPr>
                <a:picLocks noChangeAspect="1"/>
              </p:cNvPicPr>
              <p:nvPr/>
            </p:nvPicPr>
            <p:blipFill rotWithShape="1">
              <a:blip r:embed="rId23"/>
              <a:stretch>
                <a:fillRect/>
              </a:stretch>
            </p:blipFill>
            <p:spPr>
              <a:xfrm>
                <a:off x="3317484" y="8545332"/>
                <a:ext cx="1279010" cy="959258"/>
              </a:xfrm>
              <a:prstGeom prst="rect">
                <a:avLst/>
              </a:prstGeom>
            </p:spPr>
          </p:pic>
        </p:grpSp>
        <p:grpSp>
          <p:nvGrpSpPr>
            <p:cNvPr id="1025" name="그룹 1025"/>
            <p:cNvGrpSpPr/>
            <p:nvPr/>
          </p:nvGrpSpPr>
          <p:grpSpPr>
            <a:xfrm rot="0">
              <a:off x="4859890" y="8696338"/>
              <a:ext cx="373050" cy="286651"/>
              <a:chOff x="4859890" y="8696338"/>
              <a:chExt cx="373050" cy="286651"/>
            </a:xfrm>
          </p:grpSpPr>
          <p:pic>
            <p:nvPicPr>
              <p:cNvPr id="72" name="Object 71"/>
              <p:cNvPicPr>
                <a:picLocks noChangeAspect="1"/>
              </p:cNvPicPr>
              <p:nvPr/>
            </p:nvPicPr>
            <p:blipFill rotWithShape="1">
              <a:blip r:embed="rId24"/>
              <a:stretch>
                <a:fillRect/>
              </a:stretch>
            </p:blipFill>
            <p:spPr>
              <a:xfrm>
                <a:off x="4859890" y="8696338"/>
                <a:ext cx="373050" cy="286651"/>
              </a:xfrm>
              <a:prstGeom prst="rect">
                <a:avLst/>
              </a:prstGeom>
            </p:spPr>
          </p:pic>
        </p:grpSp>
      </p:grpSp>
      <p:grpSp>
        <p:nvGrpSpPr>
          <p:cNvPr id="1026" name="그룹 1026"/>
          <p:cNvGrpSpPr/>
          <p:nvPr/>
        </p:nvGrpSpPr>
        <p:grpSpPr>
          <a:xfrm rot="0">
            <a:off x="12609642" y="8009703"/>
            <a:ext cx="2324678" cy="1586771"/>
            <a:chOff x="12609642" y="8009703"/>
            <a:chExt cx="2324678" cy="1586771"/>
          </a:xfrm>
        </p:grpSpPr>
        <p:grpSp>
          <p:nvGrpSpPr>
            <p:cNvPr id="1027" name="그룹 1027"/>
            <p:cNvGrpSpPr/>
            <p:nvPr/>
          </p:nvGrpSpPr>
          <p:grpSpPr>
            <a:xfrm rot="0">
              <a:off x="12620295" y="8024055"/>
              <a:ext cx="833376" cy="625032"/>
              <a:chOff x="12620295" y="8024055"/>
              <a:chExt cx="833376" cy="625032"/>
            </a:xfrm>
          </p:grpSpPr>
          <p:pic>
            <p:nvPicPr>
              <p:cNvPr id="77" name="Object 76"/>
              <p:cNvPicPr>
                <a:picLocks noChangeAspect="1"/>
              </p:cNvPicPr>
              <p:nvPr/>
            </p:nvPicPr>
            <p:blipFill rotWithShape="1">
              <a:blip r:embed="rId25"/>
              <a:stretch>
                <a:fillRect/>
              </a:stretch>
            </p:blipFill>
            <p:spPr>
              <a:xfrm rot="120000">
                <a:off x="12620295" y="8024055"/>
                <a:ext cx="833376" cy="625032"/>
              </a:xfrm>
              <a:prstGeom prst="rect">
                <a:avLst/>
              </a:prstGeom>
            </p:spPr>
          </p:pic>
        </p:grpSp>
        <p:grpSp>
          <p:nvGrpSpPr>
            <p:cNvPr id="1028" name="그룹 1028"/>
            <p:cNvGrpSpPr/>
            <p:nvPr/>
          </p:nvGrpSpPr>
          <p:grpSpPr>
            <a:xfrm rot="0">
              <a:off x="14629558" y="8358125"/>
              <a:ext cx="303095" cy="232898"/>
              <a:chOff x="14629558" y="8358125"/>
              <a:chExt cx="303095" cy="232898"/>
            </a:xfrm>
          </p:grpSpPr>
          <p:pic>
            <p:nvPicPr>
              <p:cNvPr id="80" name="Object 79"/>
              <p:cNvPicPr>
                <a:picLocks noChangeAspect="1"/>
              </p:cNvPicPr>
              <p:nvPr/>
            </p:nvPicPr>
            <p:blipFill rotWithShape="1">
              <a:blip r:embed="rId26"/>
              <a:stretch>
                <a:fillRect/>
              </a:stretch>
            </p:blipFill>
            <p:spPr>
              <a:xfrm>
                <a:off x="14629558" y="8358125"/>
                <a:ext cx="303095" cy="232898"/>
              </a:xfrm>
              <a:prstGeom prst="rect">
                <a:avLst/>
              </a:prstGeom>
            </p:spPr>
          </p:pic>
        </p:grpSp>
        <p:grpSp>
          <p:nvGrpSpPr>
            <p:cNvPr id="1029" name="그룹 1029"/>
            <p:cNvGrpSpPr/>
            <p:nvPr/>
          </p:nvGrpSpPr>
          <p:grpSpPr>
            <a:xfrm rot="0">
              <a:off x="13647909" y="8550690"/>
              <a:ext cx="1039167" cy="779375"/>
              <a:chOff x="13647909" y="8550690"/>
              <a:chExt cx="1039167" cy="779375"/>
            </a:xfrm>
          </p:grpSpPr>
          <p:pic>
            <p:nvPicPr>
              <p:cNvPr id="83" name="Object 82"/>
              <p:cNvPicPr>
                <a:picLocks noChangeAspect="1"/>
              </p:cNvPicPr>
              <p:nvPr/>
            </p:nvPicPr>
            <p:blipFill rotWithShape="1">
              <a:blip r:embed="rId27"/>
              <a:stretch>
                <a:fillRect/>
              </a:stretch>
            </p:blipFill>
            <p:spPr>
              <a:xfrm rot="18240000">
                <a:off x="13647909" y="8550690"/>
                <a:ext cx="1039167" cy="779375"/>
              </a:xfrm>
              <a:prstGeom prst="rect">
                <a:avLst/>
              </a:prstGeom>
            </p:spPr>
          </p:pic>
        </p:grpSp>
      </p:grpSp>
      <p:grpSp>
        <p:nvGrpSpPr>
          <p:cNvPr id="1030" name="그룹 1030"/>
          <p:cNvGrpSpPr/>
          <p:nvPr/>
        </p:nvGrpSpPr>
        <p:grpSpPr>
          <a:xfrm rot="0">
            <a:off x="14739536" y="8142246"/>
            <a:ext cx="1328458" cy="1674020"/>
            <a:chOff x="14739536" y="8142246"/>
            <a:chExt cx="1328458" cy="1674020"/>
          </a:xfrm>
        </p:grpSpPr>
        <p:pic>
          <p:nvPicPr>
            <p:cNvPr id="87" name="Object 86"/>
            <p:cNvPicPr>
              <a:picLocks noChangeAspect="1"/>
            </p:cNvPicPr>
            <p:nvPr/>
          </p:nvPicPr>
          <p:blipFill rotWithShape="1">
            <a:blip r:embed="rId28"/>
            <a:stretch>
              <a:fillRect/>
            </a:stretch>
          </p:blipFill>
          <p:spPr>
            <a:xfrm>
              <a:off x="14739536" y="8142246"/>
              <a:ext cx="1328458" cy="1674020"/>
            </a:xfrm>
            <a:prstGeom prst="rect">
              <a:avLst/>
            </a:prstGeom>
          </p:spPr>
        </p:pic>
      </p:grpSp>
      <p:grpSp>
        <p:nvGrpSpPr>
          <p:cNvPr id="1031" name="그룹 1031"/>
          <p:cNvGrpSpPr/>
          <p:nvPr/>
        </p:nvGrpSpPr>
        <p:grpSpPr>
          <a:xfrm rot="0">
            <a:off x="-1375126" y="8039233"/>
            <a:ext cx="21363696" cy="2292654"/>
            <a:chOff x="-1375126" y="8039233"/>
            <a:chExt cx="21363696" cy="2292654"/>
          </a:xfrm>
        </p:grpSpPr>
        <p:pic>
          <p:nvPicPr>
            <p:cNvPr id="90" name="Object 89"/>
            <p:cNvPicPr>
              <a:picLocks noChangeAspect="1"/>
            </p:cNvPicPr>
            <p:nvPr/>
          </p:nvPicPr>
          <p:blipFill rotWithShape="1">
            <a:blip r:embed="rId29"/>
            <a:stretch>
              <a:fillRect/>
            </a:stretch>
          </p:blipFill>
          <p:spPr>
            <a:xfrm>
              <a:off x="-1375126" y="8039233"/>
              <a:ext cx="21363696" cy="2292654"/>
            </a:xfrm>
            <a:prstGeom prst="rect">
              <a:avLst/>
            </a:prstGeom>
          </p:spPr>
        </p:pic>
      </p:grpSp>
      <p:grpSp>
        <p:nvGrpSpPr>
          <p:cNvPr id="1032" name="그룹 1032"/>
          <p:cNvGrpSpPr/>
          <p:nvPr/>
        </p:nvGrpSpPr>
        <p:grpSpPr>
          <a:xfrm rot="0">
            <a:off x="7955514" y="2526376"/>
            <a:ext cx="2374687" cy="676330"/>
            <a:chOff x="7955514" y="2526376"/>
            <a:chExt cx="2374687" cy="676330"/>
          </a:xfrm>
        </p:grpSpPr>
        <p:pic>
          <p:nvPicPr>
            <p:cNvPr id="93" name="Object 92"/>
            <p:cNvPicPr>
              <a:picLocks noChangeAspect="1"/>
            </p:cNvPicPr>
            <p:nvPr/>
          </p:nvPicPr>
          <p:blipFill rotWithShape="1">
            <a:blip r:embed="rId30"/>
            <a:stretch>
              <a:fillRect/>
            </a:stretch>
          </p:blipFill>
          <p:spPr>
            <a:xfrm>
              <a:off x="7608363" y="2415239"/>
              <a:ext cx="3044033" cy="1051252"/>
            </a:xfrm>
            <a:prstGeom prst="rect">
              <a:avLst/>
            </a:prstGeom>
          </p:spPr>
        </p:pic>
        <p:grpSp>
          <p:nvGrpSpPr>
            <p:cNvPr id="1033" name="그룹 1033"/>
            <p:cNvGrpSpPr/>
            <p:nvPr/>
          </p:nvGrpSpPr>
          <p:grpSpPr>
            <a:xfrm rot="0">
              <a:off x="7955514" y="2526376"/>
              <a:ext cx="2374687" cy="30616"/>
              <a:chOff x="7955514" y="2526376"/>
              <a:chExt cx="2374687" cy="30616"/>
            </a:xfrm>
          </p:grpSpPr>
          <p:pic>
            <p:nvPicPr>
              <p:cNvPr id="95" name="Object 94"/>
              <p:cNvPicPr>
                <a:picLocks noChangeAspect="1"/>
              </p:cNvPicPr>
              <p:nvPr/>
            </p:nvPicPr>
            <p:blipFill rotWithShape="1">
              <a:blip r:embed="rId31"/>
              <a:stretch>
                <a:fillRect/>
              </a:stretch>
            </p:blipFill>
            <p:spPr>
              <a:xfrm>
                <a:off x="7955514" y="2526376"/>
                <a:ext cx="2374687" cy="30616"/>
              </a:xfrm>
              <a:prstGeom prst="rect">
                <a:avLst/>
              </a:prstGeom>
            </p:spPr>
          </p:pic>
        </p:grpSp>
        <p:grpSp>
          <p:nvGrpSpPr>
            <p:cNvPr id="1034" name="그룹 1034"/>
            <p:cNvGrpSpPr/>
            <p:nvPr/>
          </p:nvGrpSpPr>
          <p:grpSpPr>
            <a:xfrm rot="0">
              <a:off x="7955514" y="3172091"/>
              <a:ext cx="2374687" cy="30616"/>
              <a:chOff x="7955514" y="3172091"/>
              <a:chExt cx="2374687" cy="30616"/>
            </a:xfrm>
          </p:grpSpPr>
          <p:pic>
            <p:nvPicPr>
              <p:cNvPr id="98" name="Object 97"/>
              <p:cNvPicPr>
                <a:picLocks noChangeAspect="1"/>
              </p:cNvPicPr>
              <p:nvPr/>
            </p:nvPicPr>
            <p:blipFill rotWithShape="1">
              <a:blip r:embed="rId31"/>
              <a:stretch>
                <a:fillRect/>
              </a:stretch>
            </p:blipFill>
            <p:spPr>
              <a:xfrm>
                <a:off x="7955514" y="3172091"/>
                <a:ext cx="2374687" cy="30616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Slide 11">
    <p:bg>
      <p:bgPr shadeToTitle="0">
        <a:solidFill>
          <a:srgbClr val="bc602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 rot="0">
            <a:off x="-2321141" y="6234671"/>
            <a:ext cx="21375028" cy="5365609"/>
            <a:chOff x="-2321141" y="6234671"/>
            <a:chExt cx="21375028" cy="5365609"/>
          </a:xfrm>
        </p:grpSpPr>
        <p:grpSp>
          <p:nvGrpSpPr>
            <p:cNvPr id="1002" name="그룹 1002"/>
            <p:cNvGrpSpPr/>
            <p:nvPr/>
          </p:nvGrpSpPr>
          <p:grpSpPr>
            <a:xfrm rot="0">
              <a:off x="-2321141" y="6244194"/>
              <a:ext cx="21375028" cy="5356085"/>
              <a:chOff x="-2321141" y="6244194"/>
              <a:chExt cx="21375028" cy="5356085"/>
            </a:xfrm>
          </p:grpSpPr>
          <p:grpSp>
            <p:nvGrpSpPr>
              <p:cNvPr id="1003" name="그룹 1003"/>
              <p:cNvGrpSpPr/>
              <p:nvPr/>
            </p:nvGrpSpPr>
            <p:grpSpPr>
              <a:xfrm rot="0">
                <a:off x="4167664" y="7146520"/>
                <a:ext cx="14755634" cy="3473653"/>
                <a:chOff x="4167664" y="7146520"/>
                <a:chExt cx="14755634" cy="3473653"/>
              </a:xfrm>
            </p:grpSpPr>
            <p:pic>
              <p:nvPicPr>
                <p:cNvPr id="5" name="Object 4"/>
                <p:cNvPicPr>
                  <a:picLocks noChangeAspect="1"/>
                </p:cNvPicPr>
                <p:nvPr/>
              </p:nvPicPr>
              <p:blipFill rotWithShape="1">
                <a:blip r:embed="rId2"/>
                <a:stretch>
                  <a:fillRect/>
                </a:stretch>
              </p:blipFill>
              <p:spPr>
                <a:xfrm rot="21300000">
                  <a:off x="4167664" y="7146520"/>
                  <a:ext cx="14755634" cy="3473653"/>
                </a:xfrm>
                <a:prstGeom prst="rect">
                  <a:avLst/>
                </a:prstGeom>
              </p:spPr>
            </p:pic>
          </p:grpSp>
          <p:grpSp>
            <p:nvGrpSpPr>
              <p:cNvPr id="1004" name="그룹 1004"/>
              <p:cNvGrpSpPr/>
              <p:nvPr/>
            </p:nvGrpSpPr>
            <p:grpSpPr>
              <a:xfrm rot="0">
                <a:off x="-2201751" y="6970162"/>
                <a:ext cx="16810760" cy="3473653"/>
                <a:chOff x="-2201751" y="6970162"/>
                <a:chExt cx="16810760" cy="3473653"/>
              </a:xfrm>
            </p:grpSpPr>
            <p:pic>
              <p:nvPicPr>
                <p:cNvPr id="8" name="Object 7"/>
                <p:cNvPicPr>
                  <a:picLocks noChangeAspect="1"/>
                </p:cNvPicPr>
                <p:nvPr/>
              </p:nvPicPr>
              <p:blipFill rotWithShape="1">
                <a:blip r:embed="rId3"/>
                <a:stretch>
                  <a:fillRect/>
                </a:stretch>
              </p:blipFill>
              <p:spPr>
                <a:xfrm rot="300000">
                  <a:off x="-2201751" y="6970162"/>
                  <a:ext cx="16810760" cy="3473653"/>
                </a:xfrm>
                <a:prstGeom prst="rect">
                  <a:avLst/>
                </a:prstGeom>
              </p:spPr>
            </p:pic>
          </p:grpSp>
          <p:grpSp>
            <p:nvGrpSpPr>
              <p:cNvPr id="1005" name="그룹 1005"/>
              <p:cNvGrpSpPr/>
              <p:nvPr/>
            </p:nvGrpSpPr>
            <p:grpSpPr>
              <a:xfrm rot="0">
                <a:off x="-630684" y="7695518"/>
                <a:ext cx="19633882" cy="3901221"/>
                <a:chOff x="-630684" y="7695518"/>
                <a:chExt cx="19633882" cy="3901221"/>
              </a:xfrm>
            </p:grpSpPr>
            <p:pic>
              <p:nvPicPr>
                <p:cNvPr id="11" name="Object 10"/>
                <p:cNvPicPr>
                  <a:picLocks noChangeAspect="1"/>
                </p:cNvPicPr>
                <p:nvPr/>
              </p:nvPicPr>
              <p:blipFill rotWithShape="1">
                <a:blip r:embed="rId4"/>
                <a:stretch>
                  <a:fillRect/>
                </a:stretch>
              </p:blipFill>
              <p:spPr>
                <a:xfrm>
                  <a:off x="-630684" y="7695518"/>
                  <a:ext cx="19633882" cy="3901221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006" name="그룹 1006"/>
            <p:cNvGrpSpPr/>
            <p:nvPr/>
          </p:nvGrpSpPr>
          <p:grpSpPr>
            <a:xfrm rot="0">
              <a:off x="6784995" y="6234671"/>
              <a:ext cx="4715724" cy="4715724"/>
              <a:chOff x="6784995" y="6234671"/>
              <a:chExt cx="4715724" cy="4715724"/>
            </a:xfrm>
          </p:grpSpPr>
          <p:pic>
            <p:nvPicPr>
              <p:cNvPr id="15" name="Object 14"/>
              <p:cNvPicPr>
                <a:picLocks noChangeAspect="1"/>
              </p:cNvPicPr>
              <p:nvPr/>
            </p:nvPicPr>
            <p:blipFill rotWithShape="1">
              <a:blip r:embed="rId5"/>
              <a:stretch>
                <a:fillRect/>
              </a:stretch>
            </p:blipFill>
            <p:spPr>
              <a:xfrm>
                <a:off x="6784995" y="6234671"/>
                <a:ext cx="4715724" cy="4715724"/>
              </a:xfrm>
              <a:prstGeom prst="rect">
                <a:avLst/>
              </a:prstGeom>
            </p:spPr>
          </p:pic>
        </p:grpSp>
        <p:grpSp>
          <p:nvGrpSpPr>
            <p:cNvPr id="1007" name="그룹 1007"/>
            <p:cNvGrpSpPr/>
            <p:nvPr/>
          </p:nvGrpSpPr>
          <p:grpSpPr>
            <a:xfrm rot="0">
              <a:off x="12647974" y="7427735"/>
              <a:ext cx="2542228" cy="1136537"/>
              <a:chOff x="12647974" y="7427735"/>
              <a:chExt cx="2542228" cy="1136537"/>
            </a:xfrm>
          </p:grpSpPr>
          <p:pic>
            <p:nvPicPr>
              <p:cNvPr id="18" name="Object 17"/>
              <p:cNvPicPr>
                <a:picLocks noChangeAspect="1"/>
              </p:cNvPicPr>
              <p:nvPr/>
            </p:nvPicPr>
            <p:blipFill rotWithShape="1">
              <a:blip r:embed="rId6"/>
              <a:stretch>
                <a:fillRect/>
              </a:stretch>
            </p:blipFill>
            <p:spPr>
              <a:xfrm rot="360000">
                <a:off x="12647974" y="7427735"/>
                <a:ext cx="2542228" cy="1136537"/>
              </a:xfrm>
              <a:prstGeom prst="rect">
                <a:avLst/>
              </a:prstGeom>
            </p:spPr>
          </p:pic>
        </p:grpSp>
      </p:grpSp>
      <p:grpSp>
        <p:nvGrpSpPr>
          <p:cNvPr id="1008" name="그룹 1008"/>
          <p:cNvGrpSpPr/>
          <p:nvPr/>
        </p:nvGrpSpPr>
        <p:grpSpPr>
          <a:xfrm rot="0">
            <a:off x="-350064" y="-1020050"/>
            <a:ext cx="18985842" cy="6148440"/>
            <a:chOff x="-350064" y="-1020050"/>
            <a:chExt cx="18985842" cy="6148440"/>
          </a:xfrm>
        </p:grpSpPr>
        <p:pic>
          <p:nvPicPr>
            <p:cNvPr id="22" name="Object 21"/>
            <p:cNvPicPr>
              <a:picLocks noChangeAspect="1"/>
            </p:cNvPicPr>
            <p:nvPr/>
          </p:nvPicPr>
          <p:blipFill rotWithShape="1">
            <a:blip r:embed="rId7"/>
            <a:stretch>
              <a:fillRect/>
            </a:stretch>
          </p:blipFill>
          <p:spPr>
            <a:xfrm>
              <a:off x="-350064" y="-1020050"/>
              <a:ext cx="18985842" cy="6148440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 rot="0">
            <a:off x="-1901611" y="-1468601"/>
            <a:ext cx="7321682" cy="4383857"/>
            <a:chOff x="-1901611" y="-1468601"/>
            <a:chExt cx="7321682" cy="4383857"/>
          </a:xfrm>
        </p:grpSpPr>
        <p:pic>
          <p:nvPicPr>
            <p:cNvPr id="25" name="Object 24"/>
            <p:cNvPicPr>
              <a:picLocks noChangeAspect="1"/>
            </p:cNvPicPr>
            <p:nvPr/>
          </p:nvPicPr>
          <p:blipFill rotWithShape="1">
            <a:blip r:embed="rId8"/>
            <a:stretch>
              <a:fillRect/>
            </a:stretch>
          </p:blipFill>
          <p:spPr>
            <a:xfrm>
              <a:off x="-1901611" y="-1468601"/>
              <a:ext cx="7321682" cy="4383857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 rot="0">
            <a:off x="781175" y="730561"/>
            <a:ext cx="16723364" cy="8824593"/>
            <a:chOff x="781175" y="730561"/>
            <a:chExt cx="16723364" cy="8824593"/>
          </a:xfrm>
        </p:grpSpPr>
        <p:pic>
          <p:nvPicPr>
            <p:cNvPr id="28" name="Object 27"/>
            <p:cNvPicPr>
              <a:picLocks noChangeAspect="1"/>
            </p:cNvPicPr>
            <p:nvPr/>
          </p:nvPicPr>
          <p:blipFill rotWithShape="1">
            <a:blip r:embed="rId9"/>
            <a:stretch>
              <a:fillRect/>
            </a:stretch>
          </p:blipFill>
          <p:spPr>
            <a:xfrm>
              <a:off x="-7580507" y="-3681736"/>
              <a:ext cx="33446728" cy="17649186"/>
            </a:xfrm>
            <a:prstGeom prst="rect">
              <a:avLst/>
            </a:prstGeom>
          </p:spPr>
        </p:pic>
        <p:pic>
          <p:nvPicPr>
            <p:cNvPr id="29" name="Object 28"/>
            <p:cNvPicPr>
              <a:picLocks noChangeAspect="1"/>
            </p:cNvPicPr>
            <p:nvPr/>
          </p:nvPicPr>
          <p:blipFill rotWithShape="1">
            <a:blip r:embed="rId10"/>
            <a:stretch>
              <a:fillRect/>
            </a:stretch>
          </p:blipFill>
          <p:spPr>
            <a:xfrm>
              <a:off x="781175" y="730561"/>
              <a:ext cx="16723364" cy="8824593"/>
            </a:xfrm>
            <a:prstGeom prst="rect">
              <a:avLst/>
            </a:prstGeom>
          </p:spPr>
        </p:pic>
      </p:grpSp>
      <p:pic>
        <p:nvPicPr>
          <p:cNvPr id="31" name="Object 30"/>
          <p:cNvPicPr>
            <a:picLocks noChangeAspect="1"/>
          </p:cNvPicPr>
          <p:nvPr/>
        </p:nvPicPr>
        <p:blipFill rotWithShape="1">
          <a:blip r:embed="rId11"/>
          <a:stretch>
            <a:fillRect/>
          </a:stretch>
        </p:blipFill>
        <p:spPr>
          <a:xfrm>
            <a:off x="2326801" y="1444972"/>
            <a:ext cx="12655026" cy="2765234"/>
          </a:xfrm>
          <a:prstGeom prst="rect">
            <a:avLst/>
          </a:prstGeom>
        </p:spPr>
      </p:pic>
      <p:grpSp>
        <p:nvGrpSpPr>
          <p:cNvPr id="1011" name="그룹 1011"/>
          <p:cNvGrpSpPr/>
          <p:nvPr/>
        </p:nvGrpSpPr>
        <p:grpSpPr>
          <a:xfrm rot="0">
            <a:off x="8020416" y="1178928"/>
            <a:ext cx="2244883" cy="643891"/>
            <a:chOff x="8020416" y="1178928"/>
            <a:chExt cx="2244883" cy="643891"/>
          </a:xfrm>
        </p:grpSpPr>
        <p:pic>
          <p:nvPicPr>
            <p:cNvPr id="33" name="Object 32"/>
            <p:cNvPicPr>
              <a:picLocks noChangeAspect="1"/>
            </p:cNvPicPr>
            <p:nvPr/>
          </p:nvPicPr>
          <p:blipFill rotWithShape="1">
            <a:blip r:embed="rId12"/>
            <a:stretch>
              <a:fillRect/>
            </a:stretch>
          </p:blipFill>
          <p:spPr>
            <a:xfrm>
              <a:off x="7691729" y="1078929"/>
              <a:ext cx="2880629" cy="987829"/>
            </a:xfrm>
            <a:prstGeom prst="rect">
              <a:avLst/>
            </a:prstGeom>
          </p:spPr>
        </p:pic>
        <p:grpSp>
          <p:nvGrpSpPr>
            <p:cNvPr id="1012" name="그룹 1012"/>
            <p:cNvGrpSpPr/>
            <p:nvPr/>
          </p:nvGrpSpPr>
          <p:grpSpPr>
            <a:xfrm rot="0">
              <a:off x="8020416" y="1178928"/>
              <a:ext cx="2244883" cy="28942"/>
              <a:chOff x="8020416" y="1178928"/>
              <a:chExt cx="2244883" cy="28942"/>
            </a:xfrm>
          </p:grpSpPr>
          <p:pic>
            <p:nvPicPr>
              <p:cNvPr id="35" name="Object 34"/>
              <p:cNvPicPr>
                <a:picLocks noChangeAspect="1"/>
              </p:cNvPicPr>
              <p:nvPr/>
            </p:nvPicPr>
            <p:blipFill rotWithShape="1">
              <a:blip r:embed="rId13"/>
              <a:stretch>
                <a:fillRect/>
              </a:stretch>
            </p:blipFill>
            <p:spPr>
              <a:xfrm>
                <a:off x="8020416" y="1178928"/>
                <a:ext cx="2244883" cy="28942"/>
              </a:xfrm>
              <a:prstGeom prst="rect">
                <a:avLst/>
              </a:prstGeom>
            </p:spPr>
          </p:pic>
        </p:grpSp>
        <p:grpSp>
          <p:nvGrpSpPr>
            <p:cNvPr id="1013" name="그룹 1013"/>
            <p:cNvGrpSpPr/>
            <p:nvPr/>
          </p:nvGrpSpPr>
          <p:grpSpPr>
            <a:xfrm rot="0">
              <a:off x="8020416" y="1793877"/>
              <a:ext cx="2244883" cy="28942"/>
              <a:chOff x="8020416" y="1793877"/>
              <a:chExt cx="2244883" cy="28942"/>
            </a:xfrm>
          </p:grpSpPr>
          <p:pic>
            <p:nvPicPr>
              <p:cNvPr id="38" name="Object 37"/>
              <p:cNvPicPr>
                <a:picLocks noChangeAspect="1"/>
              </p:cNvPicPr>
              <p:nvPr/>
            </p:nvPicPr>
            <p:blipFill rotWithShape="1">
              <a:blip r:embed="rId13"/>
              <a:stretch>
                <a:fillRect/>
              </a:stretch>
            </p:blipFill>
            <p:spPr>
              <a:xfrm>
                <a:off x="8020416" y="1793877"/>
                <a:ext cx="2244883" cy="28942"/>
              </a:xfrm>
              <a:prstGeom prst="rect">
                <a:avLst/>
              </a:prstGeom>
            </p:spPr>
          </p:pic>
        </p:grpSp>
      </p:grpSp>
      <p:grpSp>
        <p:nvGrpSpPr>
          <p:cNvPr id="1014" name="그룹 1014"/>
          <p:cNvGrpSpPr/>
          <p:nvPr/>
        </p:nvGrpSpPr>
        <p:grpSpPr>
          <a:xfrm rot="0">
            <a:off x="14188880" y="409351"/>
            <a:ext cx="992241" cy="986806"/>
            <a:chOff x="14188880" y="409351"/>
            <a:chExt cx="992241" cy="986806"/>
          </a:xfrm>
        </p:grpSpPr>
        <p:pic>
          <p:nvPicPr>
            <p:cNvPr id="42" name="Object 41"/>
            <p:cNvPicPr>
              <a:picLocks noChangeAspect="1"/>
            </p:cNvPicPr>
            <p:nvPr/>
          </p:nvPicPr>
          <p:blipFill rotWithShape="1">
            <a:blip r:embed="rId14"/>
            <a:stretch>
              <a:fillRect/>
            </a:stretch>
          </p:blipFill>
          <p:spPr>
            <a:xfrm rot="8100000">
              <a:off x="14188880" y="409351"/>
              <a:ext cx="992241" cy="986806"/>
            </a:xfrm>
            <a:prstGeom prst="rect">
              <a:avLst/>
            </a:prstGeom>
          </p:spPr>
        </p:pic>
      </p:grpSp>
      <p:grpSp>
        <p:nvGrpSpPr>
          <p:cNvPr id="1015" name="그룹 1015"/>
          <p:cNvGrpSpPr/>
          <p:nvPr/>
        </p:nvGrpSpPr>
        <p:grpSpPr>
          <a:xfrm rot="0">
            <a:off x="3040634" y="1342505"/>
            <a:ext cx="862385" cy="952708"/>
            <a:chOff x="3040634" y="1342505"/>
            <a:chExt cx="862385" cy="952708"/>
          </a:xfrm>
        </p:grpSpPr>
        <p:pic>
          <p:nvPicPr>
            <p:cNvPr id="45" name="Object 44"/>
            <p:cNvPicPr>
              <a:picLocks noChangeAspect="1"/>
            </p:cNvPicPr>
            <p:nvPr/>
          </p:nvPicPr>
          <p:blipFill rotWithShape="1">
            <a:blip r:embed="rId15"/>
            <a:stretch>
              <a:fillRect/>
            </a:stretch>
          </p:blipFill>
          <p:spPr>
            <a:xfrm rot="19380000">
              <a:off x="3040634" y="1342505"/>
              <a:ext cx="862385" cy="952708"/>
            </a:xfrm>
            <a:prstGeom prst="rect">
              <a:avLst/>
            </a:prstGeom>
          </p:spPr>
        </p:pic>
      </p:grpSp>
      <p:grpSp>
        <p:nvGrpSpPr>
          <p:cNvPr id="1016" name="그룹 1016"/>
          <p:cNvGrpSpPr/>
          <p:nvPr/>
        </p:nvGrpSpPr>
        <p:grpSpPr>
          <a:xfrm rot="0">
            <a:off x="9251664" y="3402773"/>
            <a:ext cx="7515377" cy="5285800"/>
            <a:chOff x="9251664" y="3402773"/>
            <a:chExt cx="7515377" cy="5285800"/>
          </a:xfrm>
        </p:grpSpPr>
        <p:pic>
          <p:nvPicPr>
            <p:cNvPr id="48" name="Object 47"/>
            <p:cNvPicPr>
              <a:picLocks noChangeAspect="1"/>
            </p:cNvPicPr>
            <p:nvPr/>
          </p:nvPicPr>
          <p:blipFill rotWithShape="1">
            <a:blip r:embed="rId16"/>
            <a:stretch>
              <a:fillRect/>
            </a:stretch>
          </p:blipFill>
          <p:spPr>
            <a:xfrm>
              <a:off x="5493976" y="759873"/>
              <a:ext cx="15030755" cy="10571600"/>
            </a:xfrm>
            <a:prstGeom prst="rect">
              <a:avLst/>
            </a:prstGeom>
          </p:spPr>
        </p:pic>
        <p:pic>
          <p:nvPicPr>
            <p:cNvPr id="49" name="Object 48"/>
            <p:cNvPicPr>
              <a:picLocks noChangeAspect="1"/>
            </p:cNvPicPr>
            <p:nvPr/>
          </p:nvPicPr>
          <p:blipFill rotWithShape="1">
            <a:blip r:embed="rId17"/>
            <a:stretch>
              <a:fillRect/>
            </a:stretch>
          </p:blipFill>
          <p:spPr>
            <a:xfrm>
              <a:off x="9251664" y="3402773"/>
              <a:ext cx="7515377" cy="5285800"/>
            </a:xfrm>
            <a:prstGeom prst="rect">
              <a:avLst/>
            </a:prstGeom>
          </p:spPr>
        </p:pic>
      </p:grpSp>
      <p:pic>
        <p:nvPicPr>
          <p:cNvPr id="51" name="Object 50"/>
          <p:cNvPicPr>
            <a:picLocks noChangeAspect="1"/>
          </p:cNvPicPr>
          <p:nvPr/>
        </p:nvPicPr>
        <p:blipFill rotWithShape="1">
          <a:blip r:embed="rId18"/>
          <a:stretch>
            <a:fillRect/>
          </a:stretch>
        </p:blipFill>
        <p:spPr>
          <a:xfrm>
            <a:off x="11407649" y="4110158"/>
            <a:ext cx="3398914" cy="1006847"/>
          </a:xfrm>
          <a:prstGeom prst="rect">
            <a:avLst/>
          </a:prstGeom>
        </p:spPr>
      </p:pic>
      <p:pic>
        <p:nvPicPr>
          <p:cNvPr id="52" name="Object 51"/>
          <p:cNvPicPr>
            <a:picLocks noChangeAspect="1"/>
          </p:cNvPicPr>
          <p:nvPr/>
        </p:nvPicPr>
        <p:blipFill rotWithShape="1">
          <a:blip r:embed="rId19"/>
          <a:stretch>
            <a:fillRect/>
          </a:stretch>
        </p:blipFill>
        <p:spPr>
          <a:xfrm>
            <a:off x="9353926" y="5379926"/>
            <a:ext cx="7479201" cy="2048744"/>
          </a:xfrm>
          <a:prstGeom prst="rect">
            <a:avLst/>
          </a:prstGeom>
        </p:spPr>
      </p:pic>
      <p:grpSp>
        <p:nvGrpSpPr>
          <p:cNvPr id="1017" name="그룹 1017"/>
          <p:cNvGrpSpPr/>
          <p:nvPr/>
        </p:nvGrpSpPr>
        <p:grpSpPr>
          <a:xfrm rot="0">
            <a:off x="-1209953" y="8231764"/>
            <a:ext cx="21363696" cy="2292654"/>
            <a:chOff x="-1209953" y="8231764"/>
            <a:chExt cx="21363696" cy="2292654"/>
          </a:xfrm>
        </p:grpSpPr>
        <p:pic>
          <p:nvPicPr>
            <p:cNvPr id="54" name="Object 53"/>
            <p:cNvPicPr>
              <a:picLocks noChangeAspect="1"/>
            </p:cNvPicPr>
            <p:nvPr/>
          </p:nvPicPr>
          <p:blipFill rotWithShape="1">
            <a:blip r:embed="rId20"/>
            <a:stretch>
              <a:fillRect/>
            </a:stretch>
          </p:blipFill>
          <p:spPr>
            <a:xfrm>
              <a:off x="-1209953" y="8231764"/>
              <a:ext cx="21363696" cy="2292654"/>
            </a:xfrm>
            <a:prstGeom prst="rect">
              <a:avLst/>
            </a:prstGeom>
          </p:spPr>
        </p:pic>
      </p:grpSp>
      <p:grpSp>
        <p:nvGrpSpPr>
          <p:cNvPr id="1018" name="그룹 1018"/>
          <p:cNvGrpSpPr/>
          <p:nvPr/>
        </p:nvGrpSpPr>
        <p:grpSpPr>
          <a:xfrm rot="0">
            <a:off x="1759230" y="4322345"/>
            <a:ext cx="6125714" cy="3446656"/>
            <a:chOff x="1759230" y="4322345"/>
            <a:chExt cx="6125714" cy="3446656"/>
          </a:xfrm>
        </p:grpSpPr>
        <p:pic>
          <p:nvPicPr>
            <p:cNvPr id="57" name="Object 56"/>
            <p:cNvPicPr>
              <a:picLocks noChangeAspect="1"/>
            </p:cNvPicPr>
            <p:nvPr/>
          </p:nvPicPr>
          <p:blipFill rotWithShape="1">
            <a:blip r:embed="rId21"/>
            <a:stretch>
              <a:fillRect/>
            </a:stretch>
          </p:blipFill>
          <p:spPr>
            <a:xfrm>
              <a:off x="1759230" y="4322345"/>
              <a:ext cx="6125714" cy="3446656"/>
            </a:xfrm>
            <a:prstGeom prst="rect">
              <a:avLst/>
            </a:prstGeom>
          </p:spPr>
        </p:pic>
      </p:grpSp>
      <p:pic>
        <p:nvPicPr>
          <p:cNvPr id="59" name="Object 58"/>
          <p:cNvPicPr>
            <a:picLocks noChangeAspect="1"/>
          </p:cNvPicPr>
          <p:nvPr/>
        </p:nvPicPr>
        <p:blipFill rotWithShape="1">
          <a:blip r:embed="rId22"/>
          <a:stretch>
            <a:fillRect/>
          </a:stretch>
        </p:blipFill>
        <p:spPr>
          <a:xfrm>
            <a:off x="1650659" y="7782288"/>
            <a:ext cx="5212135" cy="706649"/>
          </a:xfrm>
          <a:prstGeom prst="rect">
            <a:avLst/>
          </a:prstGeom>
        </p:spPr>
      </p:pic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Slide 12">
    <p:bg>
      <p:bgPr shadeToTitle="0">
        <a:solidFill>
          <a:srgbClr val="bc602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 rot="0">
            <a:off x="-2321141" y="6234671"/>
            <a:ext cx="21375028" cy="5365609"/>
            <a:chOff x="-2321141" y="6234671"/>
            <a:chExt cx="21375028" cy="5365609"/>
          </a:xfrm>
        </p:grpSpPr>
        <p:grpSp>
          <p:nvGrpSpPr>
            <p:cNvPr id="1002" name="그룹 1002"/>
            <p:cNvGrpSpPr/>
            <p:nvPr/>
          </p:nvGrpSpPr>
          <p:grpSpPr>
            <a:xfrm rot="0">
              <a:off x="-2321141" y="6244194"/>
              <a:ext cx="21375028" cy="5356085"/>
              <a:chOff x="-2321141" y="6244194"/>
              <a:chExt cx="21375028" cy="5356085"/>
            </a:xfrm>
          </p:grpSpPr>
          <p:grpSp>
            <p:nvGrpSpPr>
              <p:cNvPr id="1003" name="그룹 1003"/>
              <p:cNvGrpSpPr/>
              <p:nvPr/>
            </p:nvGrpSpPr>
            <p:grpSpPr>
              <a:xfrm rot="0">
                <a:off x="4167664" y="7146520"/>
                <a:ext cx="14755634" cy="3473653"/>
                <a:chOff x="4167664" y="7146520"/>
                <a:chExt cx="14755634" cy="3473653"/>
              </a:xfrm>
            </p:grpSpPr>
            <p:pic>
              <p:nvPicPr>
                <p:cNvPr id="5" name="Object 4"/>
                <p:cNvPicPr>
                  <a:picLocks noChangeAspect="1"/>
                </p:cNvPicPr>
                <p:nvPr/>
              </p:nvPicPr>
              <p:blipFill rotWithShape="1">
                <a:blip r:embed="rId2"/>
                <a:stretch>
                  <a:fillRect/>
                </a:stretch>
              </p:blipFill>
              <p:spPr>
                <a:xfrm rot="21300000">
                  <a:off x="4167664" y="7146520"/>
                  <a:ext cx="14755634" cy="3473653"/>
                </a:xfrm>
                <a:prstGeom prst="rect">
                  <a:avLst/>
                </a:prstGeom>
              </p:spPr>
            </p:pic>
          </p:grpSp>
          <p:grpSp>
            <p:nvGrpSpPr>
              <p:cNvPr id="1004" name="그룹 1004"/>
              <p:cNvGrpSpPr/>
              <p:nvPr/>
            </p:nvGrpSpPr>
            <p:grpSpPr>
              <a:xfrm rot="0">
                <a:off x="-2201751" y="6970162"/>
                <a:ext cx="16810760" cy="3473653"/>
                <a:chOff x="-2201751" y="6970162"/>
                <a:chExt cx="16810760" cy="3473653"/>
              </a:xfrm>
            </p:grpSpPr>
            <p:pic>
              <p:nvPicPr>
                <p:cNvPr id="8" name="Object 7"/>
                <p:cNvPicPr>
                  <a:picLocks noChangeAspect="1"/>
                </p:cNvPicPr>
                <p:nvPr/>
              </p:nvPicPr>
              <p:blipFill rotWithShape="1">
                <a:blip r:embed="rId3"/>
                <a:stretch>
                  <a:fillRect/>
                </a:stretch>
              </p:blipFill>
              <p:spPr>
                <a:xfrm rot="300000">
                  <a:off x="-2201751" y="6970162"/>
                  <a:ext cx="16810760" cy="3473653"/>
                </a:xfrm>
                <a:prstGeom prst="rect">
                  <a:avLst/>
                </a:prstGeom>
              </p:spPr>
            </p:pic>
          </p:grpSp>
          <p:grpSp>
            <p:nvGrpSpPr>
              <p:cNvPr id="1005" name="그룹 1005"/>
              <p:cNvGrpSpPr/>
              <p:nvPr/>
            </p:nvGrpSpPr>
            <p:grpSpPr>
              <a:xfrm rot="0">
                <a:off x="-630684" y="7695518"/>
                <a:ext cx="19633882" cy="3901221"/>
                <a:chOff x="-630684" y="7695518"/>
                <a:chExt cx="19633882" cy="3901221"/>
              </a:xfrm>
            </p:grpSpPr>
            <p:pic>
              <p:nvPicPr>
                <p:cNvPr id="11" name="Object 10"/>
                <p:cNvPicPr>
                  <a:picLocks noChangeAspect="1"/>
                </p:cNvPicPr>
                <p:nvPr/>
              </p:nvPicPr>
              <p:blipFill rotWithShape="1">
                <a:blip r:embed="rId4"/>
                <a:stretch>
                  <a:fillRect/>
                </a:stretch>
              </p:blipFill>
              <p:spPr>
                <a:xfrm>
                  <a:off x="-630684" y="7695518"/>
                  <a:ext cx="19633882" cy="3901221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006" name="그룹 1006"/>
            <p:cNvGrpSpPr/>
            <p:nvPr/>
          </p:nvGrpSpPr>
          <p:grpSpPr>
            <a:xfrm rot="0">
              <a:off x="6784995" y="6234671"/>
              <a:ext cx="4715724" cy="4715724"/>
              <a:chOff x="6784995" y="6234671"/>
              <a:chExt cx="4715724" cy="4715724"/>
            </a:xfrm>
          </p:grpSpPr>
          <p:pic>
            <p:nvPicPr>
              <p:cNvPr id="15" name="Object 14"/>
              <p:cNvPicPr>
                <a:picLocks noChangeAspect="1"/>
              </p:cNvPicPr>
              <p:nvPr/>
            </p:nvPicPr>
            <p:blipFill rotWithShape="1">
              <a:blip r:embed="rId5"/>
              <a:stretch>
                <a:fillRect/>
              </a:stretch>
            </p:blipFill>
            <p:spPr>
              <a:xfrm>
                <a:off x="6784995" y="6234671"/>
                <a:ext cx="4715724" cy="4715724"/>
              </a:xfrm>
              <a:prstGeom prst="rect">
                <a:avLst/>
              </a:prstGeom>
            </p:spPr>
          </p:pic>
        </p:grpSp>
        <p:grpSp>
          <p:nvGrpSpPr>
            <p:cNvPr id="1007" name="그룹 1007"/>
            <p:cNvGrpSpPr/>
            <p:nvPr/>
          </p:nvGrpSpPr>
          <p:grpSpPr>
            <a:xfrm rot="0">
              <a:off x="12647974" y="7427735"/>
              <a:ext cx="2542228" cy="1136537"/>
              <a:chOff x="12647974" y="7427735"/>
              <a:chExt cx="2542228" cy="1136537"/>
            </a:xfrm>
          </p:grpSpPr>
          <p:pic>
            <p:nvPicPr>
              <p:cNvPr id="18" name="Object 17"/>
              <p:cNvPicPr>
                <a:picLocks noChangeAspect="1"/>
              </p:cNvPicPr>
              <p:nvPr/>
            </p:nvPicPr>
            <p:blipFill rotWithShape="1">
              <a:blip r:embed="rId6"/>
              <a:stretch>
                <a:fillRect/>
              </a:stretch>
            </p:blipFill>
            <p:spPr>
              <a:xfrm rot="360000">
                <a:off x="12647974" y="7427735"/>
                <a:ext cx="2542228" cy="1136537"/>
              </a:xfrm>
              <a:prstGeom prst="rect">
                <a:avLst/>
              </a:prstGeom>
            </p:spPr>
          </p:pic>
        </p:grpSp>
      </p:grpSp>
      <p:grpSp>
        <p:nvGrpSpPr>
          <p:cNvPr id="1008" name="그룹 1008"/>
          <p:cNvGrpSpPr/>
          <p:nvPr/>
        </p:nvGrpSpPr>
        <p:grpSpPr>
          <a:xfrm rot="0">
            <a:off x="-350064" y="-1020050"/>
            <a:ext cx="18985842" cy="6148440"/>
            <a:chOff x="-350064" y="-1020050"/>
            <a:chExt cx="18985842" cy="6148440"/>
          </a:xfrm>
        </p:grpSpPr>
        <p:pic>
          <p:nvPicPr>
            <p:cNvPr id="22" name="Object 21"/>
            <p:cNvPicPr>
              <a:picLocks noChangeAspect="1"/>
            </p:cNvPicPr>
            <p:nvPr/>
          </p:nvPicPr>
          <p:blipFill rotWithShape="1">
            <a:blip r:embed="rId7"/>
            <a:stretch>
              <a:fillRect/>
            </a:stretch>
          </p:blipFill>
          <p:spPr>
            <a:xfrm>
              <a:off x="-350064" y="-1020050"/>
              <a:ext cx="18985842" cy="6148440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 rot="0">
            <a:off x="-1901611" y="-1468601"/>
            <a:ext cx="7321682" cy="4383857"/>
            <a:chOff x="-1901611" y="-1468601"/>
            <a:chExt cx="7321682" cy="4383857"/>
          </a:xfrm>
        </p:grpSpPr>
        <p:pic>
          <p:nvPicPr>
            <p:cNvPr id="25" name="Object 24"/>
            <p:cNvPicPr>
              <a:picLocks noChangeAspect="1"/>
            </p:cNvPicPr>
            <p:nvPr/>
          </p:nvPicPr>
          <p:blipFill rotWithShape="1">
            <a:blip r:embed="rId8"/>
            <a:stretch>
              <a:fillRect/>
            </a:stretch>
          </p:blipFill>
          <p:spPr>
            <a:xfrm>
              <a:off x="-1901611" y="-1468601"/>
              <a:ext cx="7321682" cy="4383857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 rot="0">
            <a:off x="781175" y="730561"/>
            <a:ext cx="16723364" cy="8824593"/>
            <a:chOff x="781175" y="730561"/>
            <a:chExt cx="16723364" cy="8824593"/>
          </a:xfrm>
        </p:grpSpPr>
        <p:pic>
          <p:nvPicPr>
            <p:cNvPr id="28" name="Object 27"/>
            <p:cNvPicPr>
              <a:picLocks noChangeAspect="1"/>
            </p:cNvPicPr>
            <p:nvPr/>
          </p:nvPicPr>
          <p:blipFill rotWithShape="1">
            <a:blip r:embed="rId9"/>
            <a:stretch>
              <a:fillRect/>
            </a:stretch>
          </p:blipFill>
          <p:spPr>
            <a:xfrm>
              <a:off x="-7580507" y="-3681736"/>
              <a:ext cx="33446728" cy="17649186"/>
            </a:xfrm>
            <a:prstGeom prst="rect">
              <a:avLst/>
            </a:prstGeom>
          </p:spPr>
        </p:pic>
        <p:pic>
          <p:nvPicPr>
            <p:cNvPr id="29" name="Object 28"/>
            <p:cNvPicPr>
              <a:picLocks noChangeAspect="1"/>
            </p:cNvPicPr>
            <p:nvPr/>
          </p:nvPicPr>
          <p:blipFill rotWithShape="1">
            <a:blip r:embed="rId10"/>
            <a:stretch>
              <a:fillRect/>
            </a:stretch>
          </p:blipFill>
          <p:spPr>
            <a:xfrm>
              <a:off x="781175" y="730561"/>
              <a:ext cx="16723364" cy="8824593"/>
            </a:xfrm>
            <a:prstGeom prst="rect">
              <a:avLst/>
            </a:prstGeom>
          </p:spPr>
        </p:pic>
      </p:grpSp>
      <p:pic>
        <p:nvPicPr>
          <p:cNvPr id="31" name="Object 30"/>
          <p:cNvPicPr>
            <a:picLocks noChangeAspect="1"/>
          </p:cNvPicPr>
          <p:nvPr/>
        </p:nvPicPr>
        <p:blipFill rotWithShape="1">
          <a:blip r:embed="rId11"/>
          <a:stretch>
            <a:fillRect/>
          </a:stretch>
        </p:blipFill>
        <p:spPr>
          <a:xfrm>
            <a:off x="2326801" y="1444972"/>
            <a:ext cx="12655026" cy="2765234"/>
          </a:xfrm>
          <a:prstGeom prst="rect">
            <a:avLst/>
          </a:prstGeom>
        </p:spPr>
      </p:pic>
      <p:grpSp>
        <p:nvGrpSpPr>
          <p:cNvPr id="1011" name="그룹 1011"/>
          <p:cNvGrpSpPr/>
          <p:nvPr/>
        </p:nvGrpSpPr>
        <p:grpSpPr>
          <a:xfrm rot="0">
            <a:off x="8020416" y="1178928"/>
            <a:ext cx="2244883" cy="643891"/>
            <a:chOff x="8020416" y="1178928"/>
            <a:chExt cx="2244883" cy="643891"/>
          </a:xfrm>
        </p:grpSpPr>
        <p:pic>
          <p:nvPicPr>
            <p:cNvPr id="33" name="Object 32"/>
            <p:cNvPicPr>
              <a:picLocks noChangeAspect="1"/>
            </p:cNvPicPr>
            <p:nvPr/>
          </p:nvPicPr>
          <p:blipFill rotWithShape="1">
            <a:blip r:embed="rId12"/>
            <a:stretch>
              <a:fillRect/>
            </a:stretch>
          </p:blipFill>
          <p:spPr>
            <a:xfrm>
              <a:off x="7691729" y="1078929"/>
              <a:ext cx="2880629" cy="987829"/>
            </a:xfrm>
            <a:prstGeom prst="rect">
              <a:avLst/>
            </a:prstGeom>
          </p:spPr>
        </p:pic>
        <p:grpSp>
          <p:nvGrpSpPr>
            <p:cNvPr id="1012" name="그룹 1012"/>
            <p:cNvGrpSpPr/>
            <p:nvPr/>
          </p:nvGrpSpPr>
          <p:grpSpPr>
            <a:xfrm rot="0">
              <a:off x="8020416" y="1178928"/>
              <a:ext cx="2244883" cy="28942"/>
              <a:chOff x="8020416" y="1178928"/>
              <a:chExt cx="2244883" cy="28942"/>
            </a:xfrm>
          </p:grpSpPr>
          <p:pic>
            <p:nvPicPr>
              <p:cNvPr id="35" name="Object 34"/>
              <p:cNvPicPr>
                <a:picLocks noChangeAspect="1"/>
              </p:cNvPicPr>
              <p:nvPr/>
            </p:nvPicPr>
            <p:blipFill rotWithShape="1">
              <a:blip r:embed="rId13"/>
              <a:stretch>
                <a:fillRect/>
              </a:stretch>
            </p:blipFill>
            <p:spPr>
              <a:xfrm>
                <a:off x="8020416" y="1178928"/>
                <a:ext cx="2244883" cy="28942"/>
              </a:xfrm>
              <a:prstGeom prst="rect">
                <a:avLst/>
              </a:prstGeom>
            </p:spPr>
          </p:pic>
        </p:grpSp>
        <p:grpSp>
          <p:nvGrpSpPr>
            <p:cNvPr id="1013" name="그룹 1013"/>
            <p:cNvGrpSpPr/>
            <p:nvPr/>
          </p:nvGrpSpPr>
          <p:grpSpPr>
            <a:xfrm rot="0">
              <a:off x="8020416" y="1793877"/>
              <a:ext cx="2244883" cy="28942"/>
              <a:chOff x="8020416" y="1793877"/>
              <a:chExt cx="2244883" cy="28942"/>
            </a:xfrm>
          </p:grpSpPr>
          <p:pic>
            <p:nvPicPr>
              <p:cNvPr id="38" name="Object 37"/>
              <p:cNvPicPr>
                <a:picLocks noChangeAspect="1"/>
              </p:cNvPicPr>
              <p:nvPr/>
            </p:nvPicPr>
            <p:blipFill rotWithShape="1">
              <a:blip r:embed="rId13"/>
              <a:stretch>
                <a:fillRect/>
              </a:stretch>
            </p:blipFill>
            <p:spPr>
              <a:xfrm>
                <a:off x="8020416" y="1793877"/>
                <a:ext cx="2244883" cy="28942"/>
              </a:xfrm>
              <a:prstGeom prst="rect">
                <a:avLst/>
              </a:prstGeom>
            </p:spPr>
          </p:pic>
        </p:grpSp>
      </p:grpSp>
      <p:grpSp>
        <p:nvGrpSpPr>
          <p:cNvPr id="1014" name="그룹 1014"/>
          <p:cNvGrpSpPr/>
          <p:nvPr/>
        </p:nvGrpSpPr>
        <p:grpSpPr>
          <a:xfrm rot="0">
            <a:off x="14188880" y="409351"/>
            <a:ext cx="992241" cy="986806"/>
            <a:chOff x="14188880" y="409351"/>
            <a:chExt cx="992241" cy="986806"/>
          </a:xfrm>
        </p:grpSpPr>
        <p:pic>
          <p:nvPicPr>
            <p:cNvPr id="42" name="Object 41"/>
            <p:cNvPicPr>
              <a:picLocks noChangeAspect="1"/>
            </p:cNvPicPr>
            <p:nvPr/>
          </p:nvPicPr>
          <p:blipFill rotWithShape="1">
            <a:blip r:embed="rId14"/>
            <a:stretch>
              <a:fillRect/>
            </a:stretch>
          </p:blipFill>
          <p:spPr>
            <a:xfrm rot="8100000">
              <a:off x="14188880" y="409351"/>
              <a:ext cx="992241" cy="986806"/>
            </a:xfrm>
            <a:prstGeom prst="rect">
              <a:avLst/>
            </a:prstGeom>
          </p:spPr>
        </p:pic>
      </p:grpSp>
      <p:grpSp>
        <p:nvGrpSpPr>
          <p:cNvPr id="1015" name="그룹 1015"/>
          <p:cNvGrpSpPr/>
          <p:nvPr/>
        </p:nvGrpSpPr>
        <p:grpSpPr>
          <a:xfrm rot="0">
            <a:off x="3040634" y="1342505"/>
            <a:ext cx="862385" cy="952708"/>
            <a:chOff x="3040634" y="1342505"/>
            <a:chExt cx="862385" cy="952708"/>
          </a:xfrm>
        </p:grpSpPr>
        <p:pic>
          <p:nvPicPr>
            <p:cNvPr id="45" name="Object 44"/>
            <p:cNvPicPr>
              <a:picLocks noChangeAspect="1"/>
            </p:cNvPicPr>
            <p:nvPr/>
          </p:nvPicPr>
          <p:blipFill rotWithShape="1">
            <a:blip r:embed="rId15"/>
            <a:stretch>
              <a:fillRect/>
            </a:stretch>
          </p:blipFill>
          <p:spPr>
            <a:xfrm rot="19380000">
              <a:off x="3040634" y="1342505"/>
              <a:ext cx="862385" cy="952708"/>
            </a:xfrm>
            <a:prstGeom prst="rect">
              <a:avLst/>
            </a:prstGeom>
          </p:spPr>
        </p:pic>
      </p:grpSp>
      <p:grpSp>
        <p:nvGrpSpPr>
          <p:cNvPr id="1016" name="그룹 1016"/>
          <p:cNvGrpSpPr/>
          <p:nvPr/>
        </p:nvGrpSpPr>
        <p:grpSpPr>
          <a:xfrm rot="0">
            <a:off x="5385169" y="3494201"/>
            <a:ext cx="7515377" cy="5285800"/>
            <a:chOff x="5385169" y="3494201"/>
            <a:chExt cx="7515377" cy="5285800"/>
          </a:xfrm>
        </p:grpSpPr>
        <p:pic>
          <p:nvPicPr>
            <p:cNvPr id="48" name="Object 47"/>
            <p:cNvPicPr>
              <a:picLocks noChangeAspect="1"/>
            </p:cNvPicPr>
            <p:nvPr/>
          </p:nvPicPr>
          <p:blipFill rotWithShape="1">
            <a:blip r:embed="rId16"/>
            <a:stretch>
              <a:fillRect/>
            </a:stretch>
          </p:blipFill>
          <p:spPr>
            <a:xfrm>
              <a:off x="1627480" y="851301"/>
              <a:ext cx="15030755" cy="10571600"/>
            </a:xfrm>
            <a:prstGeom prst="rect">
              <a:avLst/>
            </a:prstGeom>
          </p:spPr>
        </p:pic>
        <p:pic>
          <p:nvPicPr>
            <p:cNvPr id="49" name="Object 48"/>
            <p:cNvPicPr>
              <a:picLocks noChangeAspect="1"/>
            </p:cNvPicPr>
            <p:nvPr/>
          </p:nvPicPr>
          <p:blipFill rotWithShape="1">
            <a:blip r:embed="rId17"/>
            <a:stretch>
              <a:fillRect/>
            </a:stretch>
          </p:blipFill>
          <p:spPr>
            <a:xfrm>
              <a:off x="5385169" y="3494201"/>
              <a:ext cx="7515377" cy="5285800"/>
            </a:xfrm>
            <a:prstGeom prst="rect">
              <a:avLst/>
            </a:prstGeom>
          </p:spPr>
        </p:pic>
      </p:grpSp>
      <p:pic>
        <p:nvPicPr>
          <p:cNvPr id="51" name="Object 50"/>
          <p:cNvPicPr>
            <a:picLocks noChangeAspect="1"/>
          </p:cNvPicPr>
          <p:nvPr/>
        </p:nvPicPr>
        <p:blipFill rotWithShape="1">
          <a:blip r:embed="rId18"/>
          <a:stretch>
            <a:fillRect/>
          </a:stretch>
        </p:blipFill>
        <p:spPr>
          <a:xfrm>
            <a:off x="7275431" y="4118355"/>
            <a:ext cx="3810981" cy="1006847"/>
          </a:xfrm>
          <a:prstGeom prst="rect">
            <a:avLst/>
          </a:prstGeom>
        </p:spPr>
      </p:pic>
      <p:pic>
        <p:nvPicPr>
          <p:cNvPr id="52" name="Object 51"/>
          <p:cNvPicPr>
            <a:picLocks noChangeAspect="1"/>
          </p:cNvPicPr>
          <p:nvPr/>
        </p:nvPicPr>
        <p:blipFill rotWithShape="1">
          <a:blip r:embed="rId19"/>
          <a:stretch>
            <a:fillRect/>
          </a:stretch>
        </p:blipFill>
        <p:spPr>
          <a:xfrm>
            <a:off x="5670583" y="5388745"/>
            <a:ext cx="7086334" cy="2664391"/>
          </a:xfrm>
          <a:prstGeom prst="rect">
            <a:avLst/>
          </a:prstGeom>
        </p:spPr>
      </p:pic>
      <p:grpSp>
        <p:nvGrpSpPr>
          <p:cNvPr id="1017" name="그룹 1017"/>
          <p:cNvGrpSpPr/>
          <p:nvPr/>
        </p:nvGrpSpPr>
        <p:grpSpPr>
          <a:xfrm rot="0">
            <a:off x="-1209953" y="8231764"/>
            <a:ext cx="21363696" cy="2292654"/>
            <a:chOff x="-1209953" y="8231764"/>
            <a:chExt cx="21363696" cy="2292654"/>
          </a:xfrm>
        </p:grpSpPr>
        <p:pic>
          <p:nvPicPr>
            <p:cNvPr id="54" name="Object 53"/>
            <p:cNvPicPr>
              <a:picLocks noChangeAspect="1"/>
            </p:cNvPicPr>
            <p:nvPr/>
          </p:nvPicPr>
          <p:blipFill rotWithShape="1">
            <a:blip r:embed="rId20"/>
            <a:stretch>
              <a:fillRect/>
            </a:stretch>
          </p:blipFill>
          <p:spPr>
            <a:xfrm>
              <a:off x="-1209953" y="8231764"/>
              <a:ext cx="21363696" cy="2292654"/>
            </a:xfrm>
            <a:prstGeom prst="rect">
              <a:avLst/>
            </a:prstGeom>
          </p:spPr>
        </p:pic>
      </p:grp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>officegen</ep:Company>
  <ep:Words>0</ep:Words>
  <ep:PresentationFormat>On-screen Show (4:3)</ep:PresentationFormat>
  <ep:Paragraphs>0</ep:Paragraphs>
  <ep:Slides>8</ep:Slides>
  <ep:Notes>0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ep:HeadingPairs>
  <ep:TitlesOfParts>
    <vt:vector size="9" baseType="lpstr">
      <vt:lpstr>Office Theme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</vt:vector>
  </ep:TitlesOfParts>
  <ep:HyperlinkBase/>
  <ep:Application>Hancom Office Hanshow 2014</ep:Application>
  <ep:AppVersion>0900.0000.01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2023-09-26T23:29:18.000</dcterms:created>
  <dc:creator>officegen</dc:creator>
  <cp:lastModifiedBy>Administrator</cp:lastModifiedBy>
  <dcterms:modified xsi:type="dcterms:W3CDTF">2023-09-30T12:53:41.552</dcterms:modified>
  <cp:revision>7</cp:revision>
</cp:coreProperties>
</file>