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8" r:id="rId2"/>
    <p:sldId id="278" r:id="rId3"/>
    <p:sldId id="279" r:id="rId4"/>
    <p:sldId id="280" r:id="rId5"/>
    <p:sldId id="281" r:id="rId6"/>
    <p:sldId id="282" r:id="rId7"/>
    <p:sldId id="283" r:id="rId8"/>
    <p:sldId id="28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0828" autoAdjust="0"/>
  </p:normalViewPr>
  <p:slideViewPr>
    <p:cSldViewPr snapToGrid="0">
      <p:cViewPr varScale="1">
        <p:scale>
          <a:sx n="53" d="100"/>
          <a:sy n="5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B32F-438D-4409-BC8A-CF9B0A6DE40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3108-1767-427D-A5C6-FF40A0C38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37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56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15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282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260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42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276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92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BE17E-66A3-5531-22BE-1125A799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2C3B2C-488C-CCE3-0E15-E0B4E81D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E733F3-FBDB-81CE-20DC-D40175E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99137-D9FC-CCA5-78A3-9EC04B51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7C7BAC-1AB3-75E1-CB39-C611119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7ACA0-0BF0-BC60-F90F-A65710C3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6F100B-9B96-4343-8356-42EB611A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D3D223-9E28-020A-137A-3EC4F609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5C96D2-2073-CC3A-D059-BF5396A1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F93684-7FE8-E7F3-7907-CF9A22D0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9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658A85-A1EA-5DAE-869C-6EE08ED2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CB3A5C-8BE1-B6B1-0E69-F2D87D47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2F4936-8230-C8A1-B4D0-7D27542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28F566-55FE-9AF6-8CE3-ED37437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FDC3D-9E3C-A788-26B1-0C2CA0B2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74A7-340F-1426-5F00-0EACD4C0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89517-B8B0-4BDB-1B26-03076AD8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831557-B6A5-56DA-E808-03BD31C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AF05AD-4EDE-F35E-6085-8739C16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B712B-B7B2-DA98-7A52-BF7991AC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549BE-25F0-CA10-D6A7-5509BEAD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DF5746-ED06-637F-85F7-A2CFFBE2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3332B-1201-CDC0-226D-C537049B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33433-0E12-000D-4112-E2D2E9D5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081FB4-3F5A-2582-9A47-E7FE5EA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F4306-DCCE-5D81-4510-6285B86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F0887-E95E-B1A8-65C0-C7847E489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7716C9-5447-700C-BDD8-1D14BF0F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6D0A49-730C-967E-884A-ACD3EB0B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EE564A-BA0C-B301-6871-C0A45999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0C14B6-89A7-B47F-939F-0DC81FA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AE156-D3C3-416D-C672-51AB93DF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CADE0-045E-BAC2-AADF-047BFFAC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1AE038-2AD3-D3B2-86CB-7D57DD26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F0DCEF-4EB3-E1F4-13F4-F80BFA244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27CDFB-58BC-4B8C-5065-0B61BA074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3ACAAA-4ED1-5B2C-EDA5-D586C16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FECA1B-E556-3B48-EA33-3F2DA398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B2D042-D472-4ADC-F578-33579AAF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5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F69AE-3D7A-773E-7E83-10E98A9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D187E0-F849-9C63-9315-11B1E2F8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99FBE9-34F0-BFDB-2C07-DCCBE95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A19C2F-635E-64DD-35EA-51EE9C3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FB502E-81AD-22C1-F2D4-C249BF46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3991EF9-35E8-CE88-ED4E-D87571C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1D2287-BF78-3C2F-60B1-E42D6A54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0F9EF7-EDA0-2566-D055-46B9B14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B1AAD-5D84-3D50-C99F-E232560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8AFDDE-6F8E-D3D6-E85A-AA03552C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31BABB-049C-7EA8-770F-40D668D1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717FA5-4F21-695B-5FF8-44B9E208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6D851E-57E4-8F21-7CAE-ED966C34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99339-6B9B-15B4-EC1B-B8588AAC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75520F6-BE15-A74C-6856-54400408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0BD333-F193-33B4-0196-1DAAE988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841F2-606D-8B5B-9695-94DF2C4F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526181-E35A-A4B9-A72F-8C797D38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5AE53-2EE2-C805-BC7A-5FB6D4E9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704E6C-87FC-EDEC-8E28-DD1FF9D3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0BA994-4A3D-39EB-BE43-C0577A18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9B858-35B1-A685-1494-73B30864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5DF71-9512-43BD-F199-0D265E8B1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E49F5-CDCD-8FC8-98A3-4821372BD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ho8413.tistory.com/92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oho8413.tistory.com/92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13581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1ban.tistory.com/entry/%ED%95%9C%EB%9D%BC%EB%B4%89-%ED%9A%A8%EB%8A%A5-%EB%B6%80%EC%9E%91%EC%9A%A9-%ED%95%9C%EB%9D%BC%EB%B4%89-%EC%A0%9C%EC%B2%A0-%ED%95%9C%EB%9D%BC%EB%B4%89%EC%B0%A8-%EB%A7%8C%EB%93%A4%EA%B8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pt/photo/9604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tfurban/14280123438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omi-eun.tistory.com/entry/%EC%9C%A0%EC%9E%90-%ED%9A%A8%EB%8A%A5-%EB%A8%B9%EB%8A%94-%EB%B2%95-%EB%B6%80%EC%9E%91%EC%9A%A9%EC%9C%A0%EC%9E%90%EC%B2%AD-%EC%9C%A0%EC%9E%90%EC%B0%A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librewiki.net/wiki/%EA%B0%80%EB%8B%A4%EB%9E%91%EC%96%B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2C9BBD0-9FAA-14A7-0182-362588E1B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80152" y="249042"/>
            <a:ext cx="9068918" cy="6359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46A0E3-9733-EABC-FE3A-47BBD5F165FA}"/>
              </a:ext>
            </a:extLst>
          </p:cNvPr>
          <p:cNvSpPr/>
          <p:nvPr/>
        </p:nvSpPr>
        <p:spPr>
          <a:xfrm>
            <a:off x="10229221" y="249042"/>
            <a:ext cx="1631184" cy="635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42A43-B53F-7163-9A3A-E3AFF08E800B}"/>
              </a:ext>
            </a:extLst>
          </p:cNvPr>
          <p:cNvSpPr txBox="1"/>
          <p:nvPr/>
        </p:nvSpPr>
        <p:spPr>
          <a:xfrm>
            <a:off x="10467033" y="982176"/>
            <a:ext cx="1155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3.</a:t>
            </a: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시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고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쿠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지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역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의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 err="1">
                <a:latin typeface="궁서" panose="02030600000101010101" pitchFamily="18" charset="-127"/>
                <a:ea typeface="궁서" panose="02030600000101010101" pitchFamily="18" charset="-127"/>
              </a:rPr>
              <a:t>특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산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  <a:p>
            <a:pPr algn="ctr"/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물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985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754548"/>
            <a:ext cx="5285433" cy="5348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시코쿠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일본의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대 섬 중 하나로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기후와 지리적 특성 덕분에 다양한 특산물이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 지역은 특히 과일과 해산물로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각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현별로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시코쿠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주요 특산물과 그 특징을 자세히 살펴보겠습니다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휴먼명조"/>
            </a:endParaRPr>
          </a:p>
          <a:p>
            <a:pPr marL="63500" algn="just" fontAlgn="base">
              <a:lnSpc>
                <a:spcPct val="160000"/>
              </a:lnSpc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시코쿠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는 그 지리적 특성과 풍부한 자연 자원 덕분에 다양한 특산물을 생산하며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이러한 특산물들은 일본 내외에서 높은 평가를 받고 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시코쿠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의 특산물들은 지역 경제에도 중요한 역할을 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관광객들에게도 큰 매력을 제공합니다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820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754548"/>
            <a:ext cx="5285433" cy="560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에히메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귤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미칸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에히메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현은 일본 최대의 귤 생산지로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이곳의 귤은 당도가 높고 과즙이 풍부합니다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아지노카타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(Mikan)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품종이 유명합니다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생산 및 소비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귤은 신선한 과일로 먹거나 주스로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에히메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귤은 일본 전역에서 인기가 많습니다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4"/>
            <a:ext cx="5245239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858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944"/>
            <a:ext cx="5285433" cy="357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한라봉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세토카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에히메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현에서 재배되는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세토카는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한라봉과 비슷한 과일로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당도가 높고 과즙이 풍부합니다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주로 생과일로 소비되며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디저트로도 많이 사용됩니다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7244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754548"/>
            <a:ext cx="5285433" cy="446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가가와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올리브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가가와 현의 소도 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Shodoshima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은 일본 올리브 생산의 중심지입니다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소도 섬의 온난한 기후와 적절한 토양 조건 덕분에 고품질의 올리브가 생산됩니다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제품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올리브 오일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절인 올리브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올리브 관련 화장품 등 다양한 제품으로 가공됩니다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725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419344"/>
            <a:ext cx="5285433" cy="40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우동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사누키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우동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사누키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우동은 일본에서 가장 유명한 우동 중 하나로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쫄깃한 면발과 깊은 국물 맛이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다양한 요리 방법으로 즐길 수 있으며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특히 간장 국물이나 카레 국물과 함께 많이 먹습니다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2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205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640943"/>
            <a:ext cx="5285433" cy="3576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도쿠시마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감귤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유자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도쿠시마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현은 유자의 주요 생산지로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유자는 강한 향과 신맛이 특징입니다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활용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유자 주스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유자 소스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유자차 등 다양한 형태로 소비됩니다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0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484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2" y="1419342"/>
            <a:ext cx="5285433" cy="40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고치 현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카츠오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가다랑어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특징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고치 현의 가다랑어는 특히 신선하고 맛이 좋아 사시미나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타타키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겉만 살짝 구운 요리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로 많이 소비됩니다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0" dirty="0">
              <a:solidFill>
                <a:srgbClr val="000000"/>
              </a:solidFill>
              <a:effectLst/>
              <a:latin typeface="휴먼명조"/>
              <a:ea typeface="휴먼명조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타타키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: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휴먼명조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가다랑어를 겉만 살짝 구운 후 얇게 썰어 먹는 요리로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고치 현의 대표적인 요리입니다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3914" y="527363"/>
            <a:ext cx="5245239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662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328</Words>
  <Application>Microsoft Office PowerPoint</Application>
  <PresentationFormat>와이드스크린</PresentationFormat>
  <Paragraphs>56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궁서</vt:lpstr>
      <vt:lpstr>맑은 고딕</vt:lpstr>
      <vt:lpstr>함초롬바탕</vt:lpstr>
      <vt:lpstr>휴먼명조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 각 지역의 특산물</dc:title>
  <dc:creator>권관우</dc:creator>
  <cp:lastModifiedBy>권관우</cp:lastModifiedBy>
  <cp:revision>5</cp:revision>
  <dcterms:created xsi:type="dcterms:W3CDTF">2024-05-28T09:54:05Z</dcterms:created>
  <dcterms:modified xsi:type="dcterms:W3CDTF">2024-05-31T06:14:47Z</dcterms:modified>
</cp:coreProperties>
</file>