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2" r:id="rId13"/>
    <p:sldId id="313" r:id="rId14"/>
    <p:sldId id="314" r:id="rId15"/>
    <p:sldId id="315" r:id="rId16"/>
    <p:sldId id="316" r:id="rId17"/>
    <p:sldId id="317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3166093-A40F-41B7-8F0D-FD799B2AF227}" v="2782" dt="2024-05-31T06:53:00.8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조영준" userId="d9c3dd2e-25f3-4fe7-a532-8f397c5edb5d" providerId="ADAL" clId="{67C56792-C10D-40DD-A48E-B027E2E72C42}"/>
    <pc:docChg chg="delSld">
      <pc:chgData name="조영준" userId="d9c3dd2e-25f3-4fe7-a532-8f397c5edb5d" providerId="ADAL" clId="{67C56792-C10D-40DD-A48E-B027E2E72C42}" dt="2024-05-31T07:14:13.559" v="1" actId="47"/>
      <pc:docMkLst>
        <pc:docMk/>
      </pc:docMkLst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4053853982" sldId="270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3839057598" sldId="271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4174488508" sldId="289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3541880337" sldId="291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355936852" sldId="292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875493366" sldId="296"/>
        </pc:sldMkLst>
      </pc:sldChg>
      <pc:sldChg chg="del">
        <pc:chgData name="조영준" userId="d9c3dd2e-25f3-4fe7-a532-8f397c5edb5d" providerId="ADAL" clId="{67C56792-C10D-40DD-A48E-B027E2E72C42}" dt="2024-05-31T07:14:13.559" v="1" actId="47"/>
        <pc:sldMkLst>
          <pc:docMk/>
          <pc:sldMk cId="197784913" sldId="297"/>
        </pc:sldMkLst>
      </pc:sldChg>
      <pc:sldChg chg="del">
        <pc:chgData name="조영준" userId="d9c3dd2e-25f3-4fe7-a532-8f397c5edb5d" providerId="ADAL" clId="{67C56792-C10D-40DD-A48E-B027E2E72C42}" dt="2024-05-31T07:14:09.855" v="0" actId="47"/>
        <pc:sldMkLst>
          <pc:docMk/>
          <pc:sldMk cId="824980787" sldId="29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9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6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5/31/2024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83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947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5/31/2024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5/31/2024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5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5/31/2024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12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98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5/31/2024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86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5/31/2024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0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l" defTabSz="914400" rtl="0" eaLnBrk="1" latinLnBrk="1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37AA88-1FC1-BD47-09F8-164209F7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>
                <a:latin typeface="Amasis MT Pro Black" panose="02040A04050005020304" pitchFamily="18" charset="0"/>
              </a:rPr>
              <a:t>일본 신화를 바탕으로 한 애니메이션 작품들</a:t>
            </a:r>
          </a:p>
        </p:txBody>
      </p:sp>
      <p:pic>
        <p:nvPicPr>
          <p:cNvPr id="28674" name="Picture 2" descr="img/5/1/6/F/516FFE8F3609480002">
            <a:extLst>
              <a:ext uri="{FF2B5EF4-FFF2-40B4-BE49-F238E27FC236}">
                <a16:creationId xmlns:a16="http://schemas.microsoft.com/office/drawing/2014/main" id="{1E601D1F-0EA3-125F-58D2-3185A72EA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3906" y="2005780"/>
            <a:ext cx="5211900" cy="310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3726426" y="5673213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긴기츠네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21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5122605" y="5587530"/>
            <a:ext cx="37460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궁서" panose="02030600000101010101" pitchFamily="18" charset="-127"/>
                <a:ea typeface="궁서" panose="02030600000101010101" pitchFamily="18" charset="-127"/>
              </a:rPr>
              <a:t>아야카시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6F0F02F-E8EF-B79E-18B1-42C4329A5AF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062" y="619432"/>
            <a:ext cx="7059564" cy="407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7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37AA88-1FC1-BD47-09F8-164209F7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>
                <a:latin typeface="Amasis MT Pro Black" panose="02040A04050005020304" pitchFamily="18" charset="0"/>
              </a:rPr>
              <a:t>게임들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3726426" y="5673213"/>
            <a:ext cx="2910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여신전생 페르소나 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4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9A19BF31-F805-983E-EC77-E0A5AB3DA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91" y="1028541"/>
            <a:ext cx="6145159" cy="394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33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451073" y="5635736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무쌍오로치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</a:p>
        </p:txBody>
      </p:sp>
      <p:pic>
        <p:nvPicPr>
          <p:cNvPr id="39938" name="Picture 2" descr="Steam의 무쌍OROCHI3 Ultimate 업그레이드 팩">
            <a:extLst>
              <a:ext uri="{FF2B5EF4-FFF2-40B4-BE49-F238E27FC236}">
                <a16:creationId xmlns:a16="http://schemas.microsoft.com/office/drawing/2014/main" id="{E57B0F75-C562-1FFC-FA7E-38BA59344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7224" y="699044"/>
            <a:ext cx="7177552" cy="411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702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5001680" y="5353818"/>
            <a:ext cx="2910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기기괴계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어드밴스 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3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07B4424A-8BA9-EA98-3157-A6C692142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1303" y="695422"/>
            <a:ext cx="7069394" cy="39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13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451073" y="5635736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오보로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무라마사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1986" name="Picture 2" descr="오보로 무라마사 (r160 판) - 나무위키">
            <a:extLst>
              <a:ext uri="{FF2B5EF4-FFF2-40B4-BE49-F238E27FC236}">
                <a16:creationId xmlns:a16="http://schemas.microsoft.com/office/drawing/2014/main" id="{38A974B8-7CEE-6B3F-4488-B2B195CFC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8980" y="777702"/>
            <a:ext cx="7577394" cy="4262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02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736208" y="5582180"/>
            <a:ext cx="2910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천수의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사쿠나히메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E3F0889-AE0E-FADB-4EBB-3C96BCF9BD9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3612" y="435838"/>
            <a:ext cx="7285524" cy="458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37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736208" y="5582180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음양사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CEFC312-6D94-9DD2-5FA0-1257B8D55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895042"/>
            <a:ext cx="9525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801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5129498" y="5631341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궁서" panose="02030600000101010101" pitchFamily="18" charset="-127"/>
                <a:ea typeface="궁서" panose="02030600000101010101" pitchFamily="18" charset="-127"/>
              </a:rPr>
              <a:t>인왕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A130703A-77AC-D997-93B0-7196DE01C47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2634" y="400371"/>
            <a:ext cx="8405934" cy="465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7636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5129498" y="5631341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궁서" panose="02030600000101010101" pitchFamily="18" charset="-127"/>
                <a:ea typeface="궁서" panose="02030600000101010101" pitchFamily="18" charset="-127"/>
              </a:rPr>
              <a:t>오토기ㄴㄴ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46082" name="Picture 2" descr="오토기(O.TO.GI) 오늘 발매 | RULIWEB">
            <a:extLst>
              <a:ext uri="{FF2B5EF4-FFF2-40B4-BE49-F238E27FC236}">
                <a16:creationId xmlns:a16="http://schemas.microsoft.com/office/drawing/2014/main" id="{8B492A43-A7DE-690A-FC84-240DE7B1F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68" y="409268"/>
            <a:ext cx="7944464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1654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3726426" y="5673213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게게게의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키타로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29698" name="Picture 2" descr="Gegege no Kitaro (TV Series 2018–2020) - IMDb">
            <a:extLst>
              <a:ext uri="{FF2B5EF4-FFF2-40B4-BE49-F238E27FC236}">
                <a16:creationId xmlns:a16="http://schemas.microsoft.com/office/drawing/2014/main" id="{BC317CB1-0AA6-8CFB-F56C-8AB1472B3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1317" y="937788"/>
            <a:ext cx="7374193" cy="425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87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3726426" y="5673213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카미츄</a:t>
            </a:r>
            <a:r>
              <a:rPr lang="en-US" altLang="ko-KR" sz="2800" dirty="0">
                <a:latin typeface="궁서" panose="02030600000101010101" pitchFamily="18" charset="-127"/>
                <a:ea typeface="궁서" panose="02030600000101010101" pitchFamily="18" charset="-127"/>
              </a:rPr>
              <a:t>!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0722" name="Picture 2" descr="카미츄! 2 - 예스24">
            <a:extLst>
              <a:ext uri="{FF2B5EF4-FFF2-40B4-BE49-F238E27FC236}">
                <a16:creationId xmlns:a16="http://schemas.microsoft.com/office/drawing/2014/main" id="{1E5D18CB-AB4D-253D-0F32-60B2ADD2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33237" y="661567"/>
            <a:ext cx="7309448" cy="427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8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149213" y="5525729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Xxx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홀릭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3791DB3-4A56-F731-8AC2-E8A0D806328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27" y="589937"/>
            <a:ext cx="7157884" cy="419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56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3726426" y="5673213"/>
            <a:ext cx="291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오늘부터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신령님</a:t>
            </a:r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CF4F239-F620-B6F5-555A-DB463D1F1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012" y="661567"/>
            <a:ext cx="6726801" cy="428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80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4247536" y="5633883"/>
            <a:ext cx="27333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 err="1">
                <a:solidFill>
                  <a:srgbClr val="000000"/>
                </a:solidFill>
                <a:effectLst/>
                <a:latin typeface="Inter"/>
              </a:rPr>
              <a:t>노라가미</a:t>
            </a:r>
            <a:endParaRPr lang="ko-KR" altLang="en-US" sz="2800" b="1" i="0" dirty="0">
              <a:solidFill>
                <a:srgbClr val="000000"/>
              </a:solidFill>
              <a:effectLst/>
              <a:latin typeface="Inter"/>
            </a:endParaRPr>
          </a:p>
          <a:p>
            <a:endParaRPr lang="ko-KR" altLang="en-US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3794" name="Picture 2" descr="노라가미 ARAGOTO 1화 | TVING">
            <a:extLst>
              <a:ext uri="{FF2B5EF4-FFF2-40B4-BE49-F238E27FC236}">
                <a16:creationId xmlns:a16="http://schemas.microsoft.com/office/drawing/2014/main" id="{D46237DF-396F-1F39-A3F2-7C54DD403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090" y="462116"/>
            <a:ext cx="7682272" cy="432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46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2497393" y="5663380"/>
            <a:ext cx="450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가구야 공주 이야기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FA204724-9970-58D1-D7E2-D244AC2DDC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808" y="128628"/>
            <a:ext cx="7187380" cy="508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23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2497393" y="5663380"/>
            <a:ext cx="450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폼포코</a:t>
            </a:r>
            <a:r>
              <a:rPr lang="ko-KR" altLang="en-US" sz="2800" dirty="0">
                <a:latin typeface="궁서" panose="02030600000101010101" pitchFamily="18" charset="-127"/>
                <a:ea typeface="궁서" panose="02030600000101010101" pitchFamily="18" charset="-127"/>
              </a:rPr>
              <a:t> 너구리 </a:t>
            </a:r>
            <a:r>
              <a:rPr lang="ko-KR" altLang="en-US" sz="2800" dirty="0" err="1">
                <a:latin typeface="궁서" panose="02030600000101010101" pitchFamily="18" charset="-127"/>
                <a:ea typeface="궁서" panose="02030600000101010101" pitchFamily="18" charset="-127"/>
              </a:rPr>
              <a:t>대작전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BCECC2A-BE8C-EB9C-D080-597E40FD05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1019" y="187467"/>
            <a:ext cx="5488986" cy="510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86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9F2BD46-5790-08A2-B448-42870A43A4CA}"/>
              </a:ext>
            </a:extLst>
          </p:cNvPr>
          <p:cNvSpPr txBox="1"/>
          <p:nvPr/>
        </p:nvSpPr>
        <p:spPr>
          <a:xfrm>
            <a:off x="5122605" y="5587530"/>
            <a:ext cx="45031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>
                <a:latin typeface="궁서" panose="02030600000101010101" pitchFamily="18" charset="-127"/>
                <a:ea typeface="궁서" panose="02030600000101010101" pitchFamily="18" charset="-127"/>
              </a:rPr>
              <a:t>충사</a:t>
            </a:r>
            <a:endParaRPr lang="en-US" altLang="ko-KR" sz="2800" dirty="0">
              <a:latin typeface="궁서" panose="02030600000101010101" pitchFamily="18" charset="-127"/>
              <a:ea typeface="궁서" panose="0203060000010101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909CB72-E4B0-4DE0-9A9C-F41FD4E16C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3716" y="747250"/>
            <a:ext cx="7860890" cy="393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914459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얼룩</Template>
  <TotalTime>427</TotalTime>
  <Words>40</Words>
  <Application>Microsoft Office PowerPoint</Application>
  <PresentationFormat>와이드스크린</PresentationFormat>
  <Paragraphs>20</Paragraphs>
  <Slides>18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6" baseType="lpstr">
      <vt:lpstr>AvenirNext LT Pro Medium</vt:lpstr>
      <vt:lpstr>Inter</vt:lpstr>
      <vt:lpstr>궁서</vt:lpstr>
      <vt:lpstr>Amasis MT Pro Black</vt:lpstr>
      <vt:lpstr>Arial</vt:lpstr>
      <vt:lpstr>Avenir Next LT Pro</vt:lpstr>
      <vt:lpstr>Sabon Next LT</vt:lpstr>
      <vt:lpstr>DappledVTI</vt:lpstr>
      <vt:lpstr>일본 신화를 바탕으로 한 애니메이션 작품들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게임들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신대(神代じんだい) 일본 신화</dc:title>
  <dc:creator>조영준</dc:creator>
  <cp:lastModifiedBy>조영준</cp:lastModifiedBy>
  <cp:revision>2</cp:revision>
  <dcterms:created xsi:type="dcterms:W3CDTF">2024-05-30T13:32:07Z</dcterms:created>
  <dcterms:modified xsi:type="dcterms:W3CDTF">2024-05-31T07:15:05Z</dcterms:modified>
</cp:coreProperties>
</file>