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3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3.png" Type="http://schemas.openxmlformats.org/officeDocument/2006/relationships/image"/><Relationship Id="rId5" Target="../media/image9.png" Type="http://schemas.openxmlformats.org/officeDocument/2006/relationships/image"/><Relationship Id="rId6" Target="../media/image5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7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7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png" Type="http://schemas.openxmlformats.org/officeDocument/2006/relationships/image"/><Relationship Id="rId12" Target="../media/image33.png" Type="http://schemas.openxmlformats.org/officeDocument/2006/relationships/image"/><Relationship Id="rId13" Target="../media/image34.png" Type="http://schemas.openxmlformats.org/officeDocument/2006/relationships/image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722100" y="3225800"/>
            <a:ext cx="5880100" cy="4140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46400" y="1016000"/>
            <a:ext cx="8547100" cy="7607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08100" y="3416300"/>
            <a:ext cx="2120900" cy="5143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214100" y="1498600"/>
            <a:ext cx="6946900" cy="1854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3560000">
            <a:off x="13728700" y="-5511800"/>
            <a:ext cx="9893300" cy="11010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441700" y="1930400"/>
            <a:ext cx="13843000" cy="7226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607800" y="1333500"/>
            <a:ext cx="5676900" cy="6248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59100" y="1168400"/>
            <a:ext cx="8432800" cy="8178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08100" y="3416300"/>
            <a:ext cx="2120900" cy="5143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468100" y="7785100"/>
            <a:ext cx="60960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46200" y="3581400"/>
            <a:ext cx="2120900" cy="5143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594100" y="1752600"/>
            <a:ext cx="14414500" cy="7226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46200" y="3581400"/>
            <a:ext cx="2120900" cy="5143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340100" y="1638300"/>
            <a:ext cx="5702300" cy="5041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498600"/>
            <a:ext cx="8407400" cy="8204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327400" y="6629400"/>
            <a:ext cx="6121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93800" y="3416300"/>
            <a:ext cx="2120900" cy="5143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144500" y="8089900"/>
            <a:ext cx="6172200" cy="22987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660000">
            <a:off x="12471400" y="7404100"/>
            <a:ext cx="2946400" cy="157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492500" y="2095500"/>
            <a:ext cx="13169900" cy="637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93800" y="3416300"/>
            <a:ext cx="2120900" cy="5143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144500" y="8089900"/>
            <a:ext cx="6172200" cy="2298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98800" y="3352800"/>
            <a:ext cx="149733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93800" y="3416300"/>
            <a:ext cx="2120900" cy="5143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144500" y="8089900"/>
            <a:ext cx="6172200" cy="2298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98800" y="2946400"/>
            <a:ext cx="14960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93800" y="3416300"/>
            <a:ext cx="2120900" cy="5143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144500" y="8089900"/>
            <a:ext cx="6172200" cy="22987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660000">
            <a:off x="12471400" y="7404100"/>
            <a:ext cx="2946400" cy="157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670300" y="2946400"/>
            <a:ext cx="136652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2147483648" y="-2147483648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620000">
            <a:off x="-3441700" y="-5511800"/>
            <a:ext cx="9893300" cy="11010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708400" y="1752600"/>
            <a:ext cx="5765800" cy="50800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98200" y="1752600"/>
            <a:ext cx="5740400" cy="5080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619500" y="8039100"/>
            <a:ext cx="6134100" cy="1701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356100" y="7239000"/>
            <a:ext cx="4229100" cy="15113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708400" y="7226300"/>
            <a:ext cx="444500" cy="711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695700" y="7239000"/>
            <a:ext cx="609600" cy="774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896600" y="7988300"/>
            <a:ext cx="6108700" cy="2146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1645900" y="7239000"/>
            <a:ext cx="5308600" cy="15113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998200" y="7226300"/>
            <a:ext cx="444500" cy="7112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985500" y="7251700"/>
            <a:ext cx="609600" cy="76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