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6" r:id="rId27"/>
  </p:sldIdLst>
  <p:sldSz cx="12192000" cy="6858000"/>
  <p:notesSz cx="6858000" cy="9144000"/>
  <p:embeddedFontLs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AA6D-4A43-4713-AB3A-EF4F1278CFBC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AE82-5555-4C47-BA49-56A241F3D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0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E075-BC26-468C-B36E-5756C1ED208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80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68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5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32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0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99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7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2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0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4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6D11-8661-4CD0-BA7F-B002D527AB3B}" type="datetimeFigureOut">
              <a:rPr lang="ko-KR" altLang="en-US" smtClean="0"/>
              <a:t>2024-11-27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3DCE-CB30-48B7-AEDF-7AEADA156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78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3.png"/><Relationship Id="rId10" Type="http://schemas.openxmlformats.org/officeDocument/2006/relationships/image" Target="../media/image64.png"/><Relationship Id="rId4" Type="http://schemas.openxmlformats.org/officeDocument/2006/relationships/image" Target="../media/image62.jp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800" y="2921000"/>
            <a:ext cx="5985933" cy="3386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334" y="2133600"/>
            <a:ext cx="35221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821267"/>
            <a:ext cx="304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934" y="3039533"/>
            <a:ext cx="5858933" cy="34628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2133600"/>
            <a:ext cx="4402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997200"/>
            <a:ext cx="5291667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1467" y="2133600"/>
            <a:ext cx="42164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3158067"/>
            <a:ext cx="5520267" cy="27770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600" y="2133600"/>
            <a:ext cx="42841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124200"/>
            <a:ext cx="5562600" cy="27770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067" y="2133600"/>
            <a:ext cx="39962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267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946400"/>
            <a:ext cx="5300133" cy="38015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1133" y="2133600"/>
            <a:ext cx="4783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267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933" y="3073400"/>
            <a:ext cx="6070600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1134" y="2133600"/>
            <a:ext cx="47921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267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933" y="3073400"/>
            <a:ext cx="5901267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6867" y="2133600"/>
            <a:ext cx="41910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267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333" y="3064933"/>
            <a:ext cx="5791200" cy="34628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2133600"/>
            <a:ext cx="41063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1786467"/>
            <a:ext cx="4605867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0" y="3022600"/>
            <a:ext cx="6045200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067" y="2133600"/>
            <a:ext cx="39878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733" y="2878667"/>
            <a:ext cx="6121400" cy="3445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5733" y="2108200"/>
            <a:ext cx="48006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67" y="3048000"/>
            <a:ext cx="5799667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3333" y="2133600"/>
            <a:ext cx="37084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821267"/>
            <a:ext cx="3048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0" y="3031067"/>
            <a:ext cx="5545667" cy="3649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9000" y="2133600"/>
            <a:ext cx="44788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67" y="2912534"/>
            <a:ext cx="5994400" cy="3445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1534" y="2133600"/>
            <a:ext cx="41317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867" y="2844800"/>
            <a:ext cx="5926667" cy="401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667" y="2133600"/>
            <a:ext cx="4529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334" y="2980267"/>
            <a:ext cx="5985933" cy="38015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7267" y="2108200"/>
            <a:ext cx="4842933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6333" y="787400"/>
            <a:ext cx="16594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333" y="2980267"/>
            <a:ext cx="6104467" cy="38015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067" y="2133600"/>
            <a:ext cx="46482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6933" y="778933"/>
            <a:ext cx="1905000" cy="9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7" y="2937934"/>
            <a:ext cx="6189133" cy="38015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2133600"/>
            <a:ext cx="4402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6933" y="778933"/>
            <a:ext cx="1905000" cy="9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08000"/>
            <a:ext cx="11167533" cy="5842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67" y="4123267"/>
            <a:ext cx="1329267" cy="132926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934" y="5257800"/>
            <a:ext cx="601133" cy="660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134" y="5020734"/>
            <a:ext cx="753533" cy="75353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467" y="5029200"/>
            <a:ext cx="787400" cy="82973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4343400"/>
            <a:ext cx="787400" cy="86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3333" y="2362200"/>
            <a:ext cx="11658600" cy="2548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267" y="2209800"/>
            <a:ext cx="366606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878667"/>
            <a:ext cx="5867400" cy="3445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000" y="2133600"/>
            <a:ext cx="43772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33" y="821267"/>
            <a:ext cx="2971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734" y="2929467"/>
            <a:ext cx="5401733" cy="3445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2133600"/>
            <a:ext cx="4402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33" y="821267"/>
            <a:ext cx="2971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800" y="3158067"/>
            <a:ext cx="5731933" cy="27770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667" y="2133600"/>
            <a:ext cx="46820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33" y="821267"/>
            <a:ext cx="2971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3327400"/>
            <a:ext cx="5063067" cy="2794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933" y="2133600"/>
            <a:ext cx="42248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33" y="821267"/>
            <a:ext cx="2971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2534" y="3115733"/>
            <a:ext cx="6062133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667" y="2133600"/>
            <a:ext cx="4402667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0" y="3200400"/>
            <a:ext cx="6062133" cy="3132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2133600"/>
            <a:ext cx="4131733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0"/>
            <a:ext cx="11167533" cy="46143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" y="1786467"/>
            <a:ext cx="4673600" cy="4605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25733" y="711200"/>
            <a:ext cx="711200" cy="3479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5469467"/>
            <a:ext cx="787400" cy="82973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933" y="4826000"/>
            <a:ext cx="787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609600"/>
            <a:ext cx="11167533" cy="116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997200"/>
            <a:ext cx="5689600" cy="31072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2133600"/>
            <a:ext cx="4394200" cy="753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800" y="787400"/>
            <a:ext cx="162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와이드스크린</PresentationFormat>
  <Paragraphs>1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Yuri</dc:creator>
  <cp:lastModifiedBy>Yuri</cp:lastModifiedBy>
  <cp:revision>1</cp:revision>
  <dcterms:created xsi:type="dcterms:W3CDTF">2024-11-26T17:40:51Z</dcterms:created>
  <dcterms:modified xsi:type="dcterms:W3CDTF">2024-11-26T17:41:11Z</dcterms:modified>
</cp:coreProperties>
</file>