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2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70245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626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725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9526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65890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88348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12102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15223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5381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705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5128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483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최근우승구단</a:t>
            </a:r>
            <a:r>
              <a:rPr lang="en-US" altLang="ko-KR"/>
              <a:t>B3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r">
              <a:defRPr/>
            </a:pPr>
            <a:endParaRPr lang="en-US" altLang="ko-KR" sz="4400" b="1">
              <a:latin typeface="굴림"/>
              <a:ea typeface="굴림"/>
              <a:cs typeface="Arial"/>
            </a:endParaRPr>
          </a:p>
          <a:p>
            <a:pPr lvl="0" algn="r">
              <a:defRPr/>
            </a:pPr>
            <a:endParaRPr lang="en-US" altLang="ko-KR" sz="4400" b="1">
              <a:latin typeface="굴림"/>
              <a:ea typeface="굴림"/>
              <a:cs typeface="Arial"/>
            </a:endParaRPr>
          </a:p>
          <a:p>
            <a:pPr marL="0" lvl="0" indent="0" algn="r">
              <a:buNone/>
              <a:defRPr/>
            </a:pPr>
            <a:r>
              <a:rPr lang="en-US" altLang="ko-KR" sz="4400" b="1">
                <a:latin typeface="굴림"/>
                <a:ea typeface="굴림"/>
                <a:cs typeface="Arial"/>
              </a:rPr>
              <a:t>B3</a:t>
            </a:r>
            <a:r>
              <a:rPr lang="ko-KR" altLang="en-US" sz="4400" b="1">
                <a:latin typeface="굴림"/>
                <a:ea typeface="굴림"/>
                <a:cs typeface="Arial"/>
              </a:rPr>
              <a:t>리그</a:t>
            </a:r>
            <a:r>
              <a:rPr lang="en-US" altLang="ko-KR" sz="4400" b="1">
                <a:latin typeface="굴림"/>
                <a:ea typeface="굴림"/>
                <a:cs typeface="Arial"/>
              </a:rPr>
              <a:t>:이와테 빅불스</a:t>
            </a:r>
            <a:endParaRPr lang="en-US" altLang="ko-KR" sz="4400" b="1">
              <a:latin typeface="굴림"/>
              <a:ea typeface="굴림"/>
              <a:cs typeface="Arial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273846"/>
            <a:ext cx="5026269" cy="50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아시아컵출전 27회, 우승 2회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47249" y="1447800"/>
            <a:ext cx="8897501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600" y="214290"/>
            <a:ext cx="10972799" cy="896937"/>
          </a:xfrm>
        </p:spPr>
        <p:txBody>
          <a:bodyPr/>
          <a:p>
            <a:pPr lvl="0">
              <a:defRPr/>
            </a:pPr>
            <a:r>
              <a:rPr lang="ko-KR" altLang="en-US"/>
              <a:t>최다 우승 구단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    </a:t>
            </a:r>
            <a:r>
              <a:rPr lang="en-US" altLang="ko-KR"/>
              <a:t>B1: 알바르크 도쿄 (2회)</a:t>
            </a:r>
            <a:r>
              <a:rPr lang="ko-KR" altLang="en-US"/>
              <a:t>                        우츠노미야 브렉스 (2회)  </a:t>
            </a:r>
            <a:endParaRPr lang="ko-KR" altLang="en-US"/>
          </a:p>
          <a:p>
            <a:pPr marL="0" lvl="0" indent="0" algn="r">
              <a:buNone/>
              <a:defRPr/>
            </a:pPr>
            <a:endParaRPr lang="ko-KR" altLang="en-US" sz="3600">
              <a:latin typeface="굴림"/>
              <a:ea typeface="굴림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22473" y="2259435"/>
            <a:ext cx="4473527" cy="30550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14845" y="1802422"/>
            <a:ext cx="3253154" cy="32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국가대표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 sz="4800"/>
          </a:p>
          <a:p>
            <a:pPr marL="0" lvl="0" indent="0">
              <a:buNone/>
              <a:defRPr/>
            </a:pPr>
            <a:endParaRPr lang="ko-KR" altLang="en-US" sz="4800"/>
          </a:p>
          <a:p>
            <a:pPr marL="0" lvl="0" indent="0">
              <a:buNone/>
              <a:defRPr/>
            </a:pPr>
            <a:r>
              <a:rPr lang="ko-KR" altLang="en-US" sz="4800"/>
              <a:t>          엠블럼</a:t>
            </a:r>
            <a:endParaRPr lang="ko-KR" altLang="en-US" sz="4800"/>
          </a:p>
          <a:p>
            <a:pPr marL="0" lvl="0" indent="0">
              <a:buNone/>
              <a:defRPr/>
            </a:pPr>
            <a:r>
              <a:rPr lang="ko-KR" altLang="en-US" sz="3200"/>
              <a:t>       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      운영주체</a:t>
            </a:r>
            <a:r>
              <a:rPr lang="en-US" altLang="ko-KR" sz="3200"/>
              <a:t>:</a:t>
            </a:r>
            <a:r>
              <a:rPr lang="ko-KR" altLang="en-US" sz="3200"/>
              <a:t>일본 농구협회</a:t>
            </a:r>
            <a:endParaRPr lang="ko-KR" altLang="en-US" sz="3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111227"/>
            <a:ext cx="3981743" cy="52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연맹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연맹</a:t>
            </a:r>
            <a:r>
              <a:rPr lang="en-US" altLang="ko-KR"/>
              <a:t>:</a:t>
            </a:r>
            <a:r>
              <a:rPr lang="ko-KR" altLang="en-US"/>
              <a:t> Asian Basketball Confederation </a:t>
            </a:r>
            <a:r>
              <a:rPr lang="en-US" altLang="ko-KR"/>
              <a:t>(</a:t>
            </a:r>
            <a:r>
              <a:rPr lang="ko-KR" altLang="en-US"/>
              <a:t>FIBA Asia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48291" y="1938280"/>
            <a:ext cx="8495418" cy="41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FIBA 랭킹 26위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9604129" cy="49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감독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미국</a:t>
            </a:r>
            <a:r>
              <a:rPr lang="en-US" altLang="ko-KR"/>
              <a:t>)</a:t>
            </a:r>
            <a:r>
              <a:rPr lang="ko-KR" altLang="en-US"/>
              <a:t>톰 호바스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11519"/>
            <a:ext cx="7640517" cy="52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IOC 코드JPN                          별명</a:t>
            </a:r>
            <a:r>
              <a:rPr lang="en-US" altLang="ko-KR"/>
              <a:t>:</a:t>
            </a:r>
            <a:r>
              <a:rPr lang="ko-KR" altLang="en-US"/>
              <a:t>아카츠키 파이브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94023" y="1246531"/>
            <a:ext cx="7868531" cy="50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국제대회 우승 경력 월드컵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marL="0" lvl="0" indent="0" algn="r">
              <a:buNone/>
              <a:defRPr/>
            </a:pPr>
            <a:endParaRPr lang="ko-KR" altLang="en-US" sz="4400"/>
          </a:p>
          <a:p>
            <a:pPr marL="0" lvl="0" indent="0" algn="r">
              <a:buNone/>
              <a:defRPr/>
            </a:pPr>
            <a:r>
              <a:rPr lang="ko-KR" altLang="en-US" sz="4400"/>
              <a:t>월드컵4회</a:t>
            </a:r>
            <a:endParaRPr lang="ko-KR" altLang="en-US" sz="4400"/>
          </a:p>
          <a:p>
            <a:pPr lvl="0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702878"/>
            <a:ext cx="7502770" cy="4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국제대회 우승 경력 올림픽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ctr">
              <a:buNone/>
              <a:defRPr/>
            </a:pPr>
            <a:r>
              <a:rPr lang="ko-KR" altLang="en-US" sz="4400"/>
              <a:t>                          </a:t>
            </a:r>
            <a:endParaRPr lang="ko-KR" altLang="en-US" sz="4400"/>
          </a:p>
          <a:p>
            <a:pPr marL="0" lvl="0" indent="0" algn="ctr">
              <a:buNone/>
              <a:defRPr/>
            </a:pPr>
            <a:r>
              <a:rPr lang="ko-KR" altLang="en-US" sz="4400"/>
              <a:t> </a:t>
            </a:r>
            <a:endParaRPr lang="ko-KR" altLang="en-US" sz="4400"/>
          </a:p>
          <a:p>
            <a:pPr marL="0" lvl="0" indent="0" algn="ctr">
              <a:buNone/>
              <a:defRPr/>
            </a:pPr>
            <a:r>
              <a:rPr lang="ko-KR" altLang="en-US" sz="4400"/>
              <a:t>                                     올림픽</a:t>
            </a:r>
            <a:r>
              <a:rPr lang="en-US" altLang="ko-KR" sz="4400"/>
              <a:t>:6</a:t>
            </a:r>
            <a:r>
              <a:rPr lang="ko-KR" altLang="en-US" sz="4400"/>
              <a:t>회</a:t>
            </a:r>
            <a:endParaRPr lang="ko-KR" altLang="en-US" sz="44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69701"/>
            <a:ext cx="5671039" cy="48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64</ep:Words>
  <ep:PresentationFormat>화면 슬라이드 쇼(4:3)</ep:PresentationFormat>
  <ep:Paragraphs>38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최근우승구단B3</vt:lpstr>
      <vt:lpstr>최다 우승 구단</vt:lpstr>
      <vt:lpstr>일본 농구 국가대표</vt:lpstr>
      <vt:lpstr>일본 농구 연맹</vt:lpstr>
      <vt:lpstr>FIBA 랭킹 26위</vt:lpstr>
      <vt:lpstr>감독: (미국)톰 호바스</vt:lpstr>
      <vt:lpstr>IOC 코드JPN                          별명:아카츠키 파이브</vt:lpstr>
      <vt:lpstr>일본 국대 국제대회 우승 경력 월드컵</vt:lpstr>
      <vt:lpstr>일본 국대 국제대회 우승 경력 올림픽</vt:lpstr>
      <vt:lpstr>일본 국대 아시아컵출전 27회, 우승 2회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2024-05-29T08:00:53.283</dcterms:created>
  <dc:creator>lollk</dc:creator>
  <cp:lastModifiedBy>lollk</cp:lastModifiedBy>
  <dcterms:modified xsi:type="dcterms:W3CDTF">2024-11-28T06:10:20.180</dcterms:modified>
  <cp:revision>2</cp:revision>
  <dc:title>최근우승구단B3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