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9" r:id="rId2"/>
    <p:sldMasterId id="2147483696" r:id="rId3"/>
  </p:sldMasterIdLst>
  <p:notesMasterIdLst>
    <p:notesMasterId r:id="rId10"/>
  </p:notesMasterIdLst>
  <p:sldIdLst>
    <p:sldId id="256" r:id="rId4"/>
    <p:sldId id="279" r:id="rId5"/>
    <p:sldId id="280" r:id="rId6"/>
    <p:sldId id="281" r:id="rId7"/>
    <p:sldId id="282" r:id="rId8"/>
    <p:sldId id="283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9" autoAdjust="0"/>
    <p:restoredTop sz="94660"/>
  </p:normalViewPr>
  <p:slideViewPr>
    <p:cSldViewPr>
      <p:cViewPr varScale="1">
        <p:scale>
          <a:sx n="106" d="100"/>
          <a:sy n="106" d="100"/>
        </p:scale>
        <p:origin x="-11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50" d="100"/>
          <a:sy n="150" d="100"/>
        </p:scale>
        <p:origin x="-1752" y="13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60A093-1D81-4D17-BB4A-31C2AB31A575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3087C4-9FE0-43FD-8220-9F0948681CA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81122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087C4-9FE0-43FD-8220-9F0948681CA3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087C4-9FE0-43FD-8220-9F0948681CA3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087C4-9FE0-43FD-8220-9F0948681CA3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087C4-9FE0-43FD-8220-9F0948681CA3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087C4-9FE0-43FD-8220-9F0948681CA3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087C4-9FE0-43FD-8220-9F0948681CA3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8285A0-36D4-493E-9E76-421AABE5A670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D77558-DE25-4E8C-BAD6-2161CA1A12C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직사각형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직사각형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직사각형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직사각형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56" name="직사각형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직사각형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직사각형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직사각형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직선 연결선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그룹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직선 연결선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연결선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grpSp>
        <p:nvGrpSpPr>
          <p:cNvPr id="14" name="그룹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직선 연결선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연결선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연결선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그룹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직선 연결선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연결선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AD8285A0-36D4-493E-9E76-421AABE5A670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C1D77558-DE25-4E8C-BAD6-2161CA1A12C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8285A0-36D4-493E-9E76-421AABE5A670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D77558-DE25-4E8C-BAD6-2161CA1A12C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8285A0-36D4-493E-9E76-421AABE5A670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D77558-DE25-4E8C-BAD6-2161CA1A12C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856CC-A7C3-4384-A0C5-623833900DDC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5D662-6F80-4C56-8F6A-D54671BBC8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856CC-A7C3-4384-A0C5-623833900DDC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5D662-6F80-4C56-8F6A-D54671BBC8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856CC-A7C3-4384-A0C5-623833900DDC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5D662-6F80-4C56-8F6A-D54671BBC8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856CC-A7C3-4384-A0C5-623833900DDC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5D662-6F80-4C56-8F6A-D54671BBC8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856CC-A7C3-4384-A0C5-623833900DDC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5D662-6F80-4C56-8F6A-D54671BBC8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856CC-A7C3-4384-A0C5-623833900DDC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5D662-6F80-4C56-8F6A-D54671BBC8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856CC-A7C3-4384-A0C5-623833900DDC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5D662-6F80-4C56-8F6A-D54671BBC8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8285A0-36D4-493E-9E76-421AABE5A670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D77558-DE25-4E8C-BAD6-2161CA1A12C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856CC-A7C3-4384-A0C5-623833900DDC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5D662-6F80-4C56-8F6A-D54671BBC8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856CC-A7C3-4384-A0C5-623833900DDC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5D662-6F80-4C56-8F6A-D54671BBC8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856CC-A7C3-4384-A0C5-623833900DDC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5D662-6F80-4C56-8F6A-D54671BBC8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856CC-A7C3-4384-A0C5-623833900DDC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5D662-6F80-4C56-8F6A-D54671BBC8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0DD9-A009-49E5-9313-6E565A861CA4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C8A5-E2D1-44D2-A210-A0E24AEC46C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0DD9-A009-49E5-9313-6E565A861CA4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C8A5-E2D1-44D2-A210-A0E24AEC46C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0DD9-A009-49E5-9313-6E565A861CA4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C8A5-E2D1-44D2-A210-A0E24AEC46C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0DD9-A009-49E5-9313-6E565A861CA4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C8A5-E2D1-44D2-A210-A0E24AEC46C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0DD9-A009-49E5-9313-6E565A861CA4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C8A5-E2D1-44D2-A210-A0E24AEC46C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0DD9-A009-49E5-9313-6E565A861CA4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C8A5-E2D1-44D2-A210-A0E24AEC46C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자유형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자유형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자유형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자유형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자유형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자유형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자유형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자유형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자유형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자유형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자유형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자유형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자유형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자유형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자유형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8285A0-36D4-493E-9E76-421AABE5A670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D77558-DE25-4E8C-BAD6-2161CA1A12C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직사각형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직사각형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0DD9-A009-49E5-9313-6E565A861CA4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C8A5-E2D1-44D2-A210-A0E24AEC46C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0DD9-A009-49E5-9313-6E565A861CA4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C8A5-E2D1-44D2-A210-A0E24AEC46C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0DD9-A009-49E5-9313-6E565A861CA4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C8A5-E2D1-44D2-A210-A0E24AEC46C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0DD9-A009-49E5-9313-6E565A861CA4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C8A5-E2D1-44D2-A210-A0E24AEC46C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0DD9-A009-49E5-9313-6E565A861CA4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C8A5-E2D1-44D2-A210-A0E24AEC46C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8285A0-36D4-493E-9E76-421AABE5A670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D77558-DE25-4E8C-BAD6-2161CA1A12C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직사각형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8285A0-36D4-493E-9E76-421AABE5A670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D77558-DE25-4E8C-BAD6-2161CA1A12C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직사각형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직사각형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직사각형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직사각형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직사각형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직사각형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직사각형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직사각형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85A0-36D4-493E-9E76-421AABE5A670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77558-DE25-4E8C-BAD6-2161CA1A12C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8285A0-36D4-493E-9E76-421AABE5A670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D77558-DE25-4E8C-BAD6-2161CA1A12C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8285A0-36D4-493E-9E76-421AABE5A670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D77558-DE25-4E8C-BAD6-2161CA1A12C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8285A0-36D4-493E-9E76-421AABE5A670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D77558-DE25-4E8C-BAD6-2161CA1A12C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직사각형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직사각형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직사각형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D8285A0-36D4-493E-9E76-421AABE5A670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C1D77558-DE25-4E8C-BAD6-2161CA1A12C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708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txStyles>
    <p:titleStyle>
      <a:lvl1pPr algn="l" rtl="0" eaLnBrk="1" latinLnBrk="1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1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1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1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1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1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1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1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1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1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856CC-A7C3-4384-A0C5-623833900DDC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5D662-6F80-4C56-8F6A-D54671BBC8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C0DD9-A009-49E5-9313-6E565A861CA4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3C8A5-E2D1-44D2-A210-A0E24AEC46C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87624" y="332656"/>
            <a:ext cx="7772400" cy="1508760"/>
          </a:xfrm>
        </p:spPr>
        <p:txBody>
          <a:bodyPr>
            <a:normAutofit/>
          </a:bodyPr>
          <a:lstStyle/>
          <a:p>
            <a:pPr algn="r"/>
            <a:r>
              <a:rPr lang="en-US" altLang="ko-KR" dirty="0" smtClean="0"/>
              <a:t>12.09.21</a:t>
            </a:r>
            <a:endParaRPr lang="en-US" altLang="ko-KR" dirty="0" smtClean="0"/>
          </a:p>
          <a:p>
            <a:pPr algn="r"/>
            <a:endParaRPr lang="en-US" altLang="ko-KR" dirty="0" smtClean="0"/>
          </a:p>
          <a:p>
            <a:pPr algn="r"/>
            <a:r>
              <a:rPr lang="ko-KR" altLang="en-US" dirty="0" smtClean="0"/>
              <a:t>대구대학교 재활공학과</a:t>
            </a:r>
            <a:endParaRPr lang="en-US" altLang="ko-KR" dirty="0" smtClean="0"/>
          </a:p>
          <a:p>
            <a:pPr algn="r"/>
            <a:r>
              <a:rPr lang="en-US" altLang="ko-KR" dirty="0" smtClean="0"/>
              <a:t>3</a:t>
            </a:r>
            <a:r>
              <a:rPr lang="ko-KR" altLang="en-US" dirty="0" smtClean="0"/>
              <a:t>학년 김혜진</a:t>
            </a:r>
            <a:r>
              <a:rPr lang="en-US" altLang="ko-KR" dirty="0" smtClean="0"/>
              <a:t>, 3</a:t>
            </a:r>
            <a:r>
              <a:rPr lang="ko-KR" altLang="en-US" dirty="0" smtClean="0"/>
              <a:t>학년 </a:t>
            </a:r>
            <a:r>
              <a:rPr lang="ko-KR" altLang="en-US" dirty="0" err="1" smtClean="0"/>
              <a:t>손구슬</a:t>
            </a:r>
            <a:endParaRPr lang="en-US" altLang="ko-KR" dirty="0" smtClean="0"/>
          </a:p>
        </p:txBody>
      </p:sp>
      <p:sp>
        <p:nvSpPr>
          <p:cNvPr id="4" name="제목 1"/>
          <p:cNvSpPr>
            <a:spLocks noGrp="1"/>
          </p:cNvSpPr>
          <p:nvPr>
            <p:ph type="ctrTitle"/>
          </p:nvPr>
        </p:nvSpPr>
        <p:spPr>
          <a:xfrm>
            <a:off x="971550" y="3789363"/>
            <a:ext cx="7772400" cy="1974850"/>
          </a:xfrm>
        </p:spPr>
        <p:txBody>
          <a:bodyPr/>
          <a:lstStyle/>
          <a:p>
            <a:r>
              <a:rPr lang="ko-KR" altLang="en-US" sz="3000" dirty="0" smtClean="0"/>
              <a:t>목욕용품</a:t>
            </a:r>
            <a:r>
              <a:rPr lang="en-US" altLang="ko-KR" sz="3000" dirty="0" smtClean="0"/>
              <a:t>_</a:t>
            </a:r>
            <a:r>
              <a:rPr lang="ko-KR" altLang="en-US" sz="2400" dirty="0" smtClean="0"/>
              <a:t>목욕의자 적용</a:t>
            </a:r>
            <a:endParaRPr lang="ko-KR" altLang="en-US" sz="2500" dirty="0"/>
          </a:p>
        </p:txBody>
      </p:sp>
      <p:sp>
        <p:nvSpPr>
          <p:cNvPr id="5" name="직사각형 4"/>
          <p:cNvSpPr/>
          <p:nvPr/>
        </p:nvSpPr>
        <p:spPr>
          <a:xfrm>
            <a:off x="395536" y="0"/>
            <a:ext cx="6552728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2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2012</a:t>
            </a:r>
            <a:r>
              <a:rPr lang="ko-KR" altLang="en-US" sz="12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학년도 학과 교육혁신 우수 프로그램 지원사업</a:t>
            </a:r>
            <a:endParaRPr lang="ko-KR" altLang="en-US" sz="1200" dirty="0" smtClean="0"/>
          </a:p>
          <a:p>
            <a:r>
              <a:rPr lang="en-US" altLang="ko-KR" sz="16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“</a:t>
            </a:r>
            <a:r>
              <a:rPr lang="ko-KR" altLang="en-US" sz="16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장애인 사례관리를 중심으로 한 재활공학 전문가 양성” </a:t>
            </a:r>
            <a:r>
              <a:rPr lang="en-US" altLang="ko-KR" sz="16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  <a:r>
              <a:rPr lang="ko-KR" altLang="en-US" sz="16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차 결과보고회</a:t>
            </a:r>
            <a:endParaRPr lang="ko-KR" altLang="en-US" sz="1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476" y="764704"/>
            <a:ext cx="3528492" cy="5760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4427984" y="612068"/>
            <a:ext cx="4764370" cy="5661248"/>
          </a:xfrm>
        </p:spPr>
        <p:txBody>
          <a:bodyPr>
            <a:normAutofit/>
          </a:bodyPr>
          <a:lstStyle/>
          <a:p>
            <a:pPr algn="ctr"/>
            <a:r>
              <a:rPr lang="ko-KR" altLang="en-US" sz="2000" dirty="0" smtClean="0">
                <a:latin typeface="HY그래픽" pitchFamily="18" charset="-127"/>
                <a:ea typeface="HY그래픽" pitchFamily="18" charset="-127"/>
              </a:rPr>
              <a:t>이</a:t>
            </a:r>
            <a:r>
              <a:rPr lang="en-US" altLang="ko-KR" sz="2000" dirty="0" smtClean="0">
                <a:latin typeface="HY그래픽" pitchFamily="18" charset="-127"/>
                <a:ea typeface="HY그래픽" pitchFamily="18" charset="-127"/>
              </a:rPr>
              <a:t>OO </a:t>
            </a:r>
            <a:r>
              <a:rPr lang="ko-KR" altLang="en-US" sz="2000" dirty="0" smtClean="0">
                <a:latin typeface="HY그래픽" pitchFamily="18" charset="-127"/>
                <a:ea typeface="HY그래픽" pitchFamily="18" charset="-127"/>
              </a:rPr>
              <a:t>님</a:t>
            </a:r>
            <a:r>
              <a:rPr lang="en-US" altLang="ko-KR" sz="2000" dirty="0" smtClean="0">
                <a:latin typeface="HY그래픽" pitchFamily="18" charset="-127"/>
                <a:ea typeface="HY그래픽" pitchFamily="18" charset="-127"/>
              </a:rPr>
              <a:t>, </a:t>
            </a:r>
            <a:r>
              <a:rPr lang="ko-KR" altLang="en-US" sz="2000" dirty="0" smtClean="0">
                <a:latin typeface="HY그래픽" pitchFamily="18" charset="-127"/>
                <a:ea typeface="HY그래픽" pitchFamily="18" charset="-127"/>
              </a:rPr>
              <a:t>여</a:t>
            </a:r>
            <a:endParaRPr lang="en-US" altLang="ko-KR" sz="2000" dirty="0" smtClean="0">
              <a:latin typeface="HY그래픽" pitchFamily="18" charset="-127"/>
              <a:ea typeface="HY그래픽" pitchFamily="18" charset="-127"/>
            </a:endParaRPr>
          </a:p>
          <a:p>
            <a:pPr algn="ctr"/>
            <a:r>
              <a:rPr lang="en-US" altLang="ko-KR" sz="2000" dirty="0" smtClean="0">
                <a:latin typeface="HY그래픽" pitchFamily="18" charset="-127"/>
                <a:ea typeface="HY그래픽" pitchFamily="18" charset="-127"/>
              </a:rPr>
              <a:t>18</a:t>
            </a:r>
            <a:r>
              <a:rPr lang="ko-KR" altLang="en-US" sz="2000" dirty="0" smtClean="0">
                <a:latin typeface="HY그래픽" pitchFamily="18" charset="-127"/>
                <a:ea typeface="HY그래픽" pitchFamily="18" charset="-127"/>
              </a:rPr>
              <a:t>세</a:t>
            </a:r>
            <a:endParaRPr lang="en-US" altLang="ko-KR" sz="2000" dirty="0" smtClean="0">
              <a:latin typeface="HY그래픽" pitchFamily="18" charset="-127"/>
              <a:ea typeface="HY그래픽" pitchFamily="18" charset="-127"/>
            </a:endParaRPr>
          </a:p>
          <a:p>
            <a:pPr algn="just"/>
            <a:r>
              <a:rPr lang="ko-KR" altLang="en-US" dirty="0" smtClean="0">
                <a:latin typeface="HY그래픽" pitchFamily="18" charset="-127"/>
                <a:ea typeface="HY그래픽" pitchFamily="18" charset="-127"/>
              </a:rPr>
              <a:t>▷ </a:t>
            </a:r>
            <a:r>
              <a:rPr lang="ko-KR" altLang="en-US" dirty="0" err="1" smtClean="0">
                <a:latin typeface="HY그래픽" pitchFamily="18" charset="-127"/>
                <a:ea typeface="HY그래픽" pitchFamily="18" charset="-127"/>
              </a:rPr>
              <a:t>뇌병변</a:t>
            </a:r>
            <a:r>
              <a:rPr lang="ko-KR" altLang="en-US" dirty="0" smtClean="0">
                <a:latin typeface="HY그래픽" pitchFamily="18" charset="-127"/>
                <a:ea typeface="HY그래픽" pitchFamily="18" charset="-127"/>
              </a:rPr>
              <a:t> </a:t>
            </a:r>
            <a:r>
              <a:rPr lang="en-US" altLang="ko-KR" dirty="0" smtClean="0">
                <a:latin typeface="HY그래픽" pitchFamily="18" charset="-127"/>
                <a:ea typeface="HY그래픽" pitchFamily="18" charset="-127"/>
              </a:rPr>
              <a:t>1</a:t>
            </a:r>
            <a:r>
              <a:rPr lang="ko-KR" altLang="en-US" dirty="0" smtClean="0">
                <a:latin typeface="HY그래픽" pitchFamily="18" charset="-127"/>
                <a:ea typeface="HY그래픽" pitchFamily="18" charset="-127"/>
              </a:rPr>
              <a:t>급</a:t>
            </a:r>
            <a:endParaRPr lang="en-US" altLang="ko-KR" dirty="0" smtClean="0">
              <a:latin typeface="HY그래픽" pitchFamily="18" charset="-127"/>
              <a:ea typeface="HY그래픽" pitchFamily="18" charset="-127"/>
            </a:endParaRPr>
          </a:p>
          <a:p>
            <a:pPr algn="just"/>
            <a:r>
              <a:rPr lang="ko-KR" altLang="en-US" dirty="0" smtClean="0">
                <a:latin typeface="HY그래픽" pitchFamily="18" charset="-127"/>
                <a:ea typeface="HY그래픽" pitchFamily="18" charset="-127"/>
              </a:rPr>
              <a:t>▷ 수술 중 심장마비</a:t>
            </a:r>
            <a:endParaRPr lang="en-US" altLang="ko-KR" dirty="0" smtClean="0">
              <a:latin typeface="HY그래픽" pitchFamily="18" charset="-127"/>
              <a:ea typeface="HY그래픽" pitchFamily="18" charset="-127"/>
            </a:endParaRPr>
          </a:p>
          <a:p>
            <a:pPr algn="just"/>
            <a:r>
              <a:rPr lang="ko-KR" altLang="en-US" dirty="0" smtClean="0">
                <a:latin typeface="HY그래픽" pitchFamily="18" charset="-127"/>
                <a:ea typeface="HY그래픽" pitchFamily="18" charset="-127"/>
              </a:rPr>
              <a:t>▷</a:t>
            </a:r>
            <a:r>
              <a:rPr lang="en-US" altLang="ko-KR" dirty="0" smtClean="0">
                <a:latin typeface="HY그래픽" pitchFamily="18" charset="-127"/>
                <a:ea typeface="HY그래픽" pitchFamily="18" charset="-127"/>
              </a:rPr>
              <a:t> </a:t>
            </a:r>
            <a:r>
              <a:rPr lang="ko-KR" altLang="en-US" dirty="0" smtClean="0">
                <a:latin typeface="HY그래픽" pitchFamily="18" charset="-127"/>
                <a:ea typeface="HY그래픽" pitchFamily="18" charset="-127"/>
              </a:rPr>
              <a:t>등받이가 없는 경우에도 </a:t>
            </a:r>
            <a:r>
              <a:rPr lang="en-US" altLang="ko-KR" dirty="0" smtClean="0">
                <a:latin typeface="HY그래픽" pitchFamily="18" charset="-127"/>
                <a:ea typeface="HY그래픽" pitchFamily="18" charset="-127"/>
              </a:rPr>
              <a:t>90</a:t>
            </a:r>
            <a:r>
              <a:rPr lang="ko-KR" altLang="en-US" dirty="0" smtClean="0">
                <a:latin typeface="HY그래픽" pitchFamily="18" charset="-127"/>
                <a:ea typeface="HY그래픽" pitchFamily="18" charset="-127"/>
              </a:rPr>
              <a:t>도 앉기 가능</a:t>
            </a:r>
            <a:endParaRPr lang="en-US" altLang="ko-KR" dirty="0" smtClean="0">
              <a:latin typeface="HY그래픽" pitchFamily="18" charset="-127"/>
              <a:ea typeface="HY그래픽" pitchFamily="18" charset="-127"/>
            </a:endParaRPr>
          </a:p>
          <a:p>
            <a:pPr algn="just"/>
            <a:r>
              <a:rPr lang="ko-KR" altLang="en-US" dirty="0" smtClean="0">
                <a:latin typeface="HY그래픽" pitchFamily="18" charset="-127"/>
                <a:ea typeface="HY그래픽" pitchFamily="18" charset="-127"/>
              </a:rPr>
              <a:t>▷ 팔로 몸 지탱 가능</a:t>
            </a:r>
            <a:endParaRPr lang="en-US" altLang="ko-KR" dirty="0" smtClean="0">
              <a:latin typeface="HY그래픽" pitchFamily="18" charset="-127"/>
              <a:ea typeface="HY그래픽" pitchFamily="18" charset="-127"/>
            </a:endParaRPr>
          </a:p>
          <a:p>
            <a:pPr algn="just"/>
            <a:r>
              <a:rPr lang="ko-KR" altLang="en-US" dirty="0" smtClean="0">
                <a:latin typeface="HY그래픽" pitchFamily="18" charset="-127"/>
                <a:ea typeface="HY그래픽" pitchFamily="18" charset="-127"/>
              </a:rPr>
              <a:t>▷ 의사소통 거의 불가능</a:t>
            </a:r>
            <a:endParaRPr lang="en-US" altLang="ko-KR" dirty="0" smtClean="0">
              <a:latin typeface="HY그래픽" pitchFamily="18" charset="-127"/>
              <a:ea typeface="HY그래픽" pitchFamily="18" charset="-127"/>
            </a:endParaRPr>
          </a:p>
          <a:p>
            <a:pPr algn="just"/>
            <a:r>
              <a:rPr lang="en-US" altLang="ko-KR" dirty="0" smtClean="0">
                <a:latin typeface="HY그래픽" pitchFamily="18" charset="-127"/>
                <a:ea typeface="HY그래픽" pitchFamily="18" charset="-127"/>
              </a:rPr>
              <a:t>※ </a:t>
            </a:r>
            <a:r>
              <a:rPr lang="ko-KR" altLang="en-US" dirty="0" smtClean="0">
                <a:latin typeface="HY그래픽" pitchFamily="18" charset="-127"/>
                <a:ea typeface="HY그래픽" pitchFamily="18" charset="-127"/>
              </a:rPr>
              <a:t>현재 사용중인 보조기기</a:t>
            </a:r>
            <a:endParaRPr lang="en-US" altLang="ko-KR" dirty="0" smtClean="0">
              <a:latin typeface="HY그래픽" pitchFamily="18" charset="-127"/>
              <a:ea typeface="HY그래픽" pitchFamily="18" charset="-127"/>
            </a:endParaRPr>
          </a:p>
          <a:p>
            <a:pPr algn="just"/>
            <a:r>
              <a:rPr lang="ko-KR" altLang="en-US" dirty="0" smtClean="0">
                <a:latin typeface="HY그래픽" pitchFamily="18" charset="-127"/>
                <a:ea typeface="HY그래픽" pitchFamily="18" charset="-127"/>
              </a:rPr>
              <a:t> ▷ 수동휠체어</a:t>
            </a:r>
            <a:r>
              <a:rPr lang="en-US" altLang="ko-KR" dirty="0" smtClean="0">
                <a:latin typeface="HY그래픽" pitchFamily="18" charset="-127"/>
                <a:ea typeface="HY그래픽" pitchFamily="18" charset="-127"/>
              </a:rPr>
              <a:t>, </a:t>
            </a:r>
            <a:r>
              <a:rPr lang="ko-KR" altLang="en-US" dirty="0" err="1" smtClean="0">
                <a:latin typeface="HY그래픽" pitchFamily="18" charset="-127"/>
                <a:ea typeface="HY그래픽" pitchFamily="18" charset="-127"/>
              </a:rPr>
              <a:t>워커</a:t>
            </a:r>
            <a:endParaRPr lang="en-US" altLang="ko-KR" dirty="0" smtClean="0">
              <a:latin typeface="HY그래픽" pitchFamily="18" charset="-127"/>
              <a:ea typeface="HY그래픽" pitchFamily="18" charset="-127"/>
            </a:endParaRPr>
          </a:p>
          <a:p>
            <a:pPr algn="just"/>
            <a:r>
              <a:rPr lang="en-US" altLang="ko-KR" dirty="0" smtClean="0">
                <a:latin typeface="HY그래픽" pitchFamily="18" charset="-127"/>
                <a:ea typeface="HY그래픽" pitchFamily="18" charset="-127"/>
              </a:rPr>
              <a:t>	(</a:t>
            </a:r>
            <a:r>
              <a:rPr lang="ko-KR" altLang="en-US" dirty="0" smtClean="0">
                <a:latin typeface="HY그래픽" pitchFamily="18" charset="-127"/>
                <a:ea typeface="HY그래픽" pitchFamily="18" charset="-127"/>
              </a:rPr>
              <a:t>전동휠체어 받을 예정</a:t>
            </a:r>
            <a:r>
              <a:rPr lang="en-US" altLang="ko-KR" dirty="0" smtClean="0">
                <a:latin typeface="HY그래픽" pitchFamily="18" charset="-127"/>
                <a:ea typeface="HY그래픽" pitchFamily="18" charset="-127"/>
              </a:rPr>
              <a:t>)</a:t>
            </a:r>
          </a:p>
          <a:p>
            <a:pPr algn="just"/>
            <a:r>
              <a:rPr lang="ko-KR" altLang="ko-KR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itchFamily="18" charset="-127"/>
                <a:ea typeface="HY그래픽" pitchFamily="18" charset="-127"/>
              </a:rPr>
              <a:t>☞</a:t>
            </a:r>
            <a:r>
              <a:rPr lang="en-US" altLang="ko-KR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itchFamily="18" charset="-127"/>
                <a:ea typeface="HY그래픽" pitchFamily="18" charset="-127"/>
              </a:rPr>
              <a:t> </a:t>
            </a:r>
            <a:r>
              <a:rPr lang="ko-KR" altLang="en-U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itchFamily="18" charset="-127"/>
                <a:ea typeface="HY그래픽" pitchFamily="18" charset="-127"/>
              </a:rPr>
              <a:t>욕실 바닥에 매트를 깔고 목욕을 시켰으나 겨울에는 욕실 바닥 타일이 차가워 목욕을 시키는데 어려움이 따르는 등 여러 문제가 있어 </a:t>
            </a:r>
            <a:r>
              <a:rPr lang="ko-KR" altLang="en-US" b="1" i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itchFamily="18" charset="-127"/>
                <a:ea typeface="HY그래픽" pitchFamily="18" charset="-127"/>
              </a:rPr>
              <a:t>목욕의자를 지원받고 싶어 함</a:t>
            </a:r>
            <a:r>
              <a:rPr lang="en-US" altLang="ko-KR" b="1" i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itchFamily="18" charset="-127"/>
                <a:ea typeface="HY그래픽" pitchFamily="18" charset="-127"/>
              </a:rPr>
              <a:t>.</a:t>
            </a:r>
            <a:r>
              <a:rPr lang="en-US" altLang="ko-KR" dirty="0" smtClean="0">
                <a:latin typeface="HY그래픽" pitchFamily="18" charset="-127"/>
                <a:ea typeface="HY그래픽" pitchFamily="18" charset="-127"/>
              </a:rPr>
              <a:t>      </a:t>
            </a:r>
          </a:p>
          <a:p>
            <a:pPr algn="just"/>
            <a:endParaRPr lang="ko-KR" altLang="en-US" dirty="0">
              <a:latin typeface="HY그래픽" pitchFamily="18" charset="-127"/>
              <a:ea typeface="HY그래픽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7838" y="198067"/>
            <a:ext cx="2829928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대상자 정보 및 욕구</a:t>
            </a:r>
            <a:endParaRPr lang="ko-KR" altLang="en-US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3" descr="C:\Documents and Settings\nrc\Local Settings\Temporary Internet Files\Content.IE5\ZNXNJEUO\MC900434859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373216"/>
            <a:ext cx="792088" cy="792088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777838" y="198067"/>
            <a:ext cx="2829928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시범적용</a:t>
            </a:r>
            <a:endParaRPr lang="ko-KR" altLang="en-US" sz="2000" dirty="0"/>
          </a:p>
        </p:txBody>
      </p:sp>
      <p:pic>
        <p:nvPicPr>
          <p:cNvPr id="7" name="Picture 4" descr="C:\Users\user\Desktop\역량강화사업 사진\DSC086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980728"/>
            <a:ext cx="6696744" cy="5022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>
          <a:xfrm>
            <a:off x="755576" y="5818038"/>
            <a:ext cx="8352928" cy="92333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ko-KR" altLang="en-US" dirty="0" smtClean="0">
                <a:solidFill>
                  <a:srgbClr val="FFFF00"/>
                </a:solidFill>
                <a:latin typeface="HY엽서M" pitchFamily="18" charset="-127"/>
                <a:ea typeface="HY엽서M" pitchFamily="18" charset="-127"/>
              </a:rPr>
              <a:t> 보호자의 접근이 용이하도록 등받이가 없는 제품으로 고려</a:t>
            </a:r>
            <a:endParaRPr lang="en-US" altLang="ko-KR" dirty="0" smtClean="0">
              <a:solidFill>
                <a:srgbClr val="FFFF00"/>
              </a:solidFill>
              <a:latin typeface="HY엽서M" pitchFamily="18" charset="-127"/>
              <a:ea typeface="HY엽서M" pitchFamily="18" charset="-127"/>
            </a:endParaRPr>
          </a:p>
          <a:p>
            <a:pPr>
              <a:buFontTx/>
              <a:buChar char="-"/>
            </a:pPr>
            <a:r>
              <a:rPr lang="en-US" altLang="ko-KR" dirty="0" smtClean="0">
                <a:solidFill>
                  <a:srgbClr val="FFFF00"/>
                </a:solidFill>
                <a:latin typeface="HY엽서M" pitchFamily="18" charset="-127"/>
                <a:ea typeface="HY엽서M" pitchFamily="18" charset="-127"/>
              </a:rPr>
              <a:t> </a:t>
            </a:r>
            <a:r>
              <a:rPr lang="ko-KR" altLang="en-US" dirty="0" smtClean="0">
                <a:solidFill>
                  <a:srgbClr val="FFFF00"/>
                </a:solidFill>
                <a:latin typeface="HY엽서M" pitchFamily="18" charset="-127"/>
                <a:ea typeface="HY엽서M" pitchFamily="18" charset="-127"/>
              </a:rPr>
              <a:t>관리가 용이하도록 매트부분은 방수기능이 있는 제품으로 고려</a:t>
            </a:r>
            <a:endParaRPr lang="en-US" altLang="ko-KR" dirty="0" smtClean="0">
              <a:solidFill>
                <a:srgbClr val="FFFF00"/>
              </a:solidFill>
              <a:latin typeface="HY엽서M" pitchFamily="18" charset="-127"/>
              <a:ea typeface="HY엽서M" pitchFamily="18" charset="-127"/>
            </a:endParaRPr>
          </a:p>
          <a:p>
            <a:pPr>
              <a:buFontTx/>
              <a:buChar char="-"/>
            </a:pPr>
            <a:r>
              <a:rPr lang="en-US" altLang="ko-KR" dirty="0" smtClean="0">
                <a:solidFill>
                  <a:srgbClr val="FFFF00"/>
                </a:solidFill>
                <a:latin typeface="HY엽서M" pitchFamily="18" charset="-127"/>
                <a:ea typeface="HY엽서M" pitchFamily="18" charset="-127"/>
              </a:rPr>
              <a:t> </a:t>
            </a:r>
            <a:r>
              <a:rPr lang="ko-KR" altLang="en-US" dirty="0" smtClean="0">
                <a:solidFill>
                  <a:srgbClr val="FFFF00"/>
                </a:solidFill>
                <a:latin typeface="HY엽서M" pitchFamily="18" charset="-127"/>
                <a:ea typeface="HY엽서M" pitchFamily="18" charset="-127"/>
              </a:rPr>
              <a:t>대상자의 신체를 고려하여 높이가 낮은 제품으로 고려</a:t>
            </a:r>
            <a:endParaRPr lang="en-US" altLang="ko-KR" dirty="0" smtClean="0">
              <a:solidFill>
                <a:srgbClr val="FFFF00"/>
              </a:solidFill>
              <a:latin typeface="HY엽서M" pitchFamily="18" charset="-127"/>
              <a:ea typeface="HY엽서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777838" y="198067"/>
            <a:ext cx="2829928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적용기기</a:t>
            </a:r>
            <a:endParaRPr lang="ko-KR" alt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555776" y="5877272"/>
            <a:ext cx="4933056" cy="76944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solidFill>
                  <a:srgbClr val="FFFF00"/>
                </a:solidFill>
                <a:latin typeface="HY엽서M" pitchFamily="18" charset="-127"/>
                <a:ea typeface="HY엽서M" pitchFamily="18" charset="-127"/>
              </a:rPr>
              <a:t>목욕의자 </a:t>
            </a:r>
            <a:r>
              <a:rPr lang="en-US" altLang="ko-KR" sz="2400" dirty="0" smtClean="0">
                <a:solidFill>
                  <a:srgbClr val="FFFF00"/>
                </a:solidFill>
                <a:latin typeface="HY엽서M" pitchFamily="18" charset="-127"/>
                <a:ea typeface="HY엽서M" pitchFamily="18" charset="-127"/>
              </a:rPr>
              <a:t>(Soft Mini </a:t>
            </a:r>
            <a:r>
              <a:rPr lang="ko-KR" altLang="en-US" sz="2400" dirty="0" smtClean="0">
                <a:solidFill>
                  <a:srgbClr val="FFFF00"/>
                </a:solidFill>
                <a:latin typeface="HY엽서M" pitchFamily="18" charset="-127"/>
                <a:ea typeface="HY엽서M" pitchFamily="18" charset="-127"/>
              </a:rPr>
              <a:t>일반형</a:t>
            </a:r>
            <a:r>
              <a:rPr lang="en-US" altLang="ko-KR" sz="2400" dirty="0" smtClean="0">
                <a:solidFill>
                  <a:srgbClr val="FFFF00"/>
                </a:solidFill>
                <a:latin typeface="HY엽서M" pitchFamily="18" charset="-127"/>
                <a:ea typeface="HY엽서M" pitchFamily="18" charset="-127"/>
              </a:rPr>
              <a:t>)</a:t>
            </a:r>
          </a:p>
          <a:p>
            <a:pPr algn="ctr"/>
            <a:r>
              <a:rPr lang="ko-KR" altLang="en-US" sz="2000" dirty="0" smtClean="0">
                <a:latin typeface="HY엽서M" pitchFamily="18" charset="-127"/>
                <a:ea typeface="HY엽서M" pitchFamily="18" charset="-127"/>
              </a:rPr>
              <a:t>구입처 </a:t>
            </a:r>
            <a:r>
              <a:rPr lang="en-US" altLang="ko-KR" sz="2000" dirty="0" smtClean="0">
                <a:latin typeface="HY엽서M" pitchFamily="18" charset="-127"/>
                <a:ea typeface="HY엽서M" pitchFamily="18" charset="-127"/>
              </a:rPr>
              <a:t>: </a:t>
            </a:r>
            <a:r>
              <a:rPr lang="ko-KR" altLang="en-US" sz="2000" dirty="0" err="1" smtClean="0">
                <a:latin typeface="HY엽서M" pitchFamily="18" charset="-127"/>
                <a:ea typeface="HY엽서M" pitchFamily="18" charset="-127"/>
              </a:rPr>
              <a:t>솔메디</a:t>
            </a:r>
            <a:endParaRPr lang="en-US" altLang="ko-KR" sz="2000" dirty="0" smtClean="0">
              <a:latin typeface="HY엽서M" pitchFamily="18" charset="-127"/>
              <a:ea typeface="HY엽서M" pitchFamily="18" charset="-127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412776"/>
            <a:ext cx="3847126" cy="39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412776"/>
            <a:ext cx="3920792" cy="39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777838" y="198067"/>
            <a:ext cx="2829928" cy="40011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/>
              <a:t>최종적용모습</a:t>
            </a:r>
            <a:endParaRPr lang="ko-KR" altLang="en-US" sz="2000" dirty="0"/>
          </a:p>
        </p:txBody>
      </p:sp>
      <p:pic>
        <p:nvPicPr>
          <p:cNvPr id="6" name="Picture 6" descr="C:\Users\user\Desktop\이상민\20120912_1731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2266" y="692696"/>
            <a:ext cx="3656251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C:\Users\user\Desktop\이상민\20120912_1731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88690" y="692696"/>
            <a:ext cx="3543750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777838" y="198067"/>
            <a:ext cx="2829928" cy="40011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/>
              <a:t>최종적용모습</a:t>
            </a:r>
            <a:endParaRPr lang="ko-KR" altLang="en-US" sz="2000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1341438"/>
            <a:ext cx="6772275" cy="44862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메트로">
  <a:themeElements>
    <a:clrScheme name="메트로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메트로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메트로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511</TotalTime>
  <Words>121</Words>
  <Application>Microsoft Office PowerPoint</Application>
  <PresentationFormat>화면 슬라이드 쇼(4:3)</PresentationFormat>
  <Paragraphs>34</Paragraphs>
  <Slides>6</Slides>
  <Notes>6</Notes>
  <HiddenSlides>0</HiddenSlides>
  <MMClips>0</MMClips>
  <ScaleCrop>false</ScaleCrop>
  <HeadingPairs>
    <vt:vector size="4" baseType="variant">
      <vt:variant>
        <vt:lpstr>테마</vt:lpstr>
      </vt:variant>
      <vt:variant>
        <vt:i4>3</vt:i4>
      </vt:variant>
      <vt:variant>
        <vt:lpstr>슬라이드 제목</vt:lpstr>
      </vt:variant>
      <vt:variant>
        <vt:i4>6</vt:i4>
      </vt:variant>
    </vt:vector>
  </HeadingPairs>
  <TitlesOfParts>
    <vt:vector size="9" baseType="lpstr">
      <vt:lpstr>메트로</vt:lpstr>
      <vt:lpstr>1_디자인 사용자 지정</vt:lpstr>
      <vt:lpstr>디자인 사용자 지정</vt:lpstr>
      <vt:lpstr>목욕용품_목욕의자 적용</vt:lpstr>
      <vt:lpstr>슬라이드 2</vt:lpstr>
      <vt:lpstr>슬라이드 3</vt:lpstr>
      <vt:lpstr>슬라이드 4</vt:lpstr>
      <vt:lpstr>슬라이드 5</vt:lpstr>
      <vt:lpstr>슬라이드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장애인보조기구        개조 및 제작 사례 발표</dc:title>
  <dc:creator>nrc</dc:creator>
  <cp:lastModifiedBy>user</cp:lastModifiedBy>
  <cp:revision>96</cp:revision>
  <dcterms:created xsi:type="dcterms:W3CDTF">2012-06-07T06:33:36Z</dcterms:created>
  <dcterms:modified xsi:type="dcterms:W3CDTF">2012-09-19T13:24:58Z</dcterms:modified>
</cp:coreProperties>
</file>