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86"/>
  </p:notesMasterIdLst>
  <p:handoutMasterIdLst>
    <p:handoutMasterId r:id="rId87"/>
  </p:handoutMasterIdLst>
  <p:sldIdLst>
    <p:sldId id="256" r:id="rId2"/>
    <p:sldId id="331" r:id="rId3"/>
    <p:sldId id="332" r:id="rId4"/>
    <p:sldId id="333" r:id="rId5"/>
    <p:sldId id="334" r:id="rId6"/>
    <p:sldId id="411" r:id="rId7"/>
    <p:sldId id="335" r:id="rId8"/>
    <p:sldId id="326" r:id="rId9"/>
    <p:sldId id="339" r:id="rId10"/>
    <p:sldId id="336" r:id="rId11"/>
    <p:sldId id="337" r:id="rId12"/>
    <p:sldId id="340" r:id="rId13"/>
    <p:sldId id="338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412" r:id="rId26"/>
    <p:sldId id="352" r:id="rId27"/>
    <p:sldId id="353" r:id="rId28"/>
    <p:sldId id="354" r:id="rId29"/>
    <p:sldId id="355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8" r:id="rId38"/>
    <p:sldId id="369" r:id="rId39"/>
    <p:sldId id="370" r:id="rId40"/>
    <p:sldId id="367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413" r:id="rId63"/>
    <p:sldId id="392" r:id="rId64"/>
    <p:sldId id="356" r:id="rId65"/>
    <p:sldId id="357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3" r:id="rId77"/>
    <p:sldId id="404" r:id="rId78"/>
    <p:sldId id="405" r:id="rId79"/>
    <p:sldId id="406" r:id="rId80"/>
    <p:sldId id="407" r:id="rId81"/>
    <p:sldId id="408" r:id="rId82"/>
    <p:sldId id="409" r:id="rId83"/>
    <p:sldId id="410" r:id="rId84"/>
    <p:sldId id="330" r:id="rId8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1E9F6"/>
    <a:srgbClr val="FFFFCC"/>
    <a:srgbClr val="CCFFCC"/>
    <a:srgbClr val="008000"/>
    <a:srgbClr val="CCCCFF"/>
    <a:srgbClr val="CCFF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D7024-1D3B-4406-8A27-CB253EC4BE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8CDDB61-9CC5-4A37-B59E-89574AA0F8AD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자료형</a:t>
          </a:r>
          <a:endParaRPr lang="ko-KR" altLang="en-US" sz="2400" dirty="0"/>
        </a:p>
      </dgm:t>
    </dgm:pt>
    <dgm:pt modelId="{C667286E-B14F-47AB-A69B-5424E48D18B0}" type="parTrans" cxnId="{BAF26310-FFCC-4EF9-ABF2-52C9C95B740F}">
      <dgm:prSet/>
      <dgm:spPr/>
      <dgm:t>
        <a:bodyPr/>
        <a:lstStyle/>
        <a:p>
          <a:pPr latinLnBrk="1"/>
          <a:endParaRPr lang="ko-KR" altLang="en-US" sz="1600"/>
        </a:p>
      </dgm:t>
    </dgm:pt>
    <dgm:pt modelId="{F3450C9D-D686-40FB-8AE9-8E6022015DF2}" type="sibTrans" cxnId="{BAF26310-FFCC-4EF9-ABF2-52C9C95B740F}">
      <dgm:prSet/>
      <dgm:spPr/>
      <dgm:t>
        <a:bodyPr/>
        <a:lstStyle/>
        <a:p>
          <a:pPr latinLnBrk="1"/>
          <a:endParaRPr lang="ko-KR" altLang="en-US" sz="1600"/>
        </a:p>
      </dgm:t>
    </dgm:pt>
    <dgm:pt modelId="{B3BF9AAB-EE72-40B0-9FA5-28061E70C343}" type="asst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불변객체</a:t>
          </a:r>
          <a:endParaRPr lang="ko-KR" altLang="en-US" sz="2400" dirty="0"/>
        </a:p>
      </dgm:t>
    </dgm:pt>
    <dgm:pt modelId="{7A7B1C64-1F54-487E-9760-F51EC651CA5E}" type="parTrans" cxnId="{04E1F2E5-94A1-4EC4-B8A3-98218AD4A09B}">
      <dgm:prSet/>
      <dgm:spPr/>
      <dgm:t>
        <a:bodyPr/>
        <a:lstStyle/>
        <a:p>
          <a:pPr latinLnBrk="1"/>
          <a:endParaRPr lang="ko-KR" altLang="en-US" sz="1600"/>
        </a:p>
      </dgm:t>
    </dgm:pt>
    <dgm:pt modelId="{7ACB7A89-A460-42D4-A902-EE7A2AFCD056}" type="sibTrans" cxnId="{04E1F2E5-94A1-4EC4-B8A3-98218AD4A09B}">
      <dgm:prSet/>
      <dgm:spPr/>
      <dgm:t>
        <a:bodyPr/>
        <a:lstStyle/>
        <a:p>
          <a:pPr latinLnBrk="1"/>
          <a:endParaRPr lang="ko-KR" altLang="en-US" sz="1600"/>
        </a:p>
      </dgm:t>
    </dgm:pt>
    <dgm:pt modelId="{88CFB362-AC0A-4F9B-A0A0-1B1F75A519D7}" type="asst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가변객체</a:t>
          </a:r>
          <a:endParaRPr lang="ko-KR" altLang="en-US" sz="2400" dirty="0"/>
        </a:p>
      </dgm:t>
    </dgm:pt>
    <dgm:pt modelId="{B851C281-586A-4E2F-8F7F-9C945903A3B6}" type="parTrans" cxnId="{483EC819-7FCB-4D13-9386-62ED942A05C3}">
      <dgm:prSet/>
      <dgm:spPr/>
      <dgm:t>
        <a:bodyPr/>
        <a:lstStyle/>
        <a:p>
          <a:pPr latinLnBrk="1"/>
          <a:endParaRPr lang="ko-KR" altLang="en-US" sz="1600"/>
        </a:p>
      </dgm:t>
    </dgm:pt>
    <dgm:pt modelId="{F39708F2-AC3A-4386-ADD0-4E701DA061D8}" type="sibTrans" cxnId="{483EC819-7FCB-4D13-9386-62ED942A05C3}">
      <dgm:prSet/>
      <dgm:spPr/>
      <dgm:t>
        <a:bodyPr/>
        <a:lstStyle/>
        <a:p>
          <a:pPr latinLnBrk="1"/>
          <a:endParaRPr lang="ko-KR" altLang="en-US" sz="1600"/>
        </a:p>
      </dgm:t>
    </dgm:pt>
    <dgm:pt modelId="{1E222BBF-5787-4AFB-8705-7EF08632EFFB}" type="asst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숫자</a:t>
          </a:r>
          <a:endParaRPr lang="ko-KR" altLang="en-US" sz="2400" dirty="0"/>
        </a:p>
      </dgm:t>
    </dgm:pt>
    <dgm:pt modelId="{91F9C035-BDDC-457E-B6F3-E309DD652EB5}" type="parTrans" cxnId="{9DA3D739-CCD2-480D-9AAB-7D6FA38A5C52}">
      <dgm:prSet/>
      <dgm:spPr/>
      <dgm:t>
        <a:bodyPr/>
        <a:lstStyle/>
        <a:p>
          <a:pPr latinLnBrk="1"/>
          <a:endParaRPr lang="ko-KR" altLang="en-US" sz="1600"/>
        </a:p>
      </dgm:t>
    </dgm:pt>
    <dgm:pt modelId="{C2576E2E-9943-436F-9A13-C962D9936EC8}" type="sibTrans" cxnId="{9DA3D739-CCD2-480D-9AAB-7D6FA38A5C52}">
      <dgm:prSet/>
      <dgm:spPr/>
      <dgm:t>
        <a:bodyPr/>
        <a:lstStyle/>
        <a:p>
          <a:pPr latinLnBrk="1"/>
          <a:endParaRPr lang="ko-KR" altLang="en-US" sz="1600"/>
        </a:p>
      </dgm:t>
    </dgm:pt>
    <dgm:pt modelId="{BF293453-D6EF-4993-A2CD-115DDE54F84F}" type="asst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문자열</a:t>
          </a:r>
          <a:endParaRPr lang="ko-KR" altLang="en-US" sz="2400" dirty="0"/>
        </a:p>
      </dgm:t>
    </dgm:pt>
    <dgm:pt modelId="{1CF5EE08-3B75-46EF-BDD6-86D1AB27D703}" type="parTrans" cxnId="{A313BA28-6D1A-4662-992C-ABDB1837FB6C}">
      <dgm:prSet/>
      <dgm:spPr/>
      <dgm:t>
        <a:bodyPr/>
        <a:lstStyle/>
        <a:p>
          <a:pPr latinLnBrk="1"/>
          <a:endParaRPr lang="ko-KR" altLang="en-US" sz="1600"/>
        </a:p>
      </dgm:t>
    </dgm:pt>
    <dgm:pt modelId="{BEA5423C-E9CB-4098-8C33-6494ECBA7B1D}" type="sibTrans" cxnId="{A313BA28-6D1A-4662-992C-ABDB1837FB6C}">
      <dgm:prSet/>
      <dgm:spPr/>
      <dgm:t>
        <a:bodyPr/>
        <a:lstStyle/>
        <a:p>
          <a:pPr latinLnBrk="1"/>
          <a:endParaRPr lang="ko-KR" altLang="en-US" sz="1600"/>
        </a:p>
      </dgm:t>
    </dgm:pt>
    <dgm:pt modelId="{983E336D-F9FD-4F10-A521-578F0BCD9DA9}" type="asst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튜플</a:t>
          </a:r>
          <a:endParaRPr lang="ko-KR" altLang="en-US" sz="2400" dirty="0"/>
        </a:p>
      </dgm:t>
    </dgm:pt>
    <dgm:pt modelId="{9FACB4CE-6216-40D2-99EA-9032CF53D0FB}" type="parTrans" cxnId="{EB1898EA-9716-45E2-940F-7EB4DC4D26D1}">
      <dgm:prSet/>
      <dgm:spPr/>
      <dgm:t>
        <a:bodyPr/>
        <a:lstStyle/>
        <a:p>
          <a:pPr latinLnBrk="1"/>
          <a:endParaRPr lang="ko-KR" altLang="en-US" sz="1600"/>
        </a:p>
      </dgm:t>
    </dgm:pt>
    <dgm:pt modelId="{1A3065BC-643B-4B11-B30B-35BF66E27BFE}" type="sibTrans" cxnId="{EB1898EA-9716-45E2-940F-7EB4DC4D26D1}">
      <dgm:prSet/>
      <dgm:spPr/>
      <dgm:t>
        <a:bodyPr/>
        <a:lstStyle/>
        <a:p>
          <a:pPr latinLnBrk="1"/>
          <a:endParaRPr lang="ko-KR" altLang="en-US" sz="1600"/>
        </a:p>
      </dgm:t>
    </dgm:pt>
    <dgm:pt modelId="{1F92D58B-9FF0-4941-82FD-766D4E565286}" type="asst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리스트</a:t>
          </a:r>
          <a:endParaRPr lang="ko-KR" altLang="en-US" sz="2400" dirty="0"/>
        </a:p>
      </dgm:t>
    </dgm:pt>
    <dgm:pt modelId="{4506C212-1FA8-477B-BAA2-490D1B055271}" type="parTrans" cxnId="{ED4E6666-AF80-4390-8EFE-9927460AA90D}">
      <dgm:prSet/>
      <dgm:spPr/>
      <dgm:t>
        <a:bodyPr/>
        <a:lstStyle/>
        <a:p>
          <a:pPr latinLnBrk="1"/>
          <a:endParaRPr lang="ko-KR" altLang="en-US" sz="1600"/>
        </a:p>
      </dgm:t>
    </dgm:pt>
    <dgm:pt modelId="{448A1C54-B84E-4686-A114-FFB67EC593CE}" type="sibTrans" cxnId="{ED4E6666-AF80-4390-8EFE-9927460AA90D}">
      <dgm:prSet/>
      <dgm:spPr/>
      <dgm:t>
        <a:bodyPr/>
        <a:lstStyle/>
        <a:p>
          <a:pPr latinLnBrk="1"/>
          <a:endParaRPr lang="ko-KR" altLang="en-US" sz="1600"/>
        </a:p>
      </dgm:t>
    </dgm:pt>
    <dgm:pt modelId="{A4C5BBF6-C85F-41E2-BDD6-43AEC8FCF4AA}" type="asst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딕셔너리</a:t>
          </a:r>
          <a:endParaRPr lang="ko-KR" altLang="en-US" sz="2400" dirty="0"/>
        </a:p>
      </dgm:t>
    </dgm:pt>
    <dgm:pt modelId="{560402C4-9E08-41DC-ADD1-F6B77AE87A40}" type="parTrans" cxnId="{936EB185-46A8-4B8E-A065-BAEFF620B5A7}">
      <dgm:prSet/>
      <dgm:spPr/>
      <dgm:t>
        <a:bodyPr/>
        <a:lstStyle/>
        <a:p>
          <a:pPr latinLnBrk="1"/>
          <a:endParaRPr lang="ko-KR" altLang="en-US" sz="1600"/>
        </a:p>
      </dgm:t>
    </dgm:pt>
    <dgm:pt modelId="{47D12855-0BFE-46B4-85A2-050C23F0F490}" type="sibTrans" cxnId="{936EB185-46A8-4B8E-A065-BAEFF620B5A7}">
      <dgm:prSet/>
      <dgm:spPr/>
      <dgm:t>
        <a:bodyPr/>
        <a:lstStyle/>
        <a:p>
          <a:pPr latinLnBrk="1"/>
          <a:endParaRPr lang="ko-KR" altLang="en-US" sz="1600"/>
        </a:p>
      </dgm:t>
    </dgm:pt>
    <dgm:pt modelId="{008D9654-D733-4827-BD4F-2DA0F349B06C}" type="asst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세트</a:t>
          </a:r>
          <a:endParaRPr lang="ko-KR" altLang="en-US" sz="2400" dirty="0"/>
        </a:p>
      </dgm:t>
    </dgm:pt>
    <dgm:pt modelId="{3DAC7139-6652-421D-BAEE-1EB682465CD2}" type="parTrans" cxnId="{46F25D30-B168-4112-852B-DF181C099ADF}">
      <dgm:prSet/>
      <dgm:spPr/>
      <dgm:t>
        <a:bodyPr/>
        <a:lstStyle/>
        <a:p>
          <a:pPr latinLnBrk="1"/>
          <a:endParaRPr lang="ko-KR" altLang="en-US" sz="1600"/>
        </a:p>
      </dgm:t>
    </dgm:pt>
    <dgm:pt modelId="{00C76851-4BE4-474D-BAAC-46F8FF3F3212}" type="sibTrans" cxnId="{46F25D30-B168-4112-852B-DF181C099ADF}">
      <dgm:prSet/>
      <dgm:spPr/>
      <dgm:t>
        <a:bodyPr/>
        <a:lstStyle/>
        <a:p>
          <a:pPr latinLnBrk="1"/>
          <a:endParaRPr lang="ko-KR" altLang="en-US" sz="1600"/>
        </a:p>
      </dgm:t>
    </dgm:pt>
    <dgm:pt modelId="{DB04789C-D4F1-4EC3-9E85-D0CEC2BBCA63}" type="pres">
      <dgm:prSet presAssocID="{D74D7024-1D3B-4406-8A27-CB253EC4BE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CE9D35-81B9-4ABD-9EF4-0D51A1B9632B}" type="pres">
      <dgm:prSet presAssocID="{E8CDDB61-9CC5-4A37-B59E-89574AA0F8AD}" presName="hierRoot1" presStyleCnt="0"/>
      <dgm:spPr/>
    </dgm:pt>
    <dgm:pt modelId="{5CC977BA-66AF-46FC-999B-261C63371712}" type="pres">
      <dgm:prSet presAssocID="{E8CDDB61-9CC5-4A37-B59E-89574AA0F8AD}" presName="composite" presStyleCnt="0"/>
      <dgm:spPr/>
    </dgm:pt>
    <dgm:pt modelId="{51C76708-7968-45BD-BB40-8C2DA9CD2D25}" type="pres">
      <dgm:prSet presAssocID="{E8CDDB61-9CC5-4A37-B59E-89574AA0F8AD}" presName="background" presStyleLbl="node0" presStyleIdx="0" presStyleCnt="1"/>
      <dgm:spPr/>
    </dgm:pt>
    <dgm:pt modelId="{9B48A1E6-A392-49AB-A62A-0EC8D753AB71}" type="pres">
      <dgm:prSet presAssocID="{E8CDDB61-9CC5-4A37-B59E-89574AA0F8A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CA84D4-37E2-405D-9372-5E21CEFA0813}" type="pres">
      <dgm:prSet presAssocID="{E8CDDB61-9CC5-4A37-B59E-89574AA0F8AD}" presName="hierChild2" presStyleCnt="0"/>
      <dgm:spPr/>
    </dgm:pt>
    <dgm:pt modelId="{14F98B67-9151-477B-991B-BD973E0A7829}" type="pres">
      <dgm:prSet presAssocID="{7A7B1C64-1F54-487E-9760-F51EC651CA5E}" presName="Name10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8A18DBB-829C-47D2-A723-B86746F6D5B7}" type="pres">
      <dgm:prSet presAssocID="{B3BF9AAB-EE72-40B0-9FA5-28061E70C343}" presName="hierRoot2" presStyleCnt="0"/>
      <dgm:spPr/>
    </dgm:pt>
    <dgm:pt modelId="{5BBF2CDD-F30E-43CC-B941-C9FD89134F44}" type="pres">
      <dgm:prSet presAssocID="{B3BF9AAB-EE72-40B0-9FA5-28061E70C343}" presName="composite2" presStyleCnt="0"/>
      <dgm:spPr/>
    </dgm:pt>
    <dgm:pt modelId="{571FD224-7AD2-42F7-9D37-73FC2D2762F8}" type="pres">
      <dgm:prSet presAssocID="{B3BF9AAB-EE72-40B0-9FA5-28061E70C343}" presName="background2" presStyleLbl="asst1" presStyleIdx="0" presStyleCnt="8"/>
      <dgm:spPr/>
    </dgm:pt>
    <dgm:pt modelId="{9A5EFE81-1038-4155-A037-11953EEDDDDB}" type="pres">
      <dgm:prSet presAssocID="{B3BF9AAB-EE72-40B0-9FA5-28061E70C34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B043AC-1C10-4D58-ADD1-5982C7F0F17A}" type="pres">
      <dgm:prSet presAssocID="{B3BF9AAB-EE72-40B0-9FA5-28061E70C343}" presName="hierChild3" presStyleCnt="0"/>
      <dgm:spPr/>
    </dgm:pt>
    <dgm:pt modelId="{66DD5C4D-4AB4-4F55-8886-F310836341A5}" type="pres">
      <dgm:prSet presAssocID="{91F9C035-BDDC-457E-B6F3-E309DD652EB5}" presName="Name17" presStyleLbl="parChTrans1D3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036C713F-2171-4BA1-BAE0-9B6194902A38}" type="pres">
      <dgm:prSet presAssocID="{1E222BBF-5787-4AFB-8705-7EF08632EFFB}" presName="hierRoot3" presStyleCnt="0"/>
      <dgm:spPr/>
    </dgm:pt>
    <dgm:pt modelId="{08A91F0F-C5EA-4ACD-BE75-672B6914DA1A}" type="pres">
      <dgm:prSet presAssocID="{1E222BBF-5787-4AFB-8705-7EF08632EFFB}" presName="composite3" presStyleCnt="0"/>
      <dgm:spPr/>
    </dgm:pt>
    <dgm:pt modelId="{44E5C6C0-F497-4201-B352-B43B04D5C4A6}" type="pres">
      <dgm:prSet presAssocID="{1E222BBF-5787-4AFB-8705-7EF08632EFFB}" presName="background3" presStyleLbl="asst1" presStyleIdx="1" presStyleCnt="8"/>
      <dgm:spPr/>
    </dgm:pt>
    <dgm:pt modelId="{A8DA629D-2C33-49B6-9B58-96F292E236BD}" type="pres">
      <dgm:prSet presAssocID="{1E222BBF-5787-4AFB-8705-7EF08632EFFB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5C4BD9-D018-4367-BB7B-386CC8EAB6C5}" type="pres">
      <dgm:prSet presAssocID="{1E222BBF-5787-4AFB-8705-7EF08632EFFB}" presName="hierChild4" presStyleCnt="0"/>
      <dgm:spPr/>
    </dgm:pt>
    <dgm:pt modelId="{68395C64-0210-489A-ACF7-4167BCF25804}" type="pres">
      <dgm:prSet presAssocID="{1CF5EE08-3B75-46EF-BDD6-86D1AB27D703}" presName="Name17" presStyleLbl="parChTrans1D3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0F8F9FFB-E793-43DA-BDE0-A29717D61E07}" type="pres">
      <dgm:prSet presAssocID="{BF293453-D6EF-4993-A2CD-115DDE54F84F}" presName="hierRoot3" presStyleCnt="0"/>
      <dgm:spPr/>
    </dgm:pt>
    <dgm:pt modelId="{3F02D2B0-E10B-4EDB-9F87-1870B7A116C8}" type="pres">
      <dgm:prSet presAssocID="{BF293453-D6EF-4993-A2CD-115DDE54F84F}" presName="composite3" presStyleCnt="0"/>
      <dgm:spPr/>
    </dgm:pt>
    <dgm:pt modelId="{376145A4-22D1-46E0-BAFD-2C42B9EEF062}" type="pres">
      <dgm:prSet presAssocID="{BF293453-D6EF-4993-A2CD-115DDE54F84F}" presName="background3" presStyleLbl="asst1" presStyleIdx="2" presStyleCnt="8"/>
      <dgm:spPr/>
    </dgm:pt>
    <dgm:pt modelId="{DEF466F2-4706-42C3-A208-672D7538F204}" type="pres">
      <dgm:prSet presAssocID="{BF293453-D6EF-4993-A2CD-115DDE54F84F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227FB5-5D54-4B10-BD84-FF0BB033039C}" type="pres">
      <dgm:prSet presAssocID="{BF293453-D6EF-4993-A2CD-115DDE54F84F}" presName="hierChild4" presStyleCnt="0"/>
      <dgm:spPr/>
    </dgm:pt>
    <dgm:pt modelId="{729D71A9-D7EB-4DD3-ADC8-756C99F705B9}" type="pres">
      <dgm:prSet presAssocID="{9FACB4CE-6216-40D2-99EA-9032CF53D0FB}" presName="Name17" presStyleLbl="parChTrans1D3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0C2FAD13-ADEB-496F-AF7C-67418D1453D2}" type="pres">
      <dgm:prSet presAssocID="{983E336D-F9FD-4F10-A521-578F0BCD9DA9}" presName="hierRoot3" presStyleCnt="0"/>
      <dgm:spPr/>
    </dgm:pt>
    <dgm:pt modelId="{09B1786F-D9E9-4543-8751-051D7E2BB2CF}" type="pres">
      <dgm:prSet presAssocID="{983E336D-F9FD-4F10-A521-578F0BCD9DA9}" presName="composite3" presStyleCnt="0"/>
      <dgm:spPr/>
    </dgm:pt>
    <dgm:pt modelId="{0068B986-2F4B-4EEF-AA18-FAD23399F40D}" type="pres">
      <dgm:prSet presAssocID="{983E336D-F9FD-4F10-A521-578F0BCD9DA9}" presName="background3" presStyleLbl="asst1" presStyleIdx="3" presStyleCnt="8"/>
      <dgm:spPr/>
    </dgm:pt>
    <dgm:pt modelId="{98C46738-9228-44D7-B156-01A76F9D89C8}" type="pres">
      <dgm:prSet presAssocID="{983E336D-F9FD-4F10-A521-578F0BCD9DA9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381E5A-C20D-4322-90CA-3D7B99DFA51C}" type="pres">
      <dgm:prSet presAssocID="{983E336D-F9FD-4F10-A521-578F0BCD9DA9}" presName="hierChild4" presStyleCnt="0"/>
      <dgm:spPr/>
    </dgm:pt>
    <dgm:pt modelId="{D10D40C4-D44B-40FC-9967-80175772AFDF}" type="pres">
      <dgm:prSet presAssocID="{B851C281-586A-4E2F-8F7F-9C945903A3B6}" presName="Name10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F2870F3-DE9C-4C5F-85B1-A654958C94EA}" type="pres">
      <dgm:prSet presAssocID="{88CFB362-AC0A-4F9B-A0A0-1B1F75A519D7}" presName="hierRoot2" presStyleCnt="0"/>
      <dgm:spPr/>
    </dgm:pt>
    <dgm:pt modelId="{6431B990-FD5C-4C8A-B413-9520F8186307}" type="pres">
      <dgm:prSet presAssocID="{88CFB362-AC0A-4F9B-A0A0-1B1F75A519D7}" presName="composite2" presStyleCnt="0"/>
      <dgm:spPr/>
    </dgm:pt>
    <dgm:pt modelId="{ECB3A91A-AA24-4AEB-BAC4-A398E22F235D}" type="pres">
      <dgm:prSet presAssocID="{88CFB362-AC0A-4F9B-A0A0-1B1F75A519D7}" presName="background2" presStyleLbl="asst1" presStyleIdx="4" presStyleCnt="8"/>
      <dgm:spPr/>
    </dgm:pt>
    <dgm:pt modelId="{738CFA41-DA2B-4745-B802-47D3FB5E85DE}" type="pres">
      <dgm:prSet presAssocID="{88CFB362-AC0A-4F9B-A0A0-1B1F75A519D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8B6468-6D25-4ABD-839A-ACC70C51D49A}" type="pres">
      <dgm:prSet presAssocID="{88CFB362-AC0A-4F9B-A0A0-1B1F75A519D7}" presName="hierChild3" presStyleCnt="0"/>
      <dgm:spPr/>
    </dgm:pt>
    <dgm:pt modelId="{59D9541D-57DA-4974-B7EF-83F8CC84F3FA}" type="pres">
      <dgm:prSet presAssocID="{4506C212-1FA8-477B-BAA2-490D1B055271}" presName="Name17" presStyleLbl="parChTrans1D3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23C13A49-F6CC-4B27-98D1-DF3F1645AA05}" type="pres">
      <dgm:prSet presAssocID="{1F92D58B-9FF0-4941-82FD-766D4E565286}" presName="hierRoot3" presStyleCnt="0"/>
      <dgm:spPr/>
    </dgm:pt>
    <dgm:pt modelId="{02491ED7-1361-493D-B513-A6F7C19F23F9}" type="pres">
      <dgm:prSet presAssocID="{1F92D58B-9FF0-4941-82FD-766D4E565286}" presName="composite3" presStyleCnt="0"/>
      <dgm:spPr/>
    </dgm:pt>
    <dgm:pt modelId="{E1873E2C-AB9E-4C04-9B46-B3C8FE528663}" type="pres">
      <dgm:prSet presAssocID="{1F92D58B-9FF0-4941-82FD-766D4E565286}" presName="background3" presStyleLbl="asst1" presStyleIdx="5" presStyleCnt="8"/>
      <dgm:spPr/>
    </dgm:pt>
    <dgm:pt modelId="{C475BDB6-3AE4-4908-973C-E2105F52FE62}" type="pres">
      <dgm:prSet presAssocID="{1F92D58B-9FF0-4941-82FD-766D4E565286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75454B-1D58-46EF-84A5-48AF3854CA2F}" type="pres">
      <dgm:prSet presAssocID="{1F92D58B-9FF0-4941-82FD-766D4E565286}" presName="hierChild4" presStyleCnt="0"/>
      <dgm:spPr/>
    </dgm:pt>
    <dgm:pt modelId="{9BF0D59B-2EEB-48C4-9F85-41444FD6D80C}" type="pres">
      <dgm:prSet presAssocID="{560402C4-9E08-41DC-ADD1-F6B77AE87A40}" presName="Name17" presStyleLbl="parChTrans1D3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ED808D23-7D1E-4ED4-B7CD-F36A0BBA1C03}" type="pres">
      <dgm:prSet presAssocID="{A4C5BBF6-C85F-41E2-BDD6-43AEC8FCF4AA}" presName="hierRoot3" presStyleCnt="0"/>
      <dgm:spPr/>
    </dgm:pt>
    <dgm:pt modelId="{63AA878F-7C74-41A6-AE5E-3195947591B5}" type="pres">
      <dgm:prSet presAssocID="{A4C5BBF6-C85F-41E2-BDD6-43AEC8FCF4AA}" presName="composite3" presStyleCnt="0"/>
      <dgm:spPr/>
    </dgm:pt>
    <dgm:pt modelId="{42656F2D-7672-4CF7-9FBC-CBD1709C33F8}" type="pres">
      <dgm:prSet presAssocID="{A4C5BBF6-C85F-41E2-BDD6-43AEC8FCF4AA}" presName="background3" presStyleLbl="asst1" presStyleIdx="6" presStyleCnt="8"/>
      <dgm:spPr/>
    </dgm:pt>
    <dgm:pt modelId="{A4C5B2D8-19E3-436D-AFB8-504D455AD2E0}" type="pres">
      <dgm:prSet presAssocID="{A4C5BBF6-C85F-41E2-BDD6-43AEC8FCF4AA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CEE8FA-0361-4CEF-AF3D-A1934EEFBED9}" type="pres">
      <dgm:prSet presAssocID="{A4C5BBF6-C85F-41E2-BDD6-43AEC8FCF4AA}" presName="hierChild4" presStyleCnt="0"/>
      <dgm:spPr/>
    </dgm:pt>
    <dgm:pt modelId="{AA1AF399-3846-45FB-B11B-067AD69175A6}" type="pres">
      <dgm:prSet presAssocID="{3DAC7139-6652-421D-BAEE-1EB682465CD2}" presName="Name17" presStyleLbl="parChTrans1D3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3E1F988D-313E-44C8-A86B-E256DDF106C1}" type="pres">
      <dgm:prSet presAssocID="{008D9654-D733-4827-BD4F-2DA0F349B06C}" presName="hierRoot3" presStyleCnt="0"/>
      <dgm:spPr/>
    </dgm:pt>
    <dgm:pt modelId="{CA26567E-C9D4-41BD-88F5-D2931314A4F1}" type="pres">
      <dgm:prSet presAssocID="{008D9654-D733-4827-BD4F-2DA0F349B06C}" presName="composite3" presStyleCnt="0"/>
      <dgm:spPr/>
    </dgm:pt>
    <dgm:pt modelId="{8E8B9E6E-2445-43E5-A9A0-531526B4B72B}" type="pres">
      <dgm:prSet presAssocID="{008D9654-D733-4827-BD4F-2DA0F349B06C}" presName="background3" presStyleLbl="asst1" presStyleIdx="7" presStyleCnt="8"/>
      <dgm:spPr/>
    </dgm:pt>
    <dgm:pt modelId="{93C782BE-C6D4-48C5-B587-33BBA1D60C5E}" type="pres">
      <dgm:prSet presAssocID="{008D9654-D733-4827-BD4F-2DA0F349B06C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4B4FD-F32A-4C31-9D3C-FEA17DC1F18D}" type="pres">
      <dgm:prSet presAssocID="{008D9654-D733-4827-BD4F-2DA0F349B06C}" presName="hierChild4" presStyleCnt="0"/>
      <dgm:spPr/>
    </dgm:pt>
  </dgm:ptLst>
  <dgm:cxnLst>
    <dgm:cxn modelId="{EB1898EA-9716-45E2-940F-7EB4DC4D26D1}" srcId="{B3BF9AAB-EE72-40B0-9FA5-28061E70C343}" destId="{983E336D-F9FD-4F10-A521-578F0BCD9DA9}" srcOrd="2" destOrd="0" parTransId="{9FACB4CE-6216-40D2-99EA-9032CF53D0FB}" sibTransId="{1A3065BC-643B-4B11-B30B-35BF66E27BFE}"/>
    <dgm:cxn modelId="{7D179737-D34C-4F80-A7D8-4BB77513C85A}" type="presOf" srcId="{560402C4-9E08-41DC-ADD1-F6B77AE87A40}" destId="{9BF0D59B-2EEB-48C4-9F85-41444FD6D80C}" srcOrd="0" destOrd="0" presId="urn:microsoft.com/office/officeart/2005/8/layout/hierarchy1"/>
    <dgm:cxn modelId="{04E1F2E5-94A1-4EC4-B8A3-98218AD4A09B}" srcId="{E8CDDB61-9CC5-4A37-B59E-89574AA0F8AD}" destId="{B3BF9AAB-EE72-40B0-9FA5-28061E70C343}" srcOrd="0" destOrd="0" parTransId="{7A7B1C64-1F54-487E-9760-F51EC651CA5E}" sibTransId="{7ACB7A89-A460-42D4-A902-EE7A2AFCD056}"/>
    <dgm:cxn modelId="{9DA3D739-CCD2-480D-9AAB-7D6FA38A5C52}" srcId="{B3BF9AAB-EE72-40B0-9FA5-28061E70C343}" destId="{1E222BBF-5787-4AFB-8705-7EF08632EFFB}" srcOrd="0" destOrd="0" parTransId="{91F9C035-BDDC-457E-B6F3-E309DD652EB5}" sibTransId="{C2576E2E-9943-436F-9A13-C962D9936EC8}"/>
    <dgm:cxn modelId="{9385EFA8-80DF-4D7F-A02E-161E64E06488}" type="presOf" srcId="{9FACB4CE-6216-40D2-99EA-9032CF53D0FB}" destId="{729D71A9-D7EB-4DD3-ADC8-756C99F705B9}" srcOrd="0" destOrd="0" presId="urn:microsoft.com/office/officeart/2005/8/layout/hierarchy1"/>
    <dgm:cxn modelId="{13628B64-515C-4BD4-BCE9-070BAE122785}" type="presOf" srcId="{B851C281-586A-4E2F-8F7F-9C945903A3B6}" destId="{D10D40C4-D44B-40FC-9967-80175772AFDF}" srcOrd="0" destOrd="0" presId="urn:microsoft.com/office/officeart/2005/8/layout/hierarchy1"/>
    <dgm:cxn modelId="{63BA76AD-C58D-45FD-B566-B703B5EF4A57}" type="presOf" srcId="{B3BF9AAB-EE72-40B0-9FA5-28061E70C343}" destId="{9A5EFE81-1038-4155-A037-11953EEDDDDB}" srcOrd="0" destOrd="0" presId="urn:microsoft.com/office/officeart/2005/8/layout/hierarchy1"/>
    <dgm:cxn modelId="{936EB185-46A8-4B8E-A065-BAEFF620B5A7}" srcId="{88CFB362-AC0A-4F9B-A0A0-1B1F75A519D7}" destId="{A4C5BBF6-C85F-41E2-BDD6-43AEC8FCF4AA}" srcOrd="1" destOrd="0" parTransId="{560402C4-9E08-41DC-ADD1-F6B77AE87A40}" sibTransId="{47D12855-0BFE-46B4-85A2-050C23F0F490}"/>
    <dgm:cxn modelId="{46F25D30-B168-4112-852B-DF181C099ADF}" srcId="{88CFB362-AC0A-4F9B-A0A0-1B1F75A519D7}" destId="{008D9654-D733-4827-BD4F-2DA0F349B06C}" srcOrd="2" destOrd="0" parTransId="{3DAC7139-6652-421D-BAEE-1EB682465CD2}" sibTransId="{00C76851-4BE4-474D-BAAC-46F8FF3F3212}"/>
    <dgm:cxn modelId="{8AC25ACA-18EA-4568-8958-50858C06BD7C}" type="presOf" srcId="{BF293453-D6EF-4993-A2CD-115DDE54F84F}" destId="{DEF466F2-4706-42C3-A208-672D7538F204}" srcOrd="0" destOrd="0" presId="urn:microsoft.com/office/officeart/2005/8/layout/hierarchy1"/>
    <dgm:cxn modelId="{81B97E28-1D9B-4B04-AD5E-7A6D52F75BF0}" type="presOf" srcId="{91F9C035-BDDC-457E-B6F3-E309DD652EB5}" destId="{66DD5C4D-4AB4-4F55-8886-F310836341A5}" srcOrd="0" destOrd="0" presId="urn:microsoft.com/office/officeart/2005/8/layout/hierarchy1"/>
    <dgm:cxn modelId="{C08607EB-DDD7-413E-9604-A559D4336113}" type="presOf" srcId="{1F92D58B-9FF0-4941-82FD-766D4E565286}" destId="{C475BDB6-3AE4-4908-973C-E2105F52FE62}" srcOrd="0" destOrd="0" presId="urn:microsoft.com/office/officeart/2005/8/layout/hierarchy1"/>
    <dgm:cxn modelId="{BAF26310-FFCC-4EF9-ABF2-52C9C95B740F}" srcId="{D74D7024-1D3B-4406-8A27-CB253EC4BE20}" destId="{E8CDDB61-9CC5-4A37-B59E-89574AA0F8AD}" srcOrd="0" destOrd="0" parTransId="{C667286E-B14F-47AB-A69B-5424E48D18B0}" sibTransId="{F3450C9D-D686-40FB-8AE9-8E6022015DF2}"/>
    <dgm:cxn modelId="{D5DF8267-A6AD-417E-8FBC-7285370224A1}" type="presOf" srcId="{008D9654-D733-4827-BD4F-2DA0F349B06C}" destId="{93C782BE-C6D4-48C5-B587-33BBA1D60C5E}" srcOrd="0" destOrd="0" presId="urn:microsoft.com/office/officeart/2005/8/layout/hierarchy1"/>
    <dgm:cxn modelId="{D38F8D09-E23B-4926-BE25-9520018475DE}" type="presOf" srcId="{4506C212-1FA8-477B-BAA2-490D1B055271}" destId="{59D9541D-57DA-4974-B7EF-83F8CC84F3FA}" srcOrd="0" destOrd="0" presId="urn:microsoft.com/office/officeart/2005/8/layout/hierarchy1"/>
    <dgm:cxn modelId="{2A82B5B6-21A4-48CD-8794-8E3E119C3640}" type="presOf" srcId="{1CF5EE08-3B75-46EF-BDD6-86D1AB27D703}" destId="{68395C64-0210-489A-ACF7-4167BCF25804}" srcOrd="0" destOrd="0" presId="urn:microsoft.com/office/officeart/2005/8/layout/hierarchy1"/>
    <dgm:cxn modelId="{A4FD1B34-6619-4C41-A4EE-81DCDF7F4AFB}" type="presOf" srcId="{D74D7024-1D3B-4406-8A27-CB253EC4BE20}" destId="{DB04789C-D4F1-4EC3-9E85-D0CEC2BBCA63}" srcOrd="0" destOrd="0" presId="urn:microsoft.com/office/officeart/2005/8/layout/hierarchy1"/>
    <dgm:cxn modelId="{B9913659-F1A0-4BE3-99DA-B9D226CBB387}" type="presOf" srcId="{983E336D-F9FD-4F10-A521-578F0BCD9DA9}" destId="{98C46738-9228-44D7-B156-01A76F9D89C8}" srcOrd="0" destOrd="0" presId="urn:microsoft.com/office/officeart/2005/8/layout/hierarchy1"/>
    <dgm:cxn modelId="{ED4E6666-AF80-4390-8EFE-9927460AA90D}" srcId="{88CFB362-AC0A-4F9B-A0A0-1B1F75A519D7}" destId="{1F92D58B-9FF0-4941-82FD-766D4E565286}" srcOrd="0" destOrd="0" parTransId="{4506C212-1FA8-477B-BAA2-490D1B055271}" sibTransId="{448A1C54-B84E-4686-A114-FFB67EC593CE}"/>
    <dgm:cxn modelId="{4670E3B5-DD57-4975-A390-4185C216336F}" type="presOf" srcId="{E8CDDB61-9CC5-4A37-B59E-89574AA0F8AD}" destId="{9B48A1E6-A392-49AB-A62A-0EC8D753AB71}" srcOrd="0" destOrd="0" presId="urn:microsoft.com/office/officeart/2005/8/layout/hierarchy1"/>
    <dgm:cxn modelId="{AEC06E6B-F679-42E0-A1FD-452DC01C0EDB}" type="presOf" srcId="{3DAC7139-6652-421D-BAEE-1EB682465CD2}" destId="{AA1AF399-3846-45FB-B11B-067AD69175A6}" srcOrd="0" destOrd="0" presId="urn:microsoft.com/office/officeart/2005/8/layout/hierarchy1"/>
    <dgm:cxn modelId="{483EC819-7FCB-4D13-9386-62ED942A05C3}" srcId="{E8CDDB61-9CC5-4A37-B59E-89574AA0F8AD}" destId="{88CFB362-AC0A-4F9B-A0A0-1B1F75A519D7}" srcOrd="1" destOrd="0" parTransId="{B851C281-586A-4E2F-8F7F-9C945903A3B6}" sibTransId="{F39708F2-AC3A-4386-ADD0-4E701DA061D8}"/>
    <dgm:cxn modelId="{B408EB55-90F4-4217-835F-6E6ABF9C93CD}" type="presOf" srcId="{88CFB362-AC0A-4F9B-A0A0-1B1F75A519D7}" destId="{738CFA41-DA2B-4745-B802-47D3FB5E85DE}" srcOrd="0" destOrd="0" presId="urn:microsoft.com/office/officeart/2005/8/layout/hierarchy1"/>
    <dgm:cxn modelId="{65E96E01-811C-4E90-A5AB-DC01B4CF9483}" type="presOf" srcId="{1E222BBF-5787-4AFB-8705-7EF08632EFFB}" destId="{A8DA629D-2C33-49B6-9B58-96F292E236BD}" srcOrd="0" destOrd="0" presId="urn:microsoft.com/office/officeart/2005/8/layout/hierarchy1"/>
    <dgm:cxn modelId="{D4319C1A-57DC-4C21-B6DD-715757AF4CC6}" type="presOf" srcId="{A4C5BBF6-C85F-41E2-BDD6-43AEC8FCF4AA}" destId="{A4C5B2D8-19E3-436D-AFB8-504D455AD2E0}" srcOrd="0" destOrd="0" presId="urn:microsoft.com/office/officeart/2005/8/layout/hierarchy1"/>
    <dgm:cxn modelId="{1A779CFA-F9BC-483F-A5EC-8781B97EC9DC}" type="presOf" srcId="{7A7B1C64-1F54-487E-9760-F51EC651CA5E}" destId="{14F98B67-9151-477B-991B-BD973E0A7829}" srcOrd="0" destOrd="0" presId="urn:microsoft.com/office/officeart/2005/8/layout/hierarchy1"/>
    <dgm:cxn modelId="{A313BA28-6D1A-4662-992C-ABDB1837FB6C}" srcId="{B3BF9AAB-EE72-40B0-9FA5-28061E70C343}" destId="{BF293453-D6EF-4993-A2CD-115DDE54F84F}" srcOrd="1" destOrd="0" parTransId="{1CF5EE08-3B75-46EF-BDD6-86D1AB27D703}" sibTransId="{BEA5423C-E9CB-4098-8C33-6494ECBA7B1D}"/>
    <dgm:cxn modelId="{68C444AA-D995-421A-8C16-65E1FD0C90CD}" type="presParOf" srcId="{DB04789C-D4F1-4EC3-9E85-D0CEC2BBCA63}" destId="{8DCE9D35-81B9-4ABD-9EF4-0D51A1B9632B}" srcOrd="0" destOrd="0" presId="urn:microsoft.com/office/officeart/2005/8/layout/hierarchy1"/>
    <dgm:cxn modelId="{D9CA67ED-A808-495F-A950-D37968CC200C}" type="presParOf" srcId="{8DCE9D35-81B9-4ABD-9EF4-0D51A1B9632B}" destId="{5CC977BA-66AF-46FC-999B-261C63371712}" srcOrd="0" destOrd="0" presId="urn:microsoft.com/office/officeart/2005/8/layout/hierarchy1"/>
    <dgm:cxn modelId="{3B9C1220-4D26-45F4-A7F0-05E41E195E1C}" type="presParOf" srcId="{5CC977BA-66AF-46FC-999B-261C63371712}" destId="{51C76708-7968-45BD-BB40-8C2DA9CD2D25}" srcOrd="0" destOrd="0" presId="urn:microsoft.com/office/officeart/2005/8/layout/hierarchy1"/>
    <dgm:cxn modelId="{776A96D6-5FA7-40B5-ACA6-CBCC390FF75E}" type="presParOf" srcId="{5CC977BA-66AF-46FC-999B-261C63371712}" destId="{9B48A1E6-A392-49AB-A62A-0EC8D753AB71}" srcOrd="1" destOrd="0" presId="urn:microsoft.com/office/officeart/2005/8/layout/hierarchy1"/>
    <dgm:cxn modelId="{269A4843-60C2-440C-9253-EBF2BB66B470}" type="presParOf" srcId="{8DCE9D35-81B9-4ABD-9EF4-0D51A1B9632B}" destId="{1DCA84D4-37E2-405D-9372-5E21CEFA0813}" srcOrd="1" destOrd="0" presId="urn:microsoft.com/office/officeart/2005/8/layout/hierarchy1"/>
    <dgm:cxn modelId="{B5B9B167-1D5A-4434-BD59-EC2A89373BEA}" type="presParOf" srcId="{1DCA84D4-37E2-405D-9372-5E21CEFA0813}" destId="{14F98B67-9151-477B-991B-BD973E0A7829}" srcOrd="0" destOrd="0" presId="urn:microsoft.com/office/officeart/2005/8/layout/hierarchy1"/>
    <dgm:cxn modelId="{1BDBE895-41EB-4696-9CA1-6FC84817E180}" type="presParOf" srcId="{1DCA84D4-37E2-405D-9372-5E21CEFA0813}" destId="{38A18DBB-829C-47D2-A723-B86746F6D5B7}" srcOrd="1" destOrd="0" presId="urn:microsoft.com/office/officeart/2005/8/layout/hierarchy1"/>
    <dgm:cxn modelId="{F86CF678-4062-47AE-8040-F32720ECE434}" type="presParOf" srcId="{38A18DBB-829C-47D2-A723-B86746F6D5B7}" destId="{5BBF2CDD-F30E-43CC-B941-C9FD89134F44}" srcOrd="0" destOrd="0" presId="urn:microsoft.com/office/officeart/2005/8/layout/hierarchy1"/>
    <dgm:cxn modelId="{C3C72C66-0154-435E-8327-6AF0935A443E}" type="presParOf" srcId="{5BBF2CDD-F30E-43CC-B941-C9FD89134F44}" destId="{571FD224-7AD2-42F7-9D37-73FC2D2762F8}" srcOrd="0" destOrd="0" presId="urn:microsoft.com/office/officeart/2005/8/layout/hierarchy1"/>
    <dgm:cxn modelId="{5B190856-6384-4536-8345-034D7A44D4D9}" type="presParOf" srcId="{5BBF2CDD-F30E-43CC-B941-C9FD89134F44}" destId="{9A5EFE81-1038-4155-A037-11953EEDDDDB}" srcOrd="1" destOrd="0" presId="urn:microsoft.com/office/officeart/2005/8/layout/hierarchy1"/>
    <dgm:cxn modelId="{1CA90B1E-D4DB-4169-BD00-3AFD51B4D0A6}" type="presParOf" srcId="{38A18DBB-829C-47D2-A723-B86746F6D5B7}" destId="{90B043AC-1C10-4D58-ADD1-5982C7F0F17A}" srcOrd="1" destOrd="0" presId="urn:microsoft.com/office/officeart/2005/8/layout/hierarchy1"/>
    <dgm:cxn modelId="{4BAEA7FA-C915-4CBC-B1F4-31C4A623DB10}" type="presParOf" srcId="{90B043AC-1C10-4D58-ADD1-5982C7F0F17A}" destId="{66DD5C4D-4AB4-4F55-8886-F310836341A5}" srcOrd="0" destOrd="0" presId="urn:microsoft.com/office/officeart/2005/8/layout/hierarchy1"/>
    <dgm:cxn modelId="{7163DB42-AF42-42E0-BE3A-536CAC47C049}" type="presParOf" srcId="{90B043AC-1C10-4D58-ADD1-5982C7F0F17A}" destId="{036C713F-2171-4BA1-BAE0-9B6194902A38}" srcOrd="1" destOrd="0" presId="urn:microsoft.com/office/officeart/2005/8/layout/hierarchy1"/>
    <dgm:cxn modelId="{E5A8FBF3-F633-4228-97CB-8B2EB38CE42F}" type="presParOf" srcId="{036C713F-2171-4BA1-BAE0-9B6194902A38}" destId="{08A91F0F-C5EA-4ACD-BE75-672B6914DA1A}" srcOrd="0" destOrd="0" presId="urn:microsoft.com/office/officeart/2005/8/layout/hierarchy1"/>
    <dgm:cxn modelId="{8B064A7C-39D6-4C61-842D-3A42E8A628FC}" type="presParOf" srcId="{08A91F0F-C5EA-4ACD-BE75-672B6914DA1A}" destId="{44E5C6C0-F497-4201-B352-B43B04D5C4A6}" srcOrd="0" destOrd="0" presId="urn:microsoft.com/office/officeart/2005/8/layout/hierarchy1"/>
    <dgm:cxn modelId="{90F337C9-338A-434D-87AC-AEB291EDD411}" type="presParOf" srcId="{08A91F0F-C5EA-4ACD-BE75-672B6914DA1A}" destId="{A8DA629D-2C33-49B6-9B58-96F292E236BD}" srcOrd="1" destOrd="0" presId="urn:microsoft.com/office/officeart/2005/8/layout/hierarchy1"/>
    <dgm:cxn modelId="{D150D74D-ECE7-47A3-B16B-9653F06804C3}" type="presParOf" srcId="{036C713F-2171-4BA1-BAE0-9B6194902A38}" destId="{925C4BD9-D018-4367-BB7B-386CC8EAB6C5}" srcOrd="1" destOrd="0" presId="urn:microsoft.com/office/officeart/2005/8/layout/hierarchy1"/>
    <dgm:cxn modelId="{F9FB08E4-E51D-43A2-B28F-90600471E6AA}" type="presParOf" srcId="{90B043AC-1C10-4D58-ADD1-5982C7F0F17A}" destId="{68395C64-0210-489A-ACF7-4167BCF25804}" srcOrd="2" destOrd="0" presId="urn:microsoft.com/office/officeart/2005/8/layout/hierarchy1"/>
    <dgm:cxn modelId="{5311695C-7E0B-4F05-B4E0-A98769BBA32A}" type="presParOf" srcId="{90B043AC-1C10-4D58-ADD1-5982C7F0F17A}" destId="{0F8F9FFB-E793-43DA-BDE0-A29717D61E07}" srcOrd="3" destOrd="0" presId="urn:microsoft.com/office/officeart/2005/8/layout/hierarchy1"/>
    <dgm:cxn modelId="{6EC6726F-5816-407E-A52F-B70CCF176B49}" type="presParOf" srcId="{0F8F9FFB-E793-43DA-BDE0-A29717D61E07}" destId="{3F02D2B0-E10B-4EDB-9F87-1870B7A116C8}" srcOrd="0" destOrd="0" presId="urn:microsoft.com/office/officeart/2005/8/layout/hierarchy1"/>
    <dgm:cxn modelId="{EFD22E9A-C2B6-49A6-9A4C-B809B231CD6F}" type="presParOf" srcId="{3F02D2B0-E10B-4EDB-9F87-1870B7A116C8}" destId="{376145A4-22D1-46E0-BAFD-2C42B9EEF062}" srcOrd="0" destOrd="0" presId="urn:microsoft.com/office/officeart/2005/8/layout/hierarchy1"/>
    <dgm:cxn modelId="{AF30A1BE-75D3-4A66-8D80-C51FCE35DA95}" type="presParOf" srcId="{3F02D2B0-E10B-4EDB-9F87-1870B7A116C8}" destId="{DEF466F2-4706-42C3-A208-672D7538F204}" srcOrd="1" destOrd="0" presId="urn:microsoft.com/office/officeart/2005/8/layout/hierarchy1"/>
    <dgm:cxn modelId="{0FE70A54-5C68-422D-8A8A-9C4E2D418C85}" type="presParOf" srcId="{0F8F9FFB-E793-43DA-BDE0-A29717D61E07}" destId="{88227FB5-5D54-4B10-BD84-FF0BB033039C}" srcOrd="1" destOrd="0" presId="urn:microsoft.com/office/officeart/2005/8/layout/hierarchy1"/>
    <dgm:cxn modelId="{AD7CD814-E473-4C92-B3F6-A6BED05C88F9}" type="presParOf" srcId="{90B043AC-1C10-4D58-ADD1-5982C7F0F17A}" destId="{729D71A9-D7EB-4DD3-ADC8-756C99F705B9}" srcOrd="4" destOrd="0" presId="urn:microsoft.com/office/officeart/2005/8/layout/hierarchy1"/>
    <dgm:cxn modelId="{7E35FA55-A05D-4903-8582-388E7110A4A0}" type="presParOf" srcId="{90B043AC-1C10-4D58-ADD1-5982C7F0F17A}" destId="{0C2FAD13-ADEB-496F-AF7C-67418D1453D2}" srcOrd="5" destOrd="0" presId="urn:microsoft.com/office/officeart/2005/8/layout/hierarchy1"/>
    <dgm:cxn modelId="{E4743FC3-5DA7-48AC-ACDF-10EB8580070E}" type="presParOf" srcId="{0C2FAD13-ADEB-496F-AF7C-67418D1453D2}" destId="{09B1786F-D9E9-4543-8751-051D7E2BB2CF}" srcOrd="0" destOrd="0" presId="urn:microsoft.com/office/officeart/2005/8/layout/hierarchy1"/>
    <dgm:cxn modelId="{06CD6BC8-E2B2-46FB-9E86-17BD64AEC3F0}" type="presParOf" srcId="{09B1786F-D9E9-4543-8751-051D7E2BB2CF}" destId="{0068B986-2F4B-4EEF-AA18-FAD23399F40D}" srcOrd="0" destOrd="0" presId="urn:microsoft.com/office/officeart/2005/8/layout/hierarchy1"/>
    <dgm:cxn modelId="{171A566B-0A88-4A82-8407-B54F48A63208}" type="presParOf" srcId="{09B1786F-D9E9-4543-8751-051D7E2BB2CF}" destId="{98C46738-9228-44D7-B156-01A76F9D89C8}" srcOrd="1" destOrd="0" presId="urn:microsoft.com/office/officeart/2005/8/layout/hierarchy1"/>
    <dgm:cxn modelId="{0710E004-5B90-4655-A317-D357CBAB4B43}" type="presParOf" srcId="{0C2FAD13-ADEB-496F-AF7C-67418D1453D2}" destId="{CF381E5A-C20D-4322-90CA-3D7B99DFA51C}" srcOrd="1" destOrd="0" presId="urn:microsoft.com/office/officeart/2005/8/layout/hierarchy1"/>
    <dgm:cxn modelId="{F23A8A89-1D35-44D0-8E10-F9FADE4ECB09}" type="presParOf" srcId="{1DCA84D4-37E2-405D-9372-5E21CEFA0813}" destId="{D10D40C4-D44B-40FC-9967-80175772AFDF}" srcOrd="2" destOrd="0" presId="urn:microsoft.com/office/officeart/2005/8/layout/hierarchy1"/>
    <dgm:cxn modelId="{3F4327A3-013F-4839-82BE-3D2583AB78FD}" type="presParOf" srcId="{1DCA84D4-37E2-405D-9372-5E21CEFA0813}" destId="{BF2870F3-DE9C-4C5F-85B1-A654958C94EA}" srcOrd="3" destOrd="0" presId="urn:microsoft.com/office/officeart/2005/8/layout/hierarchy1"/>
    <dgm:cxn modelId="{70F9793E-1B80-44D6-B9B3-8986F4547B79}" type="presParOf" srcId="{BF2870F3-DE9C-4C5F-85B1-A654958C94EA}" destId="{6431B990-FD5C-4C8A-B413-9520F8186307}" srcOrd="0" destOrd="0" presId="urn:microsoft.com/office/officeart/2005/8/layout/hierarchy1"/>
    <dgm:cxn modelId="{9D4382C1-85D6-4268-8BE6-D4257B7D86F2}" type="presParOf" srcId="{6431B990-FD5C-4C8A-B413-9520F8186307}" destId="{ECB3A91A-AA24-4AEB-BAC4-A398E22F235D}" srcOrd="0" destOrd="0" presId="urn:microsoft.com/office/officeart/2005/8/layout/hierarchy1"/>
    <dgm:cxn modelId="{F41F0204-1DB6-42CD-A49A-5D0342F823F0}" type="presParOf" srcId="{6431B990-FD5C-4C8A-B413-9520F8186307}" destId="{738CFA41-DA2B-4745-B802-47D3FB5E85DE}" srcOrd="1" destOrd="0" presId="urn:microsoft.com/office/officeart/2005/8/layout/hierarchy1"/>
    <dgm:cxn modelId="{F296CF76-446D-4E28-B69C-F6434CE12E8F}" type="presParOf" srcId="{BF2870F3-DE9C-4C5F-85B1-A654958C94EA}" destId="{B78B6468-6D25-4ABD-839A-ACC70C51D49A}" srcOrd="1" destOrd="0" presId="urn:microsoft.com/office/officeart/2005/8/layout/hierarchy1"/>
    <dgm:cxn modelId="{4DA5FD8A-29BE-48AC-BCA1-F85C3FDE5616}" type="presParOf" srcId="{B78B6468-6D25-4ABD-839A-ACC70C51D49A}" destId="{59D9541D-57DA-4974-B7EF-83F8CC84F3FA}" srcOrd="0" destOrd="0" presId="urn:microsoft.com/office/officeart/2005/8/layout/hierarchy1"/>
    <dgm:cxn modelId="{831C40EE-1202-4ACD-824B-0F87118EB87F}" type="presParOf" srcId="{B78B6468-6D25-4ABD-839A-ACC70C51D49A}" destId="{23C13A49-F6CC-4B27-98D1-DF3F1645AA05}" srcOrd="1" destOrd="0" presId="urn:microsoft.com/office/officeart/2005/8/layout/hierarchy1"/>
    <dgm:cxn modelId="{72DD8A78-EDD1-45A2-9884-9538B8B69F47}" type="presParOf" srcId="{23C13A49-F6CC-4B27-98D1-DF3F1645AA05}" destId="{02491ED7-1361-493D-B513-A6F7C19F23F9}" srcOrd="0" destOrd="0" presId="urn:microsoft.com/office/officeart/2005/8/layout/hierarchy1"/>
    <dgm:cxn modelId="{BCED676D-A4C9-4DF1-A1D0-38A943C41B7B}" type="presParOf" srcId="{02491ED7-1361-493D-B513-A6F7C19F23F9}" destId="{E1873E2C-AB9E-4C04-9B46-B3C8FE528663}" srcOrd="0" destOrd="0" presId="urn:microsoft.com/office/officeart/2005/8/layout/hierarchy1"/>
    <dgm:cxn modelId="{D536488B-CA3D-4915-A650-C81E98F29F37}" type="presParOf" srcId="{02491ED7-1361-493D-B513-A6F7C19F23F9}" destId="{C475BDB6-3AE4-4908-973C-E2105F52FE62}" srcOrd="1" destOrd="0" presId="urn:microsoft.com/office/officeart/2005/8/layout/hierarchy1"/>
    <dgm:cxn modelId="{930392CE-00A0-45ED-95AB-3AEE773D7327}" type="presParOf" srcId="{23C13A49-F6CC-4B27-98D1-DF3F1645AA05}" destId="{F975454B-1D58-46EF-84A5-48AF3854CA2F}" srcOrd="1" destOrd="0" presId="urn:microsoft.com/office/officeart/2005/8/layout/hierarchy1"/>
    <dgm:cxn modelId="{DFF8DAA8-7C55-476C-9F52-486BA1E323B7}" type="presParOf" srcId="{B78B6468-6D25-4ABD-839A-ACC70C51D49A}" destId="{9BF0D59B-2EEB-48C4-9F85-41444FD6D80C}" srcOrd="2" destOrd="0" presId="urn:microsoft.com/office/officeart/2005/8/layout/hierarchy1"/>
    <dgm:cxn modelId="{93185CB3-4565-4C9F-8BBC-F849CB3A2F37}" type="presParOf" srcId="{B78B6468-6D25-4ABD-839A-ACC70C51D49A}" destId="{ED808D23-7D1E-4ED4-B7CD-F36A0BBA1C03}" srcOrd="3" destOrd="0" presId="urn:microsoft.com/office/officeart/2005/8/layout/hierarchy1"/>
    <dgm:cxn modelId="{7029680A-DF3D-4FC9-BA4D-8C39D3AA02F1}" type="presParOf" srcId="{ED808D23-7D1E-4ED4-B7CD-F36A0BBA1C03}" destId="{63AA878F-7C74-41A6-AE5E-3195947591B5}" srcOrd="0" destOrd="0" presId="urn:microsoft.com/office/officeart/2005/8/layout/hierarchy1"/>
    <dgm:cxn modelId="{EA7FBC85-020B-4FCA-B5D0-31958E8B7E04}" type="presParOf" srcId="{63AA878F-7C74-41A6-AE5E-3195947591B5}" destId="{42656F2D-7672-4CF7-9FBC-CBD1709C33F8}" srcOrd="0" destOrd="0" presId="urn:microsoft.com/office/officeart/2005/8/layout/hierarchy1"/>
    <dgm:cxn modelId="{7063A640-3445-43BB-8520-67FC898E010D}" type="presParOf" srcId="{63AA878F-7C74-41A6-AE5E-3195947591B5}" destId="{A4C5B2D8-19E3-436D-AFB8-504D455AD2E0}" srcOrd="1" destOrd="0" presId="urn:microsoft.com/office/officeart/2005/8/layout/hierarchy1"/>
    <dgm:cxn modelId="{D1021622-F1B1-4F42-B8CB-3618D1A2F86F}" type="presParOf" srcId="{ED808D23-7D1E-4ED4-B7CD-F36A0BBA1C03}" destId="{A0CEE8FA-0361-4CEF-AF3D-A1934EEFBED9}" srcOrd="1" destOrd="0" presId="urn:microsoft.com/office/officeart/2005/8/layout/hierarchy1"/>
    <dgm:cxn modelId="{F408E9A4-8A16-4DCC-A0B9-F51CFEDF5CBA}" type="presParOf" srcId="{B78B6468-6D25-4ABD-839A-ACC70C51D49A}" destId="{AA1AF399-3846-45FB-B11B-067AD69175A6}" srcOrd="4" destOrd="0" presId="urn:microsoft.com/office/officeart/2005/8/layout/hierarchy1"/>
    <dgm:cxn modelId="{39FB178F-2BE9-4414-8B3F-9545A45F6A25}" type="presParOf" srcId="{B78B6468-6D25-4ABD-839A-ACC70C51D49A}" destId="{3E1F988D-313E-44C8-A86B-E256DDF106C1}" srcOrd="5" destOrd="0" presId="urn:microsoft.com/office/officeart/2005/8/layout/hierarchy1"/>
    <dgm:cxn modelId="{C89E1086-C27F-4858-8866-5759FD33CE84}" type="presParOf" srcId="{3E1F988D-313E-44C8-A86B-E256DDF106C1}" destId="{CA26567E-C9D4-41BD-88F5-D2931314A4F1}" srcOrd="0" destOrd="0" presId="urn:microsoft.com/office/officeart/2005/8/layout/hierarchy1"/>
    <dgm:cxn modelId="{5F3C897B-209B-49AD-97C6-F2E2DE293759}" type="presParOf" srcId="{CA26567E-C9D4-41BD-88F5-D2931314A4F1}" destId="{8E8B9E6E-2445-43E5-A9A0-531526B4B72B}" srcOrd="0" destOrd="0" presId="urn:microsoft.com/office/officeart/2005/8/layout/hierarchy1"/>
    <dgm:cxn modelId="{E0F6F104-8278-4F34-B672-B6FE93C280E6}" type="presParOf" srcId="{CA26567E-C9D4-41BD-88F5-D2931314A4F1}" destId="{93C782BE-C6D4-48C5-B587-33BBA1D60C5E}" srcOrd="1" destOrd="0" presId="urn:microsoft.com/office/officeart/2005/8/layout/hierarchy1"/>
    <dgm:cxn modelId="{3EDA562E-2819-473F-80F4-0D64F9771B1F}" type="presParOf" srcId="{3E1F988D-313E-44C8-A86B-E256DDF106C1}" destId="{BA04B4FD-F32A-4C31-9D3C-FEA17DC1F1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F399-3846-45FB-B11B-067AD69175A6}">
      <dsp:nvSpPr>
        <dsp:cNvPr id="0" name=""/>
        <dsp:cNvSpPr/>
      </dsp:nvSpPr>
      <dsp:spPr>
        <a:xfrm>
          <a:off x="5501910" y="1278436"/>
          <a:ext cx="1000787" cy="238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86"/>
              </a:lnTo>
              <a:lnTo>
                <a:pt x="1000787" y="162286"/>
              </a:lnTo>
              <a:lnTo>
                <a:pt x="1000787" y="2381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0D59B-2EEB-48C4-9F85-41444FD6D80C}">
      <dsp:nvSpPr>
        <dsp:cNvPr id="0" name=""/>
        <dsp:cNvSpPr/>
      </dsp:nvSpPr>
      <dsp:spPr>
        <a:xfrm>
          <a:off x="5456190" y="1278436"/>
          <a:ext cx="91440" cy="238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1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9541D-57DA-4974-B7EF-83F8CC84F3FA}">
      <dsp:nvSpPr>
        <dsp:cNvPr id="0" name=""/>
        <dsp:cNvSpPr/>
      </dsp:nvSpPr>
      <dsp:spPr>
        <a:xfrm>
          <a:off x="4501123" y="1278436"/>
          <a:ext cx="1000787" cy="238141"/>
        </a:xfrm>
        <a:custGeom>
          <a:avLst/>
          <a:gdLst/>
          <a:ahLst/>
          <a:cxnLst/>
          <a:rect l="0" t="0" r="0" b="0"/>
          <a:pathLst>
            <a:path>
              <a:moveTo>
                <a:pt x="1000787" y="0"/>
              </a:moveTo>
              <a:lnTo>
                <a:pt x="1000787" y="162286"/>
              </a:lnTo>
              <a:lnTo>
                <a:pt x="0" y="162286"/>
              </a:lnTo>
              <a:lnTo>
                <a:pt x="0" y="2381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D40C4-D44B-40FC-9967-80175772AFDF}">
      <dsp:nvSpPr>
        <dsp:cNvPr id="0" name=""/>
        <dsp:cNvSpPr/>
      </dsp:nvSpPr>
      <dsp:spPr>
        <a:xfrm>
          <a:off x="4000729" y="520340"/>
          <a:ext cx="1501181" cy="238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86"/>
              </a:lnTo>
              <a:lnTo>
                <a:pt x="1501181" y="162286"/>
              </a:lnTo>
              <a:lnTo>
                <a:pt x="1501181" y="2381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D71A9-D7EB-4DD3-ADC8-756C99F705B9}">
      <dsp:nvSpPr>
        <dsp:cNvPr id="0" name=""/>
        <dsp:cNvSpPr/>
      </dsp:nvSpPr>
      <dsp:spPr>
        <a:xfrm>
          <a:off x="2499548" y="1278436"/>
          <a:ext cx="1000787" cy="238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86"/>
              </a:lnTo>
              <a:lnTo>
                <a:pt x="1000787" y="162286"/>
              </a:lnTo>
              <a:lnTo>
                <a:pt x="1000787" y="2381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95C64-0210-489A-ACF7-4167BCF25804}">
      <dsp:nvSpPr>
        <dsp:cNvPr id="0" name=""/>
        <dsp:cNvSpPr/>
      </dsp:nvSpPr>
      <dsp:spPr>
        <a:xfrm>
          <a:off x="2453828" y="1278436"/>
          <a:ext cx="91440" cy="238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1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D5C4D-4AB4-4F55-8886-F310836341A5}">
      <dsp:nvSpPr>
        <dsp:cNvPr id="0" name=""/>
        <dsp:cNvSpPr/>
      </dsp:nvSpPr>
      <dsp:spPr>
        <a:xfrm>
          <a:off x="1498760" y="1278436"/>
          <a:ext cx="1000787" cy="238141"/>
        </a:xfrm>
        <a:custGeom>
          <a:avLst/>
          <a:gdLst/>
          <a:ahLst/>
          <a:cxnLst/>
          <a:rect l="0" t="0" r="0" b="0"/>
          <a:pathLst>
            <a:path>
              <a:moveTo>
                <a:pt x="1000787" y="0"/>
              </a:moveTo>
              <a:lnTo>
                <a:pt x="1000787" y="162286"/>
              </a:lnTo>
              <a:lnTo>
                <a:pt x="0" y="162286"/>
              </a:lnTo>
              <a:lnTo>
                <a:pt x="0" y="23814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98B67-9151-477B-991B-BD973E0A7829}">
      <dsp:nvSpPr>
        <dsp:cNvPr id="0" name=""/>
        <dsp:cNvSpPr/>
      </dsp:nvSpPr>
      <dsp:spPr>
        <a:xfrm>
          <a:off x="2499548" y="520340"/>
          <a:ext cx="1501181" cy="238141"/>
        </a:xfrm>
        <a:custGeom>
          <a:avLst/>
          <a:gdLst/>
          <a:ahLst/>
          <a:cxnLst/>
          <a:rect l="0" t="0" r="0" b="0"/>
          <a:pathLst>
            <a:path>
              <a:moveTo>
                <a:pt x="1501181" y="0"/>
              </a:moveTo>
              <a:lnTo>
                <a:pt x="1501181" y="162286"/>
              </a:lnTo>
              <a:lnTo>
                <a:pt x="0" y="162286"/>
              </a:lnTo>
              <a:lnTo>
                <a:pt x="0" y="2381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76708-7968-45BD-BB40-8C2DA9CD2D25}">
      <dsp:nvSpPr>
        <dsp:cNvPr id="0" name=""/>
        <dsp:cNvSpPr/>
      </dsp:nvSpPr>
      <dsp:spPr>
        <a:xfrm>
          <a:off x="3591316" y="385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8A1E6-A392-49AB-A62A-0EC8D753AB71}">
      <dsp:nvSpPr>
        <dsp:cNvPr id="0" name=""/>
        <dsp:cNvSpPr/>
      </dsp:nvSpPr>
      <dsp:spPr>
        <a:xfrm>
          <a:off x="3682297" y="86817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자료형</a:t>
          </a:r>
          <a:endParaRPr lang="ko-KR" altLang="en-US" sz="2400" kern="1200" dirty="0"/>
        </a:p>
      </dsp:txBody>
      <dsp:txXfrm>
        <a:off x="3697526" y="102046"/>
        <a:ext cx="788368" cy="489496"/>
      </dsp:txXfrm>
    </dsp:sp>
    <dsp:sp modelId="{571FD224-7AD2-42F7-9D37-73FC2D2762F8}">
      <dsp:nvSpPr>
        <dsp:cNvPr id="0" name=""/>
        <dsp:cNvSpPr/>
      </dsp:nvSpPr>
      <dsp:spPr>
        <a:xfrm>
          <a:off x="2090135" y="758482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EFE81-1038-4155-A037-11953EEDDDDB}">
      <dsp:nvSpPr>
        <dsp:cNvPr id="0" name=""/>
        <dsp:cNvSpPr/>
      </dsp:nvSpPr>
      <dsp:spPr>
        <a:xfrm>
          <a:off x="2181116" y="844914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불변객체</a:t>
          </a:r>
          <a:endParaRPr lang="ko-KR" altLang="en-US" sz="2400" kern="1200" dirty="0"/>
        </a:p>
      </dsp:txBody>
      <dsp:txXfrm>
        <a:off x="2196345" y="860143"/>
        <a:ext cx="788368" cy="489496"/>
      </dsp:txXfrm>
    </dsp:sp>
    <dsp:sp modelId="{44E5C6C0-F497-4201-B352-B43B04D5C4A6}">
      <dsp:nvSpPr>
        <dsp:cNvPr id="0" name=""/>
        <dsp:cNvSpPr/>
      </dsp:nvSpPr>
      <dsp:spPr>
        <a:xfrm>
          <a:off x="1089347" y="1516578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A629D-2C33-49B6-9B58-96F292E236BD}">
      <dsp:nvSpPr>
        <dsp:cNvPr id="0" name=""/>
        <dsp:cNvSpPr/>
      </dsp:nvSpPr>
      <dsp:spPr>
        <a:xfrm>
          <a:off x="1180328" y="1603010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숫자</a:t>
          </a:r>
          <a:endParaRPr lang="ko-KR" altLang="en-US" sz="2400" kern="1200" dirty="0"/>
        </a:p>
      </dsp:txBody>
      <dsp:txXfrm>
        <a:off x="1195557" y="1618239"/>
        <a:ext cx="788368" cy="489496"/>
      </dsp:txXfrm>
    </dsp:sp>
    <dsp:sp modelId="{376145A4-22D1-46E0-BAFD-2C42B9EEF062}">
      <dsp:nvSpPr>
        <dsp:cNvPr id="0" name=""/>
        <dsp:cNvSpPr/>
      </dsp:nvSpPr>
      <dsp:spPr>
        <a:xfrm>
          <a:off x="2090135" y="1516578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466F2-4706-42C3-A208-672D7538F204}">
      <dsp:nvSpPr>
        <dsp:cNvPr id="0" name=""/>
        <dsp:cNvSpPr/>
      </dsp:nvSpPr>
      <dsp:spPr>
        <a:xfrm>
          <a:off x="2181116" y="1603010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문자열</a:t>
          </a:r>
          <a:endParaRPr lang="ko-KR" altLang="en-US" sz="2400" kern="1200" dirty="0"/>
        </a:p>
      </dsp:txBody>
      <dsp:txXfrm>
        <a:off x="2196345" y="1618239"/>
        <a:ext cx="788368" cy="489496"/>
      </dsp:txXfrm>
    </dsp:sp>
    <dsp:sp modelId="{0068B986-2F4B-4EEF-AA18-FAD23399F40D}">
      <dsp:nvSpPr>
        <dsp:cNvPr id="0" name=""/>
        <dsp:cNvSpPr/>
      </dsp:nvSpPr>
      <dsp:spPr>
        <a:xfrm>
          <a:off x="3090922" y="1516578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46738-9228-44D7-B156-01A76F9D89C8}">
      <dsp:nvSpPr>
        <dsp:cNvPr id="0" name=""/>
        <dsp:cNvSpPr/>
      </dsp:nvSpPr>
      <dsp:spPr>
        <a:xfrm>
          <a:off x="3181903" y="1603010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튜플</a:t>
          </a:r>
          <a:endParaRPr lang="ko-KR" altLang="en-US" sz="2400" kern="1200" dirty="0"/>
        </a:p>
      </dsp:txBody>
      <dsp:txXfrm>
        <a:off x="3197132" y="1618239"/>
        <a:ext cx="788368" cy="489496"/>
      </dsp:txXfrm>
    </dsp:sp>
    <dsp:sp modelId="{ECB3A91A-AA24-4AEB-BAC4-A398E22F235D}">
      <dsp:nvSpPr>
        <dsp:cNvPr id="0" name=""/>
        <dsp:cNvSpPr/>
      </dsp:nvSpPr>
      <dsp:spPr>
        <a:xfrm>
          <a:off x="5092497" y="758482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CFA41-DA2B-4745-B802-47D3FB5E85DE}">
      <dsp:nvSpPr>
        <dsp:cNvPr id="0" name=""/>
        <dsp:cNvSpPr/>
      </dsp:nvSpPr>
      <dsp:spPr>
        <a:xfrm>
          <a:off x="5183478" y="844914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가변객체</a:t>
          </a:r>
          <a:endParaRPr lang="ko-KR" altLang="en-US" sz="2400" kern="1200" dirty="0"/>
        </a:p>
      </dsp:txBody>
      <dsp:txXfrm>
        <a:off x="5198707" y="860143"/>
        <a:ext cx="788368" cy="489496"/>
      </dsp:txXfrm>
    </dsp:sp>
    <dsp:sp modelId="{E1873E2C-AB9E-4C04-9B46-B3C8FE528663}">
      <dsp:nvSpPr>
        <dsp:cNvPr id="0" name=""/>
        <dsp:cNvSpPr/>
      </dsp:nvSpPr>
      <dsp:spPr>
        <a:xfrm>
          <a:off x="4091710" y="1516578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5BDB6-3AE4-4908-973C-E2105F52FE62}">
      <dsp:nvSpPr>
        <dsp:cNvPr id="0" name=""/>
        <dsp:cNvSpPr/>
      </dsp:nvSpPr>
      <dsp:spPr>
        <a:xfrm>
          <a:off x="4182691" y="1603010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리스트</a:t>
          </a:r>
          <a:endParaRPr lang="ko-KR" altLang="en-US" sz="2400" kern="1200" dirty="0"/>
        </a:p>
      </dsp:txBody>
      <dsp:txXfrm>
        <a:off x="4197920" y="1618239"/>
        <a:ext cx="788368" cy="489496"/>
      </dsp:txXfrm>
    </dsp:sp>
    <dsp:sp modelId="{42656F2D-7672-4CF7-9FBC-CBD1709C33F8}">
      <dsp:nvSpPr>
        <dsp:cNvPr id="0" name=""/>
        <dsp:cNvSpPr/>
      </dsp:nvSpPr>
      <dsp:spPr>
        <a:xfrm>
          <a:off x="5092497" y="1516578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5B2D8-19E3-436D-AFB8-504D455AD2E0}">
      <dsp:nvSpPr>
        <dsp:cNvPr id="0" name=""/>
        <dsp:cNvSpPr/>
      </dsp:nvSpPr>
      <dsp:spPr>
        <a:xfrm>
          <a:off x="5183478" y="1603010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딕셔너리</a:t>
          </a:r>
          <a:endParaRPr lang="ko-KR" altLang="en-US" sz="2400" kern="1200" dirty="0"/>
        </a:p>
      </dsp:txBody>
      <dsp:txXfrm>
        <a:off x="5198707" y="1618239"/>
        <a:ext cx="788368" cy="489496"/>
      </dsp:txXfrm>
    </dsp:sp>
    <dsp:sp modelId="{8E8B9E6E-2445-43E5-A9A0-531526B4B72B}">
      <dsp:nvSpPr>
        <dsp:cNvPr id="0" name=""/>
        <dsp:cNvSpPr/>
      </dsp:nvSpPr>
      <dsp:spPr>
        <a:xfrm>
          <a:off x="6093285" y="1516578"/>
          <a:ext cx="818826" cy="519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782BE-C6D4-48C5-B587-33BBA1D60C5E}">
      <dsp:nvSpPr>
        <dsp:cNvPr id="0" name=""/>
        <dsp:cNvSpPr/>
      </dsp:nvSpPr>
      <dsp:spPr>
        <a:xfrm>
          <a:off x="6184265" y="1603010"/>
          <a:ext cx="818826" cy="519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세트</a:t>
          </a:r>
          <a:endParaRPr lang="ko-KR" altLang="en-US" sz="2400" kern="1200" dirty="0"/>
        </a:p>
      </dsp:txBody>
      <dsp:txXfrm>
        <a:off x="6199494" y="1618239"/>
        <a:ext cx="788368" cy="48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 smtClean="0"/>
              <a:t>장  변수와 수식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원의 면적 </a:t>
            </a:r>
            <a:r>
              <a:rPr lang="ko-KR" altLang="en-US" dirty="0" smtClean="0"/>
              <a:t>계산하기 </a:t>
            </a:r>
            <a:r>
              <a:rPr lang="en-US" altLang="ko-KR" dirty="0" smtClean="0"/>
              <a:t>area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빈칸을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채워본다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1617677"/>
            <a:ext cx="8322549" cy="54634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원의 면적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1256.0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2745141"/>
            <a:ext cx="8322549" cy="13208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STEP #1.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사용자로부터 원의 반지름을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입력받는다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STEP #2.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공식을 적용하여 면적을 계산한다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		area = radius * radius * p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STEP #3.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면적을 화면에 출력한다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377835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i="1" smtClean="0">
                <a:solidFill>
                  <a:srgbClr val="FF0000"/>
                </a:solidFill>
              </a:rPr>
              <a:t>알고리즘</a:t>
            </a:r>
            <a:endParaRPr lang="ko-KR" altLang="en-US" sz="2000" i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4433279"/>
            <a:ext cx="8322549" cy="23092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변수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에 값을 저장한다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= 10 	</a:t>
            </a:r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공식을 적용하여 면적을 계산한다 </a:t>
            </a:r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area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3.14 * radius * radius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면적을 화면에 출력한다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radius,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원의 면적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area)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410" y="4067167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i="1" dirty="0" smtClean="0">
                <a:solidFill>
                  <a:srgbClr val="FF0000"/>
                </a:solidFill>
              </a:rPr>
              <a:t>코드</a:t>
            </a:r>
            <a:endParaRPr lang="ko-KR" alt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22" y="5288942"/>
            <a:ext cx="1143083" cy="751926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변수의 </a:t>
            </a:r>
            <a:r>
              <a:rPr lang="ko-KR" altLang="en-US" dirty="0" smtClean="0"/>
              <a:t>이름 </a:t>
            </a:r>
            <a:r>
              <a:rPr lang="en-US" altLang="ko-KR" dirty="0" smtClean="0"/>
              <a:t>p65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의미 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있는 이름을 </a:t>
            </a:r>
            <a:r>
              <a:rPr lang="ko-K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사용</a:t>
            </a:r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소문자와 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대문자는 서로 다르게 취급된다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변수의 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이름은 영문자와 숫자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밑줄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(_)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로 이루어진다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변수의 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이름 중간에 공백이 들어가면 안 된다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단어를 구분하려면 밑줄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(_)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을 사용 한다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1"/>
          <a:stretch/>
        </p:blipFill>
        <p:spPr bwMode="auto">
          <a:xfrm>
            <a:off x="2400300" y="3735956"/>
            <a:ext cx="263333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 flipV="1">
            <a:off x="5602346" y="5028364"/>
            <a:ext cx="594359" cy="37824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0038" y="54877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index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 rot="18917900">
            <a:off x="6162603" y="4517467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1390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변수의 이름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69925" y="2114550"/>
            <a:ext cx="8039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낙타체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낙타체는</a:t>
            </a:r>
            <a:r>
              <a:rPr lang="ko-KR" altLang="en-US" dirty="0" smtClean="0"/>
              <a:t> </a:t>
            </a:r>
            <a:r>
              <a:rPr lang="ko-KR" altLang="en-US" dirty="0"/>
              <a:t>변수의 첫 글자는 소문자로</a:t>
            </a:r>
            <a:r>
              <a:rPr lang="en-US" altLang="ko-KR" dirty="0"/>
              <a:t>, </a:t>
            </a:r>
            <a:r>
              <a:rPr lang="ko-KR" altLang="en-US" dirty="0"/>
              <a:t>나머지 단어 의 첫 글자는 대문자로 적는 방법이다</a:t>
            </a:r>
            <a:r>
              <a:rPr lang="en-US" altLang="ko-KR" dirty="0"/>
              <a:t>. </a:t>
            </a:r>
            <a:r>
              <a:rPr lang="ko-KR" altLang="en-US" dirty="0"/>
              <a:t>예를 들면</a:t>
            </a:r>
            <a:r>
              <a:rPr lang="en-US" altLang="ko-KR" dirty="0"/>
              <a:t>, </a:t>
            </a:r>
            <a:r>
              <a:rPr lang="en-US" altLang="ko-KR" dirty="0" err="1"/>
              <a:t>myNewCar</a:t>
            </a:r>
            <a:r>
              <a:rPr lang="ko-KR" altLang="en-US" dirty="0"/>
              <a:t>처럼 첫 </a:t>
            </a:r>
            <a:r>
              <a:rPr lang="en-US" altLang="ko-KR" dirty="0"/>
              <a:t>'m'</a:t>
            </a:r>
            <a:r>
              <a:rPr lang="ko-KR" altLang="en-US" dirty="0"/>
              <a:t>은 소문자로</a:t>
            </a:r>
            <a:r>
              <a:rPr lang="en-US" altLang="ko-KR" dirty="0"/>
              <a:t>, </a:t>
            </a:r>
            <a:r>
              <a:rPr lang="ko-KR" altLang="en-US" dirty="0"/>
              <a:t>나머지 단어들의 첫 글 자는 대문자로 표기한다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948" y="3482840"/>
            <a:ext cx="2533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3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변수를 다시 설명해보자</a:t>
            </a:r>
            <a:r>
              <a:rPr lang="en-US" altLang="ko-K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밑변이 </a:t>
            </a:r>
            <a:r>
              <a:rPr lang="en-US" altLang="ko-KR" dirty="0"/>
              <a:t>10</a:t>
            </a:r>
            <a:r>
              <a:rPr lang="ko-KR" altLang="en-US" dirty="0"/>
              <a:t>이고 높이가 </a:t>
            </a:r>
            <a:r>
              <a:rPr lang="en-US" altLang="ko-KR" dirty="0"/>
              <a:t>10</a:t>
            </a:r>
            <a:r>
              <a:rPr lang="ko-KR" altLang="en-US" dirty="0"/>
              <a:t>인 삼각형의 면적을 계산하는 프로그램을 작성해보자</a:t>
            </a:r>
            <a:r>
              <a:rPr lang="en-US" altLang="ko-K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변수 </a:t>
            </a:r>
            <a:r>
              <a:rPr lang="ko-KR" altLang="en-US" dirty="0"/>
              <a:t>이름을 만들 때 지켜야 하는 규칙은 무엇인가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변수 </a:t>
            </a:r>
            <a:r>
              <a:rPr lang="ko-KR" altLang="en-US" dirty="0"/>
              <a:t>이름의 첫 번째 글자로 허용되는 것은 무엇인가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 smtClean="0"/>
              <a:t>파이썬에서</a:t>
            </a:r>
            <a:r>
              <a:rPr lang="ko-KR" altLang="en-US" dirty="0" smtClean="0"/>
              <a:t> </a:t>
            </a:r>
            <a:r>
              <a:rPr lang="ko-KR" altLang="en-US" dirty="0"/>
              <a:t>고유한 의미를 가지고 있는 단어들을 무엇이라고 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변수는 어디에 유용할까</a:t>
            </a:r>
            <a:r>
              <a:rPr lang="en-US" altLang="ko-KR" dirty="0" smtClean="0"/>
              <a:t>? p66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다음과 같이 </a:t>
            </a:r>
            <a:r>
              <a:rPr lang="ko-KR" altLang="en-US" sz="2000" dirty="0" err="1"/>
              <a:t>터틀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그래픽을 </a:t>
            </a:r>
            <a:r>
              <a:rPr lang="ko-KR" altLang="en-US" sz="2000" dirty="0"/>
              <a:t>사용하여 반지름이 </a:t>
            </a:r>
            <a:r>
              <a:rPr lang="en-US" altLang="ko-KR" sz="2000" dirty="0"/>
              <a:t>100</a:t>
            </a:r>
            <a:r>
              <a:rPr lang="ko-KR" altLang="en-US" sz="2000" dirty="0"/>
              <a:t>픽셀인 </a:t>
            </a:r>
            <a:r>
              <a:rPr lang="en-US" altLang="ko-KR" sz="2000" dirty="0"/>
              <a:t>3</a:t>
            </a:r>
            <a:r>
              <a:rPr lang="ko-KR" altLang="en-US" sz="2000" dirty="0"/>
              <a:t>개의 원을 그리는 프로그램이 있다고 </a:t>
            </a:r>
            <a:r>
              <a:rPr lang="ko-KR" altLang="en-US" sz="2000" dirty="0" smtClean="0"/>
              <a:t>하자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760" y="191066"/>
            <a:ext cx="1107799" cy="989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959" y="2439488"/>
            <a:ext cx="8229600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turtle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turtle.Turtle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t.shape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("turtle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= 100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t.circle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(radius) 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원이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그려 진다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(30)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t.circle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(radius) 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원이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그려 진다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(30)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t.circle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(radius) 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원이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그려 진다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err="1" smtClean="0"/>
              <a:t>turtle.mainloop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turtle.bye</a:t>
            </a:r>
            <a:r>
              <a:rPr lang="en-US" altLang="ko-KR" dirty="0"/>
              <a:t>()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32" y="2843808"/>
            <a:ext cx="2717409" cy="1971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코드 변경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하지만 갑자기 원의 반지름을 </a:t>
            </a:r>
            <a:r>
              <a:rPr lang="en-US" altLang="ko-KR" dirty="0"/>
              <a:t>50</a:t>
            </a:r>
            <a:r>
              <a:rPr lang="ko-KR" altLang="en-US" dirty="0"/>
              <a:t>으로 변경하여서 다시 그려야 </a:t>
            </a:r>
            <a:r>
              <a:rPr lang="ko-KR" altLang="en-US" dirty="0" smtClean="0"/>
              <a:t>한다면 </a:t>
            </a:r>
            <a:r>
              <a:rPr lang="ko-KR" altLang="en-US" dirty="0"/>
              <a:t>어떨까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-&gt; </a:t>
            </a:r>
            <a:r>
              <a:rPr lang="ko-KR" altLang="en-US" dirty="0" smtClean="0"/>
              <a:t>원의 </a:t>
            </a:r>
            <a:r>
              <a:rPr lang="ko-KR" altLang="en-US" dirty="0"/>
              <a:t>반지름이 변수로 표현되었기 때문에 </a:t>
            </a:r>
            <a:r>
              <a:rPr lang="ko-KR" altLang="en-US" dirty="0" smtClean="0"/>
              <a:t>쉬운 </a:t>
            </a:r>
            <a:r>
              <a:rPr lang="ko-KR" altLang="en-US" dirty="0"/>
              <a:t>방법이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변수만 변경하면 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970" y="3698945"/>
            <a:ext cx="4114800" cy="17432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altLang="ko-KR" dirty="0" smtClean="0"/>
          </a:p>
          <a:p>
            <a:r>
              <a:rPr lang="en-US" altLang="ko-KR" dirty="0" err="1" smtClean="0"/>
              <a:t>t.circle</a:t>
            </a:r>
            <a:r>
              <a:rPr lang="en-US" altLang="ko-KR" dirty="0" smtClean="0"/>
              <a:t>(100</a:t>
            </a:r>
            <a:r>
              <a:rPr lang="en-US" altLang="ko-KR" dirty="0"/>
              <a:t>) </a:t>
            </a:r>
          </a:p>
          <a:p>
            <a:r>
              <a:rPr lang="en-US" altLang="ko-KR" dirty="0" err="1" smtClean="0"/>
              <a:t>t.fd</a:t>
            </a:r>
            <a:r>
              <a:rPr lang="en-US" altLang="ko-KR" dirty="0" smtClean="0"/>
              <a:t>(30</a:t>
            </a:r>
            <a:r>
              <a:rPr lang="en-US" altLang="ko-KR" dirty="0"/>
              <a:t>)</a:t>
            </a:r>
          </a:p>
          <a:p>
            <a:r>
              <a:rPr lang="en-US" altLang="ko-KR" dirty="0" err="1"/>
              <a:t>t.circle</a:t>
            </a:r>
            <a:r>
              <a:rPr lang="en-US" altLang="ko-KR" dirty="0"/>
              <a:t>(100) </a:t>
            </a:r>
          </a:p>
          <a:p>
            <a:r>
              <a:rPr lang="en-US" altLang="ko-KR" dirty="0" err="1" smtClean="0"/>
              <a:t>t.fd</a:t>
            </a:r>
            <a:r>
              <a:rPr lang="en-US" altLang="ko-KR" dirty="0" smtClean="0"/>
              <a:t>(30)</a:t>
            </a:r>
          </a:p>
          <a:p>
            <a:r>
              <a:rPr lang="en-US" altLang="ko-KR" dirty="0" err="1" smtClean="0"/>
              <a:t>t.circle</a:t>
            </a:r>
            <a:r>
              <a:rPr lang="en-US" altLang="ko-KR" dirty="0" smtClean="0"/>
              <a:t>(100</a:t>
            </a:r>
            <a:r>
              <a:rPr lang="en-US" altLang="ko-KR" dirty="0"/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6159" y="3687867"/>
            <a:ext cx="41148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radius</a:t>
            </a:r>
            <a:r>
              <a:rPr lang="ko-KR" altLang="en-US" dirty="0" smtClean="0"/>
              <a:t> </a:t>
            </a:r>
            <a:r>
              <a:rPr lang="en-US" altLang="ko-KR" dirty="0" smtClean="0"/>
              <a:t>= 100</a:t>
            </a:r>
          </a:p>
          <a:p>
            <a:r>
              <a:rPr lang="en-US" altLang="ko-KR" dirty="0" err="1" smtClean="0"/>
              <a:t>t.circle</a:t>
            </a:r>
            <a:r>
              <a:rPr lang="en-US" altLang="ko-KR" dirty="0" smtClean="0"/>
              <a:t>(radius) </a:t>
            </a:r>
            <a:endParaRPr lang="en-US" altLang="ko-KR" dirty="0"/>
          </a:p>
          <a:p>
            <a:r>
              <a:rPr lang="en-US" altLang="ko-KR" dirty="0" err="1" smtClean="0"/>
              <a:t>t.fd</a:t>
            </a:r>
            <a:r>
              <a:rPr lang="en-US" altLang="ko-KR" dirty="0" smtClean="0"/>
              <a:t>(30</a:t>
            </a:r>
            <a:r>
              <a:rPr lang="en-US" altLang="ko-KR" dirty="0"/>
              <a:t>)</a:t>
            </a:r>
          </a:p>
          <a:p>
            <a:r>
              <a:rPr lang="en-US" altLang="ko-KR" dirty="0" err="1" smtClean="0"/>
              <a:t>t.circle</a:t>
            </a:r>
            <a:r>
              <a:rPr lang="en-US" altLang="ko-KR" dirty="0" smtClean="0"/>
              <a:t>(radius) </a:t>
            </a:r>
            <a:endParaRPr lang="en-US" altLang="ko-KR" dirty="0"/>
          </a:p>
          <a:p>
            <a:r>
              <a:rPr lang="en-US" altLang="ko-KR" dirty="0" err="1" smtClean="0"/>
              <a:t>t.fd</a:t>
            </a:r>
            <a:r>
              <a:rPr lang="en-US" altLang="ko-KR" dirty="0" smtClean="0"/>
              <a:t>(30)</a:t>
            </a:r>
          </a:p>
          <a:p>
            <a:r>
              <a:rPr lang="en-US" altLang="ko-KR" dirty="0" err="1" smtClean="0"/>
              <a:t>t.circle</a:t>
            </a:r>
            <a:r>
              <a:rPr lang="en-US" altLang="ko-KR" dirty="0" smtClean="0"/>
              <a:t>(radius) 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1449238" y="396815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X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9238" y="44898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X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983" y="50728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X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9194" y="368786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X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p67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959" y="1533714"/>
            <a:ext cx="8229600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turtle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turtle.Turtle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t.shape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("turtle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= 50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t.circle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(radius) 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50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원이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그려 진다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(30)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t.circle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(radius) 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50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원이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그려 진다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t.fd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(30)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t.circle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(radius) 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50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인 원이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그려 진다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turtle.mainloop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turtle.bye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75" y="1975090"/>
            <a:ext cx="2714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자료형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40384"/>
            <a:ext cx="8153400" cy="40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파이썬에서는</a:t>
            </a:r>
            <a:r>
              <a:rPr lang="ko-KR" altLang="en-US" dirty="0" smtClean="0"/>
              <a:t> 변수에 어떤 </a:t>
            </a:r>
            <a:r>
              <a:rPr lang="ko-KR" altLang="en-US" dirty="0" err="1" smtClean="0"/>
              <a:t>자료형도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저장가능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34468"/>
            <a:ext cx="8322549" cy="178996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10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10.003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"Unknown"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7120" t="33499" r="28257"/>
          <a:stretch/>
        </p:blipFill>
        <p:spPr>
          <a:xfrm>
            <a:off x="5255581" y="4358936"/>
            <a:ext cx="1713390" cy="1912660"/>
          </a:xfrm>
          <a:prstGeom prst="rect">
            <a:avLst/>
          </a:prstGeom>
        </p:spPr>
      </p:pic>
      <p:sp>
        <p:nvSpPr>
          <p:cNvPr id="6" name="사각형 설명선 5"/>
          <p:cNvSpPr/>
          <p:nvPr/>
        </p:nvSpPr>
        <p:spPr>
          <a:xfrm>
            <a:off x="5814874" y="2876365"/>
            <a:ext cx="2707690" cy="14825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하지만 바람직하지는 않음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48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변수와 </a:t>
            </a:r>
            <a:r>
              <a:rPr lang="ko-KR" altLang="en-US" dirty="0"/>
              <a:t>상수를 정의하고 사용할 수 있다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주석의 </a:t>
            </a:r>
            <a:r>
              <a:rPr lang="ko-KR" altLang="en-US" dirty="0"/>
              <a:t>개념을 이해한다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산술 </a:t>
            </a:r>
            <a:r>
              <a:rPr lang="ko-KR" altLang="en-US" dirty="0"/>
              <a:t>연산자와 할당 연산자에 대하여 이해한다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연산자의 </a:t>
            </a:r>
            <a:r>
              <a:rPr lang="ko-KR" altLang="en-US" dirty="0"/>
              <a:t>우선순위 개념을 이해한다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사용자로부터 </a:t>
            </a:r>
            <a:r>
              <a:rPr lang="ko-KR" altLang="en-US" dirty="0"/>
              <a:t>입력을 받고 출력을 하는 프로그램을 작성할 수 있다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문자열의 </a:t>
            </a:r>
            <a:r>
              <a:rPr lang="ko-KR" altLang="en-US" dirty="0"/>
              <a:t>기초 연산을 이해한다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11" y="4310171"/>
            <a:ext cx="2939433" cy="17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자료형을</a:t>
            </a:r>
            <a:r>
              <a:rPr lang="ko-KR" altLang="en-US" dirty="0" smtClean="0"/>
              <a:t> 알려면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40843"/>
            <a:ext cx="8048625" cy="2124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746" y="4016029"/>
            <a:ext cx="7688062" cy="146149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type(12.30)		# float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형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script mode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&lt;class 'float'&gt;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type("hello")		#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문자열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형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&lt;class '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94371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 err="1"/>
              <a:t>파이썬에는</a:t>
            </a:r>
            <a:r>
              <a:rPr lang="ko-KR" altLang="en-US" dirty="0"/>
              <a:t> 어떤 </a:t>
            </a:r>
            <a:r>
              <a:rPr lang="ko-KR" altLang="en-US" dirty="0" err="1"/>
              <a:t>자료형이</a:t>
            </a:r>
            <a:r>
              <a:rPr lang="ko-KR" altLang="en-US" dirty="0"/>
              <a:t> 있는가</a:t>
            </a:r>
            <a:r>
              <a:rPr lang="en-US" altLang="ko-KR" dirty="0"/>
              <a:t>? 3</a:t>
            </a:r>
            <a:r>
              <a:rPr lang="ko-KR" altLang="en-US" dirty="0"/>
              <a:t>가지만 말해보자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 err="1"/>
              <a:t>파이썬</a:t>
            </a:r>
            <a:r>
              <a:rPr lang="ko-KR" altLang="en-US" dirty="0"/>
              <a:t> 변수에 정수를 저장하였다가 실수를 저장하는 것도 가능한가</a:t>
            </a:r>
            <a:r>
              <a:rPr lang="en-US" altLang="ko-KR" dirty="0"/>
              <a:t>? </a:t>
            </a:r>
            <a:r>
              <a:rPr lang="ko-KR" altLang="en-US" dirty="0"/>
              <a:t>그 이유는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변수의 </a:t>
            </a:r>
            <a:r>
              <a:rPr lang="ko-KR" altLang="en-US" dirty="0" err="1"/>
              <a:t>자료형을</a:t>
            </a:r>
            <a:r>
              <a:rPr lang="ko-KR" altLang="en-US" dirty="0"/>
              <a:t> 알려면 어떤 함수를 사용하는가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5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변수의 세부 구현 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변수에 저장되는 것은 실제 값이 아니고 </a:t>
            </a:r>
            <a:r>
              <a:rPr lang="ko-KR" altLang="en-US" dirty="0" smtClean="0"/>
              <a:t>객체의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참조값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2" y="2049910"/>
            <a:ext cx="8172450" cy="2390775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489257" y="4375424"/>
            <a:ext cx="1931680" cy="1523401"/>
            <a:chOff x="3489257" y="4375424"/>
            <a:chExt cx="1931680" cy="152340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257" y="5146899"/>
              <a:ext cx="1143083" cy="751926"/>
            </a:xfrm>
            <a:prstGeom prst="rect">
              <a:avLst/>
            </a:prstGeom>
          </p:spPr>
        </p:pic>
        <p:cxnSp>
          <p:nvCxnSpPr>
            <p:cNvPr id="7" name="직선 화살표 연결선 6"/>
            <p:cNvCxnSpPr/>
            <p:nvPr/>
          </p:nvCxnSpPr>
          <p:spPr>
            <a:xfrm flipV="1">
              <a:off x="4037981" y="4886321"/>
              <a:ext cx="594359" cy="3782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05673" y="53456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FF00"/>
                  </a:solidFill>
                </a:rPr>
                <a:t>x</a:t>
              </a:r>
              <a:endParaRPr lang="ko-KR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 rot="18917900">
              <a:off x="4598238" y="4375424"/>
              <a:ext cx="822699" cy="44609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3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571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변수를 복사할 때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3703" y="1600200"/>
            <a:ext cx="7971544" cy="44958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587231" y="2201662"/>
            <a:ext cx="1899821" cy="1296140"/>
          </a:xfrm>
          <a:prstGeom prst="rect">
            <a:avLst/>
          </a:prstGeom>
          <a:solidFill>
            <a:srgbClr val="E1E9F6"/>
          </a:solidFill>
          <a:ln>
            <a:solidFill>
              <a:srgbClr val="E1E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07" y="2880222"/>
            <a:ext cx="1143083" cy="751926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6829631" y="2619644"/>
            <a:ext cx="594359" cy="37824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97323" y="307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x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 rot="18917900">
            <a:off x="7389888" y="2108747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</a:t>
            </a:r>
            <a:endParaRPr lang="ko-KR" altLang="en-US" sz="1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64" y="2888957"/>
            <a:ext cx="1143083" cy="751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51196" y="31112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y</a:t>
            </a:r>
            <a:endParaRPr lang="ko-KR" altLang="en-US" dirty="0">
              <a:solidFill>
                <a:srgbClr val="FFFF00"/>
              </a:solidFill>
            </a:endParaRPr>
          </a:p>
        </p:txBody>
      </p:sp>
      <p:cxnSp>
        <p:nvCxnSpPr>
          <p:cNvPr id="12" name="직선 화살표 연결선 11"/>
          <p:cNvCxnSpPr>
            <a:endCxn id="9" idx="3"/>
          </p:cNvCxnSpPr>
          <p:nvPr/>
        </p:nvCxnSpPr>
        <p:spPr>
          <a:xfrm flipH="1" flipV="1">
            <a:off x="7705435" y="2648496"/>
            <a:ext cx="398270" cy="35916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580878" y="4634144"/>
            <a:ext cx="3906174" cy="1287262"/>
          </a:xfrm>
          <a:prstGeom prst="rect">
            <a:avLst/>
          </a:prstGeom>
          <a:solidFill>
            <a:srgbClr val="E1E9F6"/>
          </a:solidFill>
          <a:ln>
            <a:solidFill>
              <a:srgbClr val="E1E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907515" y="5142020"/>
            <a:ext cx="1899821" cy="1296140"/>
          </a:xfrm>
          <a:prstGeom prst="rect">
            <a:avLst/>
          </a:prstGeom>
          <a:solidFill>
            <a:srgbClr val="E1E9F6"/>
          </a:solidFill>
          <a:ln>
            <a:solidFill>
              <a:srgbClr val="E1E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91" y="5820580"/>
            <a:ext cx="1143083" cy="751926"/>
          </a:xfrm>
          <a:prstGeom prst="rect">
            <a:avLst/>
          </a:prstGeom>
        </p:spPr>
      </p:pic>
      <p:cxnSp>
        <p:nvCxnSpPr>
          <p:cNvPr id="18" name="직선 화살표 연결선 17"/>
          <p:cNvCxnSpPr/>
          <p:nvPr/>
        </p:nvCxnSpPr>
        <p:spPr>
          <a:xfrm flipV="1">
            <a:off x="6149915" y="5560002"/>
            <a:ext cx="594359" cy="37824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7607" y="60193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x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 rot="18917900">
            <a:off x="6710172" y="5049105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</a:t>
            </a:r>
            <a:endParaRPr lang="ko-KR" altLang="en-US" sz="14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48" y="5829315"/>
            <a:ext cx="1143083" cy="7519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71480" y="60515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y</a:t>
            </a:r>
            <a:endParaRPr lang="ko-KR" altLang="en-US" dirty="0">
              <a:solidFill>
                <a:srgbClr val="FFFF00"/>
              </a:solidFill>
            </a:endParaRPr>
          </a:p>
        </p:txBody>
      </p:sp>
      <p:cxnSp>
        <p:nvCxnSpPr>
          <p:cNvPr id="23" name="직선 화살표 연결선 22"/>
          <p:cNvCxnSpPr>
            <a:endCxn id="24" idx="2"/>
          </p:cNvCxnSpPr>
          <p:nvPr/>
        </p:nvCxnSpPr>
        <p:spPr>
          <a:xfrm flipV="1">
            <a:off x="7423989" y="5477433"/>
            <a:ext cx="462134" cy="47058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 rot="18917900">
            <a:off x="7767152" y="4965037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7384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불변 객체와 가변 객체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불변 </a:t>
            </a:r>
            <a:r>
              <a:rPr lang="ko-KR" altLang="en-US" dirty="0"/>
              <a:t>객체</a:t>
            </a:r>
            <a:r>
              <a:rPr lang="en-US" altLang="ko-KR" dirty="0"/>
              <a:t>(immutable object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한번 만들어지면 변경할 수 없는 객체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우리가 변수에 저장된 </a:t>
            </a:r>
            <a:r>
              <a:rPr lang="ko-KR" altLang="en-US" dirty="0"/>
              <a:t>값을 변경하면 값을 저장하는 새로운 객체가 생성되어서 새로운 객체의 </a:t>
            </a:r>
            <a:r>
              <a:rPr lang="ko-KR" altLang="en-US" dirty="0" err="1"/>
              <a:t>참조값이</a:t>
            </a:r>
            <a:r>
              <a:rPr lang="ko-KR" altLang="en-US" dirty="0"/>
              <a:t> </a:t>
            </a:r>
            <a:r>
              <a:rPr lang="ko-KR" altLang="en-US" dirty="0" smtClean="0"/>
              <a:t>변수에 </a:t>
            </a:r>
            <a:r>
              <a:rPr lang="ko-KR" altLang="en-US" dirty="0"/>
              <a:t>저장된다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가변 객체</a:t>
            </a:r>
            <a:r>
              <a:rPr lang="en-US" altLang="ko-KR" dirty="0"/>
              <a:t>(mutable </a:t>
            </a:r>
            <a:r>
              <a:rPr lang="en-US" altLang="ko-KR" dirty="0" smtClean="0"/>
              <a:t>object)</a:t>
            </a:r>
            <a:r>
              <a:rPr lang="ko-KR" altLang="en-US" dirty="0" smtClean="0"/>
              <a:t>는 변경할 수 있는 객체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24" y="3298980"/>
            <a:ext cx="6507262" cy="25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7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불변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객체와 가변 객체의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불변 객체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튜플</a:t>
            </a:r>
            <a:endParaRPr lang="en-US" altLang="ko-KR" dirty="0" smtClean="0"/>
          </a:p>
          <a:p>
            <a:r>
              <a:rPr lang="ko-KR" altLang="en-US" dirty="0" smtClean="0"/>
              <a:t>가변 객체</a:t>
            </a:r>
            <a:r>
              <a:rPr lang="en-US" altLang="ko-KR" dirty="0" smtClean="0"/>
              <a:t>: </a:t>
            </a:r>
            <a:r>
              <a:rPr lang="ko-KR" altLang="en-US" dirty="0" smtClean="0"/>
              <a:t>리스트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딕셔너리</a:t>
            </a:r>
            <a:r>
              <a:rPr lang="en-US" altLang="ko-KR" dirty="0" smtClean="0"/>
              <a:t>, …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444123431"/>
              </p:ext>
            </p:extLst>
          </p:nvPr>
        </p:nvGraphicFramePr>
        <p:xfrm>
          <a:off x="0" y="2826305"/>
          <a:ext cx="8092440" cy="212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916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별까지의 거리 계산하기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760" y="191066"/>
            <a:ext cx="1107799" cy="989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451" y="3678869"/>
            <a:ext cx="8322549" cy="54634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4.227972264501945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광년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987" y="4484610"/>
            <a:ext cx="5705475" cy="22002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09" y="1561684"/>
            <a:ext cx="81724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959" y="1533714"/>
            <a:ext cx="82296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프록시마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센토리까지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빛이 가는 시간을 계산한다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speed = 300000	.0	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빛의 속도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distance = 40000000000000.0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거리</a:t>
            </a:r>
          </a:p>
          <a:p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secs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distance / speed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걸리는 시간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단위는 초	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light_year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secs / (60.0*60.0*24.0*365.0)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광년으로 변환</a:t>
            </a:r>
          </a:p>
          <a:p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</a:t>
            </a:r>
            <a:r>
              <a:rPr lang="en-US" altLang="ko-KR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light_year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광년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074" y="4710550"/>
            <a:ext cx="8210486" cy="54634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4.227972264501945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광년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주석 </a:t>
            </a:r>
            <a:r>
              <a:rPr lang="en-US" altLang="ko-KR" dirty="0" smtClean="0"/>
              <a:t>comment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15680"/>
            <a:ext cx="80867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6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주석의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번째 용도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2300" y="2147887"/>
            <a:ext cx="81343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7" y="1835190"/>
            <a:ext cx="8322549" cy="91244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ko-KR" altLang="en-US" sz="16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첫 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번째 정수를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10</a:t>
            </a:r>
          </a:p>
          <a:p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두 번째 정수를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3</a:t>
            </a:r>
          </a:p>
          <a:p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10 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의 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3 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승은 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1000 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입니다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7" y="3254775"/>
            <a:ext cx="8322549" cy="91244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몸무게를 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kg 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단위로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85.0</a:t>
            </a:r>
          </a:p>
          <a:p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키를 미터 단위로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1.83</a:t>
            </a:r>
          </a:p>
          <a:p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당신의 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BMI= 25.381468541909282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7" y="4783214"/>
            <a:ext cx="8322549" cy="14134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물건값을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750</a:t>
            </a:r>
          </a:p>
          <a:p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1000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원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지폐개수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1</a:t>
            </a:r>
          </a:p>
          <a:p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500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원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동전개수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0</a:t>
            </a:r>
          </a:p>
          <a:p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100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원 </a:t>
            </a:r>
            <a:r>
              <a:rPr lang="ko-KR" altLang="en-US" sz="1600" dirty="0" err="1">
                <a:latin typeface="Century Schoolbook" panose="02040604050505020304" pitchFamily="18" charset="0"/>
                <a:ea typeface="굴림" panose="020B0600000101010101" pitchFamily="50" charset="-127"/>
              </a:rPr>
              <a:t>동전개수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: 0</a:t>
            </a:r>
          </a:p>
          <a:p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500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원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= 0 100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원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= 2 10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원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= 5 1</a:t>
            </a:r>
            <a:r>
              <a:rPr lang="ko-KR" altLang="en-US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원</a:t>
            </a:r>
            <a:r>
              <a:rPr lang="en-US" altLang="ko-KR" sz="1600" dirty="0">
                <a:latin typeface="Century Schoolbook" panose="02040604050505020304" pitchFamily="18" charset="0"/>
                <a:ea typeface="굴림" panose="020B0600000101010101" pitchFamily="50" charset="-127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변수의 </a:t>
            </a:r>
            <a:r>
              <a:rPr lang="ko-KR" altLang="en-US" dirty="0" smtClean="0"/>
              <a:t>이름을 대문자로 </a:t>
            </a:r>
            <a:r>
              <a:rPr lang="ko-KR" altLang="en-US" dirty="0"/>
              <a:t>하여서 일반적인 변수와 </a:t>
            </a:r>
            <a:r>
              <a:rPr lang="ko-KR" altLang="en-US" dirty="0" smtClean="0"/>
              <a:t>구분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634" y="2416939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INCOME = 1000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TAX_RATE = 0.35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tax = INCOME * TAX_RATE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net_income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INCOME – tax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30038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변수 </a:t>
            </a:r>
            <a:r>
              <a:rPr lang="en-US" altLang="ko-KR" dirty="0"/>
              <a:t>k</a:t>
            </a:r>
            <a:r>
              <a:rPr lang="ko-KR" altLang="en-US" dirty="0"/>
              <a:t>에 </a:t>
            </a:r>
            <a:r>
              <a:rPr lang="en-US" altLang="ko-KR" dirty="0"/>
              <a:t>300</a:t>
            </a:r>
            <a:r>
              <a:rPr lang="ko-KR" altLang="en-US" dirty="0"/>
              <a:t>을 저장하는 문장을 작성하여 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/>
              <a:t>다음 프로그램은 사각형의 면적을 계산한다</a:t>
            </a:r>
            <a:r>
              <a:rPr lang="en-US" altLang="ko-KR" dirty="0"/>
              <a:t>. </a:t>
            </a:r>
            <a:r>
              <a:rPr lang="ko-KR" altLang="en-US" dirty="0"/>
              <a:t>코드에 주석을 붙여보자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	width </a:t>
            </a:r>
            <a:r>
              <a:rPr lang="en-US" altLang="ko-KR" dirty="0"/>
              <a:t>= 3.0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	</a:t>
            </a:r>
            <a:r>
              <a:rPr lang="en-US" altLang="ko-KR" dirty="0"/>
              <a:t>height = 5.0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	</a:t>
            </a:r>
            <a:r>
              <a:rPr lang="en-US" altLang="ko-KR" dirty="0"/>
              <a:t>print("</a:t>
            </a:r>
            <a:r>
              <a:rPr lang="ko-KR" altLang="en-US" dirty="0"/>
              <a:t>면적</a:t>
            </a:r>
            <a:r>
              <a:rPr lang="en-US" altLang="ko-KR" dirty="0"/>
              <a:t>=“, width*height)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원기둥의 부피 계산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760" y="191066"/>
            <a:ext cx="1107799" cy="989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797" y="2160788"/>
            <a:ext cx="8322549" cy="54634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5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높이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10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원기둥의 부피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785.0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24" y="3080412"/>
            <a:ext cx="71723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volume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959" y="1533714"/>
            <a:ext cx="8229600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원기둥의 부피를 계산한다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원주율을 나타내는 상수를 정의한다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PI = 3.14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변수를 정의한다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radius = 5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height = 10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부피를 계산한다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volume = PI * radius * radius * height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결과를 출력한다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radius,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높이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height, "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원기둥의 부피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volume)</a:t>
            </a:r>
          </a:p>
        </p:txBody>
      </p:sp>
    </p:spTree>
    <p:extLst>
      <p:ext uri="{BB962C8B-B14F-4D97-AF65-F5344CB8AC3E}">
        <p14:creationId xmlns:p14="http://schemas.microsoft.com/office/powerpoint/2010/main" val="5212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산술 연산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6460" y="1832129"/>
            <a:ext cx="81057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8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몫과 나머지 연산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959" y="1533714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 = 7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q = 4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나눗셈의 몫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p // q)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나눗셈의 나머지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p % q)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074" y="3048557"/>
            <a:ext cx="8210486" cy="680064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나눗셈의 몫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1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나눗셈의 나머지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074" y="4182400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today = 0</a:t>
            </a: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 (today + 10) % 7 )	# 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오늘부터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일 후는 무슨 요일일까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958" y="5083621"/>
            <a:ext cx="8257089" cy="465243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98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할당 연산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77423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y = z =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0		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pl-PL" altLang="ko-KR" dirty="0"/>
              <a:t>x, y, z = 10, 20, </a:t>
            </a:r>
            <a:r>
              <a:rPr lang="pl-PL" altLang="ko-KR" dirty="0" smtClean="0"/>
              <a:t>30</a:t>
            </a:r>
            <a:r>
              <a:rPr lang="en-US" altLang="ko-KR" dirty="0" smtClean="0"/>
              <a:t>	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한번에 여러 개의 변수 초기화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x, y = y, x</a:t>
            </a:r>
            <a:r>
              <a:rPr lang="ko-KR" altLang="en-US" dirty="0"/>
              <a:t>		</a:t>
            </a:r>
            <a:r>
              <a:rPr lang="en-US" altLang="ko-KR" dirty="0"/>
              <a:t># x</a:t>
            </a:r>
            <a:r>
              <a:rPr lang="ko-KR" altLang="en-US" dirty="0"/>
              <a:t>와 </a:t>
            </a:r>
            <a:r>
              <a:rPr lang="en-US" altLang="ko-KR" dirty="0"/>
              <a:t>y</a:t>
            </a:r>
            <a:r>
              <a:rPr lang="ko-KR" altLang="en-US" dirty="0"/>
              <a:t>의 값을 서로 교환한다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pl-PL" altLang="ko-KR" dirty="0"/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57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복합 연산자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복합 연산자</a:t>
            </a:r>
            <a:r>
              <a:rPr lang="en-US" altLang="ko-KR" b="1" dirty="0"/>
              <a:t>(compound operator)</a:t>
            </a:r>
            <a:r>
              <a:rPr lang="ko-KR" altLang="en-US" dirty="0"/>
              <a:t>란 </a:t>
            </a:r>
            <a:r>
              <a:rPr lang="en-US" altLang="ko-KR" dirty="0"/>
              <a:t>+=</a:t>
            </a:r>
            <a:r>
              <a:rPr lang="ko-KR" altLang="en-US" dirty="0"/>
              <a:t>처럼 대입 연산자와 다른 연산자를 합쳐 놓은 연산자이다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61" y="2604995"/>
            <a:ext cx="40957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복합 연산자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09" y="2128569"/>
            <a:ext cx="4333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0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복합 </a:t>
            </a:r>
            <a:r>
              <a:rPr lang="ko-KR" altLang="en-US" dirty="0" smtClean="0"/>
              <a:t>연산자 </a:t>
            </a:r>
            <a:r>
              <a:rPr lang="en-US" altLang="ko-KR" dirty="0" smtClean="0"/>
              <a:t>compound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251" y="1816831"/>
            <a:ext cx="7795648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x = 1000</a:t>
            </a:r>
          </a:p>
          <a:p>
            <a:r>
              <a:rPr lang="en-US" altLang="ko-KR" dirty="0"/>
              <a:t>print("</a:t>
            </a:r>
            <a:r>
              <a:rPr lang="ko-KR" altLang="en-US" dirty="0" err="1"/>
              <a:t>초깃값</a:t>
            </a:r>
            <a:r>
              <a:rPr lang="ko-KR" altLang="en-US" dirty="0"/>
              <a:t> </a:t>
            </a:r>
            <a:r>
              <a:rPr lang="en-US" altLang="ko-KR" dirty="0"/>
              <a:t>x=", x)</a:t>
            </a:r>
          </a:p>
          <a:p>
            <a:r>
              <a:rPr lang="en-US" altLang="ko-KR" dirty="0"/>
              <a:t>x += 2;</a:t>
            </a:r>
          </a:p>
          <a:p>
            <a:r>
              <a:rPr lang="en-US" altLang="ko-KR" dirty="0"/>
              <a:t>print("x += 2 </a:t>
            </a:r>
            <a:r>
              <a:rPr lang="ko-KR" altLang="en-US" dirty="0"/>
              <a:t>후의 </a:t>
            </a:r>
            <a:r>
              <a:rPr lang="en-US" altLang="ko-KR" dirty="0"/>
              <a:t>x=", x)</a:t>
            </a:r>
          </a:p>
          <a:p>
            <a:r>
              <a:rPr lang="en-US" altLang="ko-KR" dirty="0"/>
              <a:t>x -= 2;</a:t>
            </a:r>
          </a:p>
          <a:p>
            <a:r>
              <a:rPr lang="en-US" altLang="ko-KR" dirty="0"/>
              <a:t>print("x -= 2 </a:t>
            </a:r>
            <a:r>
              <a:rPr lang="ko-KR" altLang="en-US" dirty="0"/>
              <a:t>후의 </a:t>
            </a:r>
            <a:r>
              <a:rPr lang="en-US" altLang="ko-KR" dirty="0"/>
              <a:t>x=", 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251" y="3813910"/>
            <a:ext cx="7795648" cy="92333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초깃값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x= 1000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+= 2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후의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x= 1002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-= 2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후의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x= 1000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변수</a:t>
            </a:r>
            <a:r>
              <a:rPr lang="en-US" altLang="ko-KR" dirty="0"/>
              <a:t>(variable)</a:t>
            </a:r>
            <a:r>
              <a:rPr lang="ko-KR" altLang="en-US" dirty="0"/>
              <a:t>는 컴퓨터의 메모리 공간에 이름을 붙이는 것으로 우리는 여기에 값을 저장할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72" y="2410024"/>
            <a:ext cx="6958429" cy="28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2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지수 </a:t>
            </a:r>
            <a:r>
              <a:rPr lang="ko-KR" altLang="en-US" dirty="0" smtClean="0"/>
              <a:t>계산 </a:t>
            </a:r>
            <a:r>
              <a:rPr lang="en-US" altLang="ko-KR" dirty="0" smtClean="0"/>
              <a:t>power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지수</a:t>
            </a:r>
            <a:r>
              <a:rPr lang="en-US" altLang="ko-KR" dirty="0"/>
              <a:t>(power)</a:t>
            </a:r>
            <a:r>
              <a:rPr lang="ko-KR" altLang="en-US" dirty="0"/>
              <a:t>를 계산하려면 ** 연산자를 </a:t>
            </a:r>
            <a:r>
              <a:rPr lang="ko-KR" altLang="en-US" dirty="0" smtClean="0"/>
              <a:t>사용한다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복리 원리금 </a:t>
            </a:r>
            <a:r>
              <a:rPr lang="ko-KR" altLang="en-US" dirty="0" smtClean="0"/>
              <a:t>계산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5913" y="2375486"/>
            <a:ext cx="810013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en-US" altLang="ko-KR" dirty="0"/>
              <a:t>&gt;&gt;&gt; 2 ** 7 </a:t>
            </a:r>
          </a:p>
          <a:p>
            <a:r>
              <a:rPr lang="en-US" altLang="ko-KR" dirty="0"/>
              <a:t>128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914" y="3618921"/>
            <a:ext cx="8100133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 = 1000	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원금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 = 0.05	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이자율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 = 10		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기간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result = a*(1+r)**n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원리금 합계</a:t>
            </a:r>
          </a:p>
          <a:p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원리금 합계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result)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914" y="5476250"/>
            <a:ext cx="8100133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원리금 합계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1628.894626777442</a:t>
            </a:r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0">
              <a:spcBef>
                <a:spcPct val="0"/>
              </a:spcBef>
            </a:pPr>
            <a:r>
              <a:rPr lang="ko-KR" alt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연산자의 우선 순위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16" y="3657239"/>
            <a:ext cx="3228863" cy="25038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83" y="1694386"/>
            <a:ext cx="6534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괄호의 사용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932" y="1666069"/>
            <a:ext cx="7795648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en-US" altLang="ko-KR" dirty="0"/>
              <a:t>&gt;&gt;&gt; 10 + 20 /2</a:t>
            </a:r>
          </a:p>
          <a:p>
            <a:r>
              <a:rPr lang="en-US" altLang="ko-KR" dirty="0"/>
              <a:t>20.0</a:t>
            </a:r>
          </a:p>
          <a:p>
            <a:endParaRPr lang="en-US" altLang="ko-KR" dirty="0"/>
          </a:p>
          <a:p>
            <a:r>
              <a:rPr lang="en-US" altLang="ko-KR" dirty="0"/>
              <a:t>&gt;&gt;&gt; (10 + 20) /2</a:t>
            </a:r>
          </a:p>
          <a:p>
            <a:r>
              <a:rPr lang="en-US" altLang="ko-KR" dirty="0"/>
              <a:t>15.0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1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우선 </a:t>
            </a:r>
            <a:r>
              <a:rPr lang="ko-KR" altLang="en-US" dirty="0" smtClean="0"/>
              <a:t>순위표 </a:t>
            </a:r>
            <a:r>
              <a:rPr lang="en-US" altLang="ko-KR" dirty="0" smtClean="0"/>
              <a:t>p83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6489" y="1600200"/>
            <a:ext cx="688597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/>
              <a:t>복합 대입 연산자 </a:t>
            </a:r>
            <a:r>
              <a:rPr lang="en-US" altLang="ko-KR" dirty="0"/>
              <a:t>x *= y</a:t>
            </a:r>
            <a:r>
              <a:rPr lang="ko-KR" altLang="en-US" dirty="0"/>
              <a:t>의 의미를 설명하라</a:t>
            </a:r>
            <a:r>
              <a:rPr lang="en-US" altLang="ko-KR" dirty="0"/>
              <a:t>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altLang="ko-KR" dirty="0" smtClean="0"/>
              <a:t>10%6</a:t>
            </a:r>
            <a:r>
              <a:rPr lang="ko-KR" altLang="en-US" dirty="0"/>
              <a:t>의 값은 무엇인가</a:t>
            </a:r>
            <a:r>
              <a:rPr lang="en-US" altLang="ko-KR" dirty="0"/>
              <a:t>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나눗셈 </a:t>
            </a:r>
            <a:r>
              <a:rPr lang="ko-KR" altLang="en-US" dirty="0"/>
              <a:t>연산인 </a:t>
            </a:r>
            <a:r>
              <a:rPr lang="en-US" altLang="ko-KR" dirty="0"/>
              <a:t>10//6</a:t>
            </a:r>
            <a:r>
              <a:rPr lang="ko-KR" altLang="en-US" dirty="0"/>
              <a:t>의 값은 얼마인가</a:t>
            </a:r>
            <a:r>
              <a:rPr lang="en-US" altLang="ko-KR" dirty="0"/>
              <a:t>?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다음의 </a:t>
            </a:r>
            <a:r>
              <a:rPr lang="ko-KR" altLang="en-US" dirty="0" err="1"/>
              <a:t>할당문에서</a:t>
            </a:r>
            <a:r>
              <a:rPr lang="ko-KR" altLang="en-US" dirty="0"/>
              <a:t> 무엇이 잘못되었는가</a:t>
            </a:r>
            <a:r>
              <a:rPr lang="en-US" altLang="ko-KR" dirty="0"/>
              <a:t>?</a:t>
            </a:r>
          </a:p>
          <a:p>
            <a:pPr marL="0" lvl="0" indent="0" fontAlgn="base">
              <a:buNone/>
            </a:pPr>
            <a:r>
              <a:rPr lang="en-US" altLang="ko-KR" dirty="0" smtClean="0"/>
              <a:t>	3 </a:t>
            </a:r>
            <a:r>
              <a:rPr lang="en-US" altLang="ko-KR" dirty="0"/>
              <a:t>= x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ko-KR" altLang="en-US" dirty="0" smtClean="0"/>
              <a:t>다음의 </a:t>
            </a:r>
            <a:r>
              <a:rPr lang="ko-KR" altLang="en-US" dirty="0" err="1"/>
              <a:t>할당문이</a:t>
            </a:r>
            <a:r>
              <a:rPr lang="ko-KR" altLang="en-US" dirty="0"/>
              <a:t> 실행된 후의 변수 </a:t>
            </a:r>
            <a:r>
              <a:rPr lang="en-US" altLang="ko-KR" dirty="0"/>
              <a:t>a, b, c</a:t>
            </a:r>
            <a:r>
              <a:rPr lang="ko-KR" altLang="en-US" dirty="0"/>
              <a:t>의 값은</a:t>
            </a:r>
            <a:r>
              <a:rPr lang="en-US" altLang="ko-KR" dirty="0"/>
              <a:t>?</a:t>
            </a:r>
          </a:p>
          <a:p>
            <a:pPr marL="320040" lvl="1" indent="0" fontAlgn="base">
              <a:buNone/>
            </a:pPr>
            <a:r>
              <a:rPr lang="en-US" altLang="ko-KR" dirty="0" smtClean="0"/>
              <a:t>	a </a:t>
            </a:r>
            <a:r>
              <a:rPr lang="en-US" altLang="ko-KR" dirty="0"/>
              <a:t>= b = c = 100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9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/>
              <a:t>1626</a:t>
            </a:r>
            <a:r>
              <a:rPr lang="ko-KR" altLang="en-US" dirty="0"/>
              <a:t>년에 아메리카 인디언들이 뉴욕의 </a:t>
            </a:r>
            <a:r>
              <a:rPr lang="ko-KR" altLang="en-US" dirty="0" err="1"/>
              <a:t>맨하탄섬을</a:t>
            </a:r>
            <a:r>
              <a:rPr lang="ko-KR" altLang="en-US" dirty="0"/>
              <a:t> 단돈 </a:t>
            </a:r>
            <a:r>
              <a:rPr lang="en-US" altLang="ko-KR" dirty="0"/>
              <a:t>60</a:t>
            </a:r>
            <a:r>
              <a:rPr lang="ko-KR" altLang="en-US" dirty="0" err="1"/>
              <a:t>길더</a:t>
            </a:r>
            <a:r>
              <a:rPr lang="en-US" altLang="ko-KR" dirty="0"/>
              <a:t>(</a:t>
            </a:r>
            <a:r>
              <a:rPr lang="ko-KR" altLang="en-US" dirty="0"/>
              <a:t>약 </a:t>
            </a:r>
            <a:r>
              <a:rPr lang="en-US" altLang="ko-KR" dirty="0"/>
              <a:t>24</a:t>
            </a:r>
            <a:r>
              <a:rPr lang="ko-KR" altLang="en-US" dirty="0"/>
              <a:t>달러</a:t>
            </a:r>
            <a:r>
              <a:rPr lang="en-US" altLang="ko-KR" dirty="0"/>
              <a:t>)</a:t>
            </a:r>
            <a:r>
              <a:rPr lang="ko-KR" altLang="en-US" dirty="0"/>
              <a:t>에 탐험가 </a:t>
            </a:r>
            <a:r>
              <a:rPr lang="en-US" altLang="ko-KR" dirty="0"/>
              <a:t>Peter Minuit</a:t>
            </a:r>
            <a:r>
              <a:rPr lang="ko-KR" altLang="en-US" dirty="0"/>
              <a:t>에게 팔았다고 한다</a:t>
            </a:r>
            <a:r>
              <a:rPr lang="en-US" altLang="ko-KR" dirty="0"/>
              <a:t>. 382</a:t>
            </a:r>
            <a:r>
              <a:rPr lang="ko-KR" altLang="en-US" dirty="0"/>
              <a:t>년 정도 경과한 </a:t>
            </a:r>
            <a:r>
              <a:rPr lang="ko-KR" altLang="en-US" dirty="0" err="1" smtClean="0"/>
              <a:t>맨하탄</a:t>
            </a:r>
            <a:r>
              <a:rPr lang="ko-KR" altLang="en-US" dirty="0" smtClean="0"/>
              <a:t> </a:t>
            </a:r>
            <a:r>
              <a:rPr lang="ko-KR" altLang="en-US" dirty="0"/>
              <a:t>땅값은 약 </a:t>
            </a:r>
            <a:r>
              <a:rPr lang="en-US" altLang="ko-KR" dirty="0"/>
              <a:t>600</a:t>
            </a:r>
            <a:r>
              <a:rPr lang="ko-KR" altLang="en-US" dirty="0" err="1"/>
              <a:t>억달러라고</a:t>
            </a:r>
            <a:r>
              <a:rPr lang="ko-KR" altLang="en-US" dirty="0"/>
              <a:t>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/>
              <a:t>하지만 만약 인디언이 </a:t>
            </a:r>
            <a:r>
              <a:rPr lang="en-US" altLang="ko-KR" dirty="0"/>
              <a:t>24</a:t>
            </a:r>
            <a:r>
              <a:rPr lang="ko-KR" altLang="en-US" dirty="0"/>
              <a:t>달러를 은행의 정기예금에 </a:t>
            </a:r>
            <a:r>
              <a:rPr lang="ko-KR" altLang="en-US" dirty="0" err="1"/>
              <a:t>입금해두었다면</a:t>
            </a:r>
            <a:r>
              <a:rPr lang="ko-KR" altLang="en-US" dirty="0"/>
              <a:t> 어떻게 되었을까</a:t>
            </a:r>
            <a:r>
              <a:rPr lang="en-US" altLang="ko-KR" dirty="0"/>
              <a:t>? </a:t>
            </a:r>
            <a:r>
              <a:rPr lang="ko-KR" altLang="en-US" dirty="0"/>
              <a:t>예금 금리는 복리로 </a:t>
            </a:r>
            <a:r>
              <a:rPr lang="en-US" altLang="ko-KR" dirty="0"/>
              <a:t>6%</a:t>
            </a:r>
            <a:r>
              <a:rPr lang="ko-KR" altLang="en-US" dirty="0"/>
              <a:t>라고 가정하자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382</a:t>
            </a:r>
            <a:r>
              <a:rPr lang="ko-KR" altLang="en-US" dirty="0"/>
              <a:t>년이 지난 후에는 원리금을 계산하여 보자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/>
              <a:t>Lab: </a:t>
            </a:r>
            <a:r>
              <a:rPr lang="ko-KR" altLang="en-US" dirty="0">
                <a:effectLst/>
              </a:rPr>
              <a:t>복리 계산 </a:t>
            </a:r>
          </a:p>
        </p:txBody>
      </p:sp>
      <p:pic>
        <p:nvPicPr>
          <p:cNvPr id="2053" name="_x377558544" descr="EMB00001bbc2a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27" y="4618495"/>
            <a:ext cx="25415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Solution, invest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790356"/>
            <a:ext cx="7795648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en-US" altLang="ko-KR" dirty="0" err="1"/>
              <a:t>init_money</a:t>
            </a:r>
            <a:r>
              <a:rPr lang="en-US" altLang="ko-KR" dirty="0"/>
              <a:t> = 24</a:t>
            </a:r>
          </a:p>
          <a:p>
            <a:r>
              <a:rPr lang="en-US" altLang="ko-KR" dirty="0"/>
              <a:t>interest = 0.06</a:t>
            </a:r>
          </a:p>
          <a:p>
            <a:r>
              <a:rPr lang="en-US" altLang="ko-KR" dirty="0"/>
              <a:t>years = 382</a:t>
            </a:r>
          </a:p>
          <a:p>
            <a:r>
              <a:rPr lang="en-US" altLang="ko-KR" dirty="0"/>
              <a:t>print(</a:t>
            </a:r>
            <a:r>
              <a:rPr lang="en-US" altLang="ko-KR" dirty="0" err="1"/>
              <a:t>init_money</a:t>
            </a:r>
            <a:r>
              <a:rPr lang="en-US" altLang="ko-KR" dirty="0"/>
              <a:t>*(1+interest)**years)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9" y="3313267"/>
            <a:ext cx="7802932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sz="1600" dirty="0"/>
              <a:t>111442737812.28842</a:t>
            </a:r>
          </a:p>
        </p:txBody>
      </p:sp>
    </p:spTree>
    <p:extLst>
      <p:ext uri="{BB962C8B-B14F-4D97-AF65-F5344CB8AC3E}">
        <p14:creationId xmlns:p14="http://schemas.microsoft.com/office/powerpoint/2010/main" val="2785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타입 변환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6587" y="1905000"/>
            <a:ext cx="81057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6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반올림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물건 </a:t>
            </a:r>
            <a:r>
              <a:rPr lang="ko-KR" altLang="en-US" dirty="0"/>
              <a:t>값의 </a:t>
            </a:r>
            <a:r>
              <a:rPr lang="en-US" altLang="ko-KR" dirty="0"/>
              <a:t>7.5%</a:t>
            </a:r>
            <a:r>
              <a:rPr lang="ko-KR" altLang="en-US" dirty="0"/>
              <a:t>가 </a:t>
            </a:r>
            <a:r>
              <a:rPr lang="ko-KR" altLang="en-US" dirty="0" err="1"/>
              <a:t>부가세라고</a:t>
            </a:r>
            <a:r>
              <a:rPr lang="ko-KR" altLang="en-US" dirty="0"/>
              <a:t> 하자</a:t>
            </a:r>
            <a:r>
              <a:rPr lang="en-US" altLang="ko-KR" dirty="0"/>
              <a:t>. </a:t>
            </a:r>
            <a:r>
              <a:rPr lang="ko-KR" altLang="en-US" dirty="0"/>
              <a:t>물건값이 </a:t>
            </a:r>
            <a:r>
              <a:rPr lang="en-US" altLang="ko-KR" dirty="0"/>
              <a:t>12345</a:t>
            </a:r>
            <a:r>
              <a:rPr lang="ko-KR" altLang="en-US" dirty="0"/>
              <a:t>원일 때</a:t>
            </a:r>
            <a:r>
              <a:rPr lang="en-US" altLang="ko-KR" dirty="0"/>
              <a:t>, </a:t>
            </a:r>
            <a:r>
              <a:rPr lang="ko-KR" altLang="en-US" dirty="0"/>
              <a:t>부가세를 소수점 </a:t>
            </a:r>
            <a:r>
              <a:rPr lang="en-US" altLang="ko-KR" dirty="0"/>
              <a:t>2</a:t>
            </a:r>
            <a:r>
              <a:rPr lang="ko-KR" altLang="en-US" dirty="0"/>
              <a:t>번째 자리까지 계산하는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932" y="2664437"/>
            <a:ext cx="7795648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en-US" altLang="ko-KR" dirty="0"/>
              <a:t>price = 12345</a:t>
            </a:r>
          </a:p>
          <a:p>
            <a:r>
              <a:rPr lang="en-US" altLang="ko-KR" dirty="0"/>
              <a:t>tax = price * 0.075</a:t>
            </a:r>
          </a:p>
          <a:p>
            <a:r>
              <a:rPr lang="en-US" altLang="ko-KR" dirty="0"/>
              <a:t>tax = round(tax, 2)</a:t>
            </a:r>
          </a:p>
          <a:p>
            <a:r>
              <a:rPr lang="en-US" altLang="ko-KR" dirty="0"/>
              <a:t>print(tax)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4374065"/>
            <a:ext cx="7802932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sz="1600" dirty="0"/>
              <a:t>925.88</a:t>
            </a:r>
          </a:p>
        </p:txBody>
      </p:sp>
    </p:spTree>
    <p:extLst>
      <p:ext uri="{BB962C8B-B14F-4D97-AF65-F5344CB8AC3E}">
        <p14:creationId xmlns:p14="http://schemas.microsoft.com/office/powerpoint/2010/main" val="3499571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컴퓨터에게는</a:t>
            </a:r>
            <a:r>
              <a:rPr lang="ko-KR" altLang="en-US" dirty="0" smtClean="0"/>
              <a:t> </a:t>
            </a:r>
            <a:r>
              <a:rPr lang="ko-KR" altLang="en-US" dirty="0"/>
              <a:t>숫자가 중요하지만 인간은 주로 문자열</a:t>
            </a:r>
            <a:r>
              <a:rPr lang="en-US" altLang="ko-KR" dirty="0"/>
              <a:t>(string)</a:t>
            </a:r>
            <a:r>
              <a:rPr lang="ko-KR" altLang="en-US" dirty="0"/>
              <a:t>를 사용하여 정보를 표현하고 저장하므로 </a:t>
            </a:r>
            <a:r>
              <a:rPr lang="ko-KR" altLang="en-US" dirty="0" smtClean="0"/>
              <a:t>문자열의 </a:t>
            </a:r>
            <a:r>
              <a:rPr lang="ko-KR" altLang="en-US" dirty="0"/>
              <a:t>처리도 무척 중요하다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35" y="2783612"/>
            <a:ext cx="72866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 정의하기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파이썬에서는</a:t>
            </a:r>
            <a:r>
              <a:rPr lang="ko-KR" altLang="en-US" dirty="0"/>
              <a:t> 변수에 값을 저장하면 변수가 자동으로 생성된다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11754"/>
            <a:ext cx="8096250" cy="21812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85" y="5256258"/>
            <a:ext cx="1438603" cy="1047483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 rot="18917900">
            <a:off x="6114529" y="4767267"/>
            <a:ext cx="1035390" cy="6214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100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endCxn id="11" idx="0"/>
          </p:cNvCxnSpPr>
          <p:nvPr/>
        </p:nvCxnSpPr>
        <p:spPr>
          <a:xfrm flipV="1">
            <a:off x="5226986" y="4857133"/>
            <a:ext cx="1186674" cy="5476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59839" y="56995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x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7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큰따옴표 사용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81534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"Hello"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'Hello'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msg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"Hello"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msg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'Hello'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print(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msg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178280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작은 따옴표 사용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421" y="1673818"/>
            <a:ext cx="7795648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message="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철수가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안녕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이라고 말했습니다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SyntaxError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invalid syntax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message="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철수가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안녕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이라고 말했습니다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print(message)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철수가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안녕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이라고 말했습니다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288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 </a:t>
            </a:r>
            <a:r>
              <a:rPr lang="ko-KR" altLang="en-US" dirty="0" smtClean="0"/>
              <a:t>따옴표 </a:t>
            </a:r>
            <a:r>
              <a:rPr lang="en-US" altLang="ko-KR" dirty="0" smtClean="0"/>
              <a:t>string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8563"/>
            <a:ext cx="81534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 = """TWINKLE, twinkle, little star,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How I wonder what you are!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Up above the world so high,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Like a diamond in the sky."""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694612"/>
            <a:ext cx="8161018" cy="107721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sz="1600" dirty="0"/>
              <a:t>TWINKLE, twinkle, little star,</a:t>
            </a:r>
          </a:p>
          <a:p>
            <a:r>
              <a:rPr lang="en-US" altLang="ko-KR" sz="1600" dirty="0"/>
              <a:t>How I wonder what you are!</a:t>
            </a:r>
          </a:p>
          <a:p>
            <a:r>
              <a:rPr lang="en-US" altLang="ko-KR" sz="1600" dirty="0"/>
              <a:t>Up above the world so high,</a:t>
            </a:r>
          </a:p>
          <a:p>
            <a:r>
              <a:rPr lang="en-US" altLang="ko-KR" sz="1600" dirty="0"/>
              <a:t>Like a diamond in the sky.</a:t>
            </a:r>
          </a:p>
        </p:txBody>
      </p:sp>
    </p:spTree>
    <p:extLst>
      <p:ext uri="{BB962C8B-B14F-4D97-AF65-F5344CB8AC3E}">
        <p14:creationId xmlns:p14="http://schemas.microsoft.com/office/powerpoint/2010/main" val="1349053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문자열의 결합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62" y="3351437"/>
            <a:ext cx="6124575" cy="19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669" y="1994893"/>
            <a:ext cx="81534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"Hello " + "World!"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'Hello World!'</a:t>
            </a:r>
          </a:p>
        </p:txBody>
      </p:sp>
    </p:spTree>
    <p:extLst>
      <p:ext uri="{BB962C8B-B14F-4D97-AF65-F5344CB8AC3E}">
        <p14:creationId xmlns:p14="http://schemas.microsoft.com/office/powerpoint/2010/main" val="3447807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문자열의 반복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669" y="1994893"/>
            <a:ext cx="81534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lines = "-" * 30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lines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'------------------------------'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song =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루루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* 5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song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루루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뚜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루루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뚜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루루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뚜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루루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뚜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루루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뚜루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836966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숫자와 문자열의 구별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4110" y="1900747"/>
            <a:ext cx="7610475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057" y="4755849"/>
            <a:ext cx="81534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print(100+200 )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print("100"+"200")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100200</a:t>
            </a:r>
          </a:p>
        </p:txBody>
      </p:sp>
    </p:spTree>
    <p:extLst>
      <p:ext uri="{BB962C8B-B14F-4D97-AF65-F5344CB8AC3E}">
        <p14:creationId xmlns:p14="http://schemas.microsoft.com/office/powerpoint/2010/main" val="1555811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숫자 </a:t>
            </a:r>
            <a:r>
              <a:rPr lang="en-US" altLang="ko-KR" dirty="0" smtClean="0"/>
              <a:t>&lt;-&gt; </a:t>
            </a:r>
            <a:r>
              <a:rPr lang="ko-KR" altLang="en-US" dirty="0" smtClean="0"/>
              <a:t>문자열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19686"/>
            <a:ext cx="8153400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movie = "Terminator" + 3</a:t>
            </a:r>
          </a:p>
          <a:p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TypeError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can only concatenate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(not "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 to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movie = "Terminator" + </a:t>
            </a:r>
            <a:r>
              <a:rPr lang="en-US" altLang="ko-KR" dirty="0" err="1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(3)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movie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'Terminator3'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price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("100")		# price = 100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PI = float("3.14")		# PI = 3.14</a:t>
            </a:r>
          </a:p>
        </p:txBody>
      </p:sp>
    </p:spTree>
    <p:extLst>
      <p:ext uri="{BB962C8B-B14F-4D97-AF65-F5344CB8AC3E}">
        <p14:creationId xmlns:p14="http://schemas.microsoft.com/office/powerpoint/2010/main" val="2974802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문자열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38714"/>
            <a:ext cx="5200650" cy="244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324" y="4310845"/>
            <a:ext cx="81534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말 한마디로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\n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천냥빚을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갚는다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말 한마디로</a:t>
            </a:r>
          </a:p>
          <a:p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천냥빚을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갚는다</a:t>
            </a:r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94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문자와 문자열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8016" y="1736232"/>
            <a:ext cx="5000625" cy="127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202" y="3414200"/>
            <a:ext cx="81534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s = "Hello World"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s[0]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'H'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 = "Hello World"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s[-1]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'd'</a:t>
            </a:r>
          </a:p>
        </p:txBody>
      </p:sp>
    </p:spTree>
    <p:extLst>
      <p:ext uri="{BB962C8B-B14F-4D97-AF65-F5344CB8AC3E}">
        <p14:creationId xmlns:p14="http://schemas.microsoft.com/office/powerpoint/2010/main" val="624241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acronym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00810"/>
            <a:ext cx="81534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 = "Kim"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 = "Park"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acronym = a[0] +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 + b[0]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print(acronym)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030" y="3282139"/>
            <a:ext cx="8161018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sz="1600" dirty="0" smtClean="0"/>
              <a:t>K</a:t>
            </a:r>
            <a:r>
              <a:rPr lang="ko-KR" altLang="en-US" sz="1600" dirty="0"/>
              <a:t>과</a:t>
            </a:r>
            <a:r>
              <a:rPr lang="en-US" altLang="ko-KR" sz="1600" dirty="0"/>
              <a:t>P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43" y="3774905"/>
            <a:ext cx="30670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8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파이썬에서의</a:t>
            </a:r>
            <a:r>
              <a:rPr lang="ko-KR" altLang="en-US" dirty="0" smtClean="0"/>
              <a:t> 변수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690472"/>
              </p:ext>
            </p:extLst>
          </p:nvPr>
        </p:nvGraphicFramePr>
        <p:xfrm>
          <a:off x="1444102" y="1659388"/>
          <a:ext cx="6096000" cy="215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453898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74232766"/>
                    </a:ext>
                  </a:extLst>
                </a:gridCol>
              </a:tblGrid>
              <a:tr h="34990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다른 언어에서의 변수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파이썬에서의</a:t>
                      </a:r>
                      <a:r>
                        <a:rPr lang="ko-KR" altLang="en-US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변수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90270"/>
                  </a:ext>
                </a:extLst>
              </a:tr>
              <a:tr h="178625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변수는 상자와 같고</a:t>
                      </a:r>
                      <a:r>
                        <a:rPr lang="en-US" altLang="ko-KR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상자 안에 값이 저장된다</a:t>
                      </a:r>
                      <a:r>
                        <a:rPr lang="en-US" altLang="ko-KR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데이터가 객체 형태로 메모리에 저장되고 변수에는 객체를</a:t>
                      </a:r>
                      <a:r>
                        <a:rPr lang="ko-KR" altLang="en-US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참조할 수 있는 값이 저장된다</a:t>
                      </a:r>
                      <a:r>
                        <a:rPr lang="en-US" altLang="ko-KR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41928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20" y="4353818"/>
            <a:ext cx="1479190" cy="1077036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 rot="18917900">
            <a:off x="2625184" y="3834214"/>
            <a:ext cx="1035390" cy="6214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100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7" y="4485602"/>
            <a:ext cx="1438603" cy="1047483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 rot="18917900">
            <a:off x="6336471" y="3996611"/>
            <a:ext cx="1035390" cy="6214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100</a:t>
            </a:r>
            <a:endParaRPr lang="ko-KR" altLang="en-US" dirty="0"/>
          </a:p>
        </p:txBody>
      </p:sp>
      <p:cxnSp>
        <p:nvCxnSpPr>
          <p:cNvPr id="6" name="직선 화살표 연결선 5"/>
          <p:cNvCxnSpPr>
            <a:endCxn id="18" idx="0"/>
          </p:cNvCxnSpPr>
          <p:nvPr/>
        </p:nvCxnSpPr>
        <p:spPr>
          <a:xfrm flipV="1">
            <a:off x="5448928" y="4086477"/>
            <a:ext cx="1186674" cy="5476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6348" y="48246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x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1781" y="49289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x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015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문자열 </a:t>
            </a:r>
            <a:r>
              <a:rPr lang="ko-KR" altLang="en-US" dirty="0"/>
              <a:t>“</a:t>
            </a:r>
            <a:r>
              <a:rPr lang="en-US" altLang="ko-KR" dirty="0"/>
              <a:t>100”</a:t>
            </a:r>
            <a:r>
              <a:rPr lang="ko-KR" altLang="en-US" dirty="0"/>
              <a:t>을 정수 </a:t>
            </a:r>
            <a:r>
              <a:rPr lang="en-US" altLang="ko-KR" dirty="0"/>
              <a:t>100</a:t>
            </a:r>
            <a:r>
              <a:rPr lang="ko-KR" altLang="en-US" dirty="0"/>
              <a:t>으로 변환하는 명령문을 작성하라</a:t>
            </a:r>
            <a:r>
              <a:rPr lang="en-US" altLang="ko-KR" dirty="0"/>
              <a:t>.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정수 </a:t>
            </a:r>
            <a:r>
              <a:rPr lang="en-US" altLang="ko-KR" dirty="0"/>
              <a:t>100</a:t>
            </a:r>
            <a:r>
              <a:rPr lang="ko-KR" altLang="en-US" dirty="0"/>
              <a:t>을 문자열 “</a:t>
            </a:r>
            <a:r>
              <a:rPr lang="en-US" altLang="ko-KR" dirty="0"/>
              <a:t>100”</a:t>
            </a:r>
            <a:r>
              <a:rPr lang="ko-KR" altLang="en-US" dirty="0"/>
              <a:t>으로 변환하는 명령문을 작성하라</a:t>
            </a:r>
            <a:r>
              <a:rPr lang="en-US" altLang="ko-KR" dirty="0"/>
              <a:t>.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다음과 </a:t>
            </a:r>
            <a:r>
              <a:rPr lang="ko-KR" altLang="en-US" dirty="0"/>
              <a:t>같이 </a:t>
            </a:r>
            <a:r>
              <a:rPr lang="en-US" altLang="ko-KR" dirty="0"/>
              <a:t>3</a:t>
            </a:r>
            <a:r>
              <a:rPr lang="ko-KR" altLang="en-US" dirty="0"/>
              <a:t>개의 문자열이 </a:t>
            </a:r>
            <a:r>
              <a:rPr lang="en-US" altLang="ko-KR" dirty="0"/>
              <a:t>3</a:t>
            </a:r>
            <a:r>
              <a:rPr lang="ko-KR" altLang="en-US" dirty="0"/>
              <a:t>개의 변수에 저장되어 있다</a:t>
            </a:r>
            <a:r>
              <a:rPr lang="en-US" altLang="ko-KR" dirty="0"/>
              <a:t>. </a:t>
            </a:r>
            <a:r>
              <a:rPr lang="ko-KR" altLang="en-US" dirty="0" err="1"/>
              <a:t>첫글자만을</a:t>
            </a:r>
            <a:r>
              <a:rPr lang="ko-KR" altLang="en-US" dirty="0"/>
              <a:t> 따서 “</a:t>
            </a:r>
            <a:r>
              <a:rPr lang="en-US" altLang="ko-KR" dirty="0"/>
              <a:t>BTW"</a:t>
            </a:r>
            <a:r>
              <a:rPr lang="ko-KR" altLang="en-US" dirty="0"/>
              <a:t>라고 만들고 싶다</a:t>
            </a:r>
            <a:r>
              <a:rPr lang="en-US" altLang="ko-KR" dirty="0"/>
              <a:t>. </a:t>
            </a:r>
            <a:r>
              <a:rPr lang="ko-KR" altLang="en-US" dirty="0"/>
              <a:t>어떻게 하면 되는가</a:t>
            </a:r>
            <a:r>
              <a:rPr lang="en-US" altLang="ko-KR" dirty="0"/>
              <a:t>?</a:t>
            </a:r>
          </a:p>
          <a:p>
            <a:pPr marL="0" lvl="0" indent="0" fontAlgn="base">
              <a:buNone/>
            </a:pPr>
            <a:r>
              <a:rPr lang="en-US" altLang="ko-KR" dirty="0"/>
              <a:t>	a = "By"</a:t>
            </a:r>
          </a:p>
          <a:p>
            <a:pPr marL="0" lvl="0" indent="0" fontAlgn="base">
              <a:buNone/>
            </a:pPr>
            <a:r>
              <a:rPr lang="en-US" altLang="ko-KR" dirty="0"/>
              <a:t>	b = "The"</a:t>
            </a:r>
          </a:p>
          <a:p>
            <a:pPr marL="0" lvl="0" indent="0" fontAlgn="base">
              <a:buNone/>
            </a:pPr>
            <a:r>
              <a:rPr lang="en-US" altLang="ko-KR" dirty="0"/>
              <a:t>	c = "Way"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35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믄자열은</a:t>
            </a:r>
            <a:r>
              <a:rPr lang="ko-KR" altLang="en-US" dirty="0" smtClean="0"/>
              <a:t> 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591323"/>
            <a:ext cx="8153400" cy="4495800"/>
          </a:xfrm>
        </p:spPr>
        <p:txBody>
          <a:bodyPr/>
          <a:lstStyle/>
          <a:p>
            <a:r>
              <a:rPr lang="ko-KR" altLang="en-US" dirty="0"/>
              <a:t>객체</a:t>
            </a:r>
            <a:r>
              <a:rPr lang="en-US" altLang="ko-KR" dirty="0"/>
              <a:t>(object)</a:t>
            </a:r>
            <a:r>
              <a:rPr lang="ko-KR" altLang="en-US" dirty="0"/>
              <a:t>란 프로그래밍에서 관련 있는 변수와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아직 학습하지 않았지만 어떤 동작이라고 생각하자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/>
              <a:t>하나로 묶은 것이다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42529"/>
          <a:stretch/>
        </p:blipFill>
        <p:spPr>
          <a:xfrm>
            <a:off x="3994950" y="2515248"/>
            <a:ext cx="4028983" cy="2647950"/>
          </a:xfrm>
          <a:prstGeom prst="rect">
            <a:avLst/>
          </a:prstGeom>
        </p:spPr>
      </p:pic>
      <p:sp>
        <p:nvSpPr>
          <p:cNvPr id="5" name="구름 4"/>
          <p:cNvSpPr/>
          <p:nvPr/>
        </p:nvSpPr>
        <p:spPr>
          <a:xfrm>
            <a:off x="852406" y="3275861"/>
            <a:ext cx="3142544" cy="17624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97938" y="2878378"/>
            <a:ext cx="91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8924" y="3646252"/>
            <a:ext cx="1269507" cy="369332"/>
          </a:xfrm>
          <a:prstGeom prst="rect">
            <a:avLst/>
          </a:prstGeom>
          <a:solidFill>
            <a:srgbClr val="FFFF00"/>
          </a:solidFill>
          <a:ln>
            <a:solidFill>
              <a:srgbClr val="E1E9F6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변수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속성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8924" y="4286721"/>
            <a:ext cx="1269507" cy="369332"/>
          </a:xfrm>
          <a:prstGeom prst="rect">
            <a:avLst/>
          </a:prstGeom>
          <a:solidFill>
            <a:srgbClr val="FFFF00"/>
          </a:solidFill>
          <a:ln>
            <a:solidFill>
              <a:srgbClr val="E1E9F6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함수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동작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367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구름 19"/>
          <p:cNvSpPr/>
          <p:nvPr/>
        </p:nvSpPr>
        <p:spPr>
          <a:xfrm>
            <a:off x="6159603" y="2925290"/>
            <a:ext cx="1952657" cy="10203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구름 18"/>
          <p:cNvSpPr/>
          <p:nvPr/>
        </p:nvSpPr>
        <p:spPr>
          <a:xfrm>
            <a:off x="3938802" y="2948942"/>
            <a:ext cx="1952657" cy="10203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구름 17"/>
          <p:cNvSpPr/>
          <p:nvPr/>
        </p:nvSpPr>
        <p:spPr>
          <a:xfrm>
            <a:off x="1713669" y="2974917"/>
            <a:ext cx="1952657" cy="10203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파이썬에서는</a:t>
            </a:r>
            <a:r>
              <a:rPr lang="ko-KR" altLang="en-US" dirty="0" smtClean="0"/>
              <a:t> 정수나 실수도 객체로 저장된다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사실 </a:t>
            </a:r>
            <a:r>
              <a:rPr lang="ko-KR" altLang="en-US" dirty="0" err="1" smtClean="0"/>
              <a:t>파이썬에서는</a:t>
            </a:r>
            <a:r>
              <a:rPr lang="ko-KR" altLang="en-US" dirty="0" smtClean="0"/>
              <a:t> 모든 것이 객체이다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94" y="4124803"/>
            <a:ext cx="1143083" cy="751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7426" y="434705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x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cxnSp>
        <p:nvCxnSpPr>
          <p:cNvPr id="8" name="직선 화살표 연결선 7"/>
          <p:cNvCxnSpPr>
            <a:endCxn id="9" idx="2"/>
          </p:cNvCxnSpPr>
          <p:nvPr/>
        </p:nvCxnSpPr>
        <p:spPr>
          <a:xfrm flipV="1">
            <a:off x="1831058" y="3521056"/>
            <a:ext cx="343714" cy="73865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 rot="21422061">
            <a:off x="2174221" y="3276728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10</a:t>
            </a:r>
            <a:endParaRPr lang="ko-KR" altLang="en-US" sz="16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64" y="4180031"/>
            <a:ext cx="1143083" cy="751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5896" y="440228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y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직선 화살표 연결선 11"/>
          <p:cNvCxnSpPr>
            <a:endCxn id="13" idx="2"/>
          </p:cNvCxnSpPr>
          <p:nvPr/>
        </p:nvCxnSpPr>
        <p:spPr>
          <a:xfrm flipV="1">
            <a:off x="4069528" y="3553936"/>
            <a:ext cx="342556" cy="76100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 rot="21422061">
            <a:off x="4411397" y="3281963"/>
            <a:ext cx="1026244" cy="490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3.14</a:t>
            </a:r>
            <a:endParaRPr lang="ko-KR" altLang="en-US" sz="16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34" y="4201312"/>
            <a:ext cx="1143083" cy="751926"/>
          </a:xfrm>
          <a:prstGeom prst="rect">
            <a:avLst/>
          </a:prstGeom>
        </p:spPr>
      </p:pic>
      <p:cxnSp>
        <p:nvCxnSpPr>
          <p:cNvPr id="15" name="직선 화살표 연결선 14"/>
          <p:cNvCxnSpPr>
            <a:endCxn id="16" idx="2"/>
          </p:cNvCxnSpPr>
          <p:nvPr/>
        </p:nvCxnSpPr>
        <p:spPr>
          <a:xfrm flipV="1">
            <a:off x="6307998" y="3472337"/>
            <a:ext cx="281575" cy="86388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 rot="21422061">
            <a:off x="6588758" y="3089547"/>
            <a:ext cx="1216447" cy="70264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“Hello”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26692" y="44710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s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477" y="269881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71824" y="258500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32172" y="258050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0540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문자열의 함수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36320"/>
            <a:ext cx="81534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name = "Harry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Parter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lower_name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name.lower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 	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	#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'harry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parter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'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dirty="0" smtClean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name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"Harry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Parter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new_name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name.replace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Parter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"Porter")	# Harry Porter</a:t>
            </a:r>
          </a:p>
        </p:txBody>
      </p:sp>
    </p:spTree>
    <p:extLst>
      <p:ext uri="{BB962C8B-B14F-4D97-AF65-F5344CB8AC3E}">
        <p14:creationId xmlns:p14="http://schemas.microsoft.com/office/powerpoint/2010/main" val="1561102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로봇 기자 만들기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사용자에게 </a:t>
            </a:r>
            <a:r>
              <a:rPr lang="ko-KR" altLang="en-US" dirty="0"/>
              <a:t>경기장</a:t>
            </a:r>
            <a:r>
              <a:rPr lang="en-US" altLang="ko-KR" dirty="0"/>
              <a:t>, </a:t>
            </a:r>
            <a:r>
              <a:rPr lang="ko-KR" altLang="en-US" dirty="0"/>
              <a:t>점수</a:t>
            </a:r>
            <a:r>
              <a:rPr lang="en-US" altLang="ko-KR" dirty="0"/>
              <a:t>, </a:t>
            </a:r>
            <a:r>
              <a:rPr lang="ko-KR" altLang="en-US" dirty="0"/>
              <a:t>이긴 팀</a:t>
            </a:r>
            <a:r>
              <a:rPr lang="en-US" altLang="ko-KR" dirty="0"/>
              <a:t>, </a:t>
            </a:r>
            <a:r>
              <a:rPr lang="ko-KR" altLang="en-US" dirty="0"/>
              <a:t>진 팀</a:t>
            </a:r>
            <a:r>
              <a:rPr lang="en-US" altLang="ko-KR" dirty="0"/>
              <a:t>, </a:t>
            </a:r>
            <a:r>
              <a:rPr lang="ko-KR" altLang="en-US" dirty="0"/>
              <a:t>우수 선수를 질문하고 변수에 저장한다</a:t>
            </a:r>
            <a:r>
              <a:rPr lang="en-US" altLang="ko-KR" dirty="0"/>
              <a:t>. </a:t>
            </a:r>
            <a:r>
              <a:rPr lang="ko-KR" altLang="en-US" dirty="0"/>
              <a:t>이들 문자열에 </a:t>
            </a:r>
            <a:r>
              <a:rPr lang="ko-KR" altLang="en-US" dirty="0" smtClean="0"/>
              <a:t>문장을 </a:t>
            </a:r>
            <a:r>
              <a:rPr lang="ko-KR" altLang="en-US" dirty="0"/>
              <a:t>붙여서 기사를 </a:t>
            </a:r>
            <a:r>
              <a:rPr lang="ko-KR" altLang="en-US" dirty="0" smtClean="0"/>
              <a:t>작성한다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509" y="2954631"/>
            <a:ext cx="8229600" cy="3416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경기장은 어디입니까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서울</a:t>
            </a:r>
          </a:p>
          <a:p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이긴팀은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어디입니까삼성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진팀은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어디입니까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?LG</a:t>
            </a:r>
          </a:p>
          <a:p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우수선수는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누구입니까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스코어는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몇대몇입니까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8:7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===========================================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오늘 서울 에서 야구 경기가 열렸습니다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삼성 과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LG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은 치열한 공방전을 펼쳤습니다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 이 맹활약을 하였습니다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결국 삼성 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LG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를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8:7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로 이겼습니다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===========================================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19" y="72029"/>
            <a:ext cx="1107799" cy="9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912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Solution, robot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66344" y="1540764"/>
            <a:ext cx="8229600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사용자의 대답을 변수에 저장한다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stadium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경기장은 어디입니까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winner = input("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이긴팀은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어디입니까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loser = input("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진팀은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어디입니까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?")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vip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input("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우수선수는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누구입니까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score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스코어는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몇대몇입니까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?")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변수와 문자열을 연결하여 기사를 작성한다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print("===========================================")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오늘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stadium,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에서 야구 경기가 열렸습니다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print(winner,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loser,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은 치열한 공방전을 펼쳤습니다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vip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맹활약을 하였습니다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결국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winner,"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가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loser,"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를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score,"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로 이겼습니다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print("===========================================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94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 </a:t>
            </a:r>
            <a:r>
              <a:rPr lang="en-US" altLang="ko-KR" dirty="0" smtClean="0"/>
              <a:t>input()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5510" y="1709507"/>
            <a:ext cx="8067675" cy="2324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4224568"/>
            <a:ext cx="44577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6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input()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548" y="1531886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name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</a:p>
          <a:p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&gt;&gt;&gt; print(name)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48" y="332190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name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print(name,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씨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안녕하세요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파이썬에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오신 것을 환영합니다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548" y="4623633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 씨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안녕하세요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</a:t>
            </a:r>
          </a:p>
          <a:p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파이썬에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오신 것을 환영합니다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30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87314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두 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sum = x + y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sum)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48" y="3254772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300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400</a:t>
            </a:r>
          </a:p>
          <a:p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합은 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300400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30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219200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s1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(s1)	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문자열을 정수로 변환한다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s2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두 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(s2)	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문자열을 정수로 변환한다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sum = x + y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sum)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648" y="3142370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300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400</a:t>
            </a:r>
          </a:p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합은 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700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73" y="4065700"/>
            <a:ext cx="7029260" cy="26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3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 정의하기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789959"/>
            <a:ext cx="8322549" cy="329694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&gt;&gt;&gt; x = 100</a:t>
            </a:r>
          </a:p>
          <a:p>
            <a:endParaRPr lang="en-US" altLang="ko-KR" dirty="0"/>
          </a:p>
          <a:p>
            <a:r>
              <a:rPr lang="en-US" altLang="ko-KR" dirty="0"/>
              <a:t>&gt;&gt;&gt; print(x)</a:t>
            </a:r>
          </a:p>
          <a:p>
            <a:r>
              <a:rPr lang="en-US" altLang="ko-KR" dirty="0"/>
              <a:t>100</a:t>
            </a:r>
          </a:p>
          <a:p>
            <a:endParaRPr lang="en-US" altLang="ko-KR" dirty="0"/>
          </a:p>
          <a:p>
            <a:r>
              <a:rPr lang="en-US" altLang="ko-KR" dirty="0"/>
              <a:t>&gt;&gt;&gt; x</a:t>
            </a:r>
          </a:p>
          <a:p>
            <a:r>
              <a:rPr lang="en-US" altLang="ko-KR" dirty="0"/>
              <a:t>100</a:t>
            </a:r>
          </a:p>
          <a:p>
            <a:endParaRPr lang="en-US" altLang="ko-KR" dirty="0"/>
          </a:p>
          <a:p>
            <a:r>
              <a:rPr lang="en-US" altLang="ko-KR" dirty="0"/>
              <a:t>&gt;&gt;&gt; x = 200</a:t>
            </a:r>
          </a:p>
          <a:p>
            <a:r>
              <a:rPr lang="en-US" altLang="ko-KR" dirty="0"/>
              <a:t>&gt;&gt;&gt; x</a:t>
            </a:r>
          </a:p>
          <a:p>
            <a:r>
              <a:rPr lang="en-US" altLang="ko-KR" dirty="0"/>
              <a:t>200		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40" y="2053120"/>
            <a:ext cx="1438603" cy="1047483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 rot="18917900">
            <a:off x="6132284" y="1564129"/>
            <a:ext cx="1035390" cy="6214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100</a:t>
            </a:r>
            <a:endParaRPr lang="ko-KR" altLang="en-US" dirty="0"/>
          </a:p>
        </p:txBody>
      </p:sp>
      <p:cxnSp>
        <p:nvCxnSpPr>
          <p:cNvPr id="10" name="직선 화살표 연결선 9"/>
          <p:cNvCxnSpPr>
            <a:endCxn id="7" idx="0"/>
          </p:cNvCxnSpPr>
          <p:nvPr/>
        </p:nvCxnSpPr>
        <p:spPr>
          <a:xfrm flipV="1">
            <a:off x="5244741" y="1653995"/>
            <a:ext cx="1186674" cy="5476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7594" y="24964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x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40" y="3978795"/>
            <a:ext cx="1438603" cy="1047483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 rot="18917900">
            <a:off x="6132284" y="3489804"/>
            <a:ext cx="1035390" cy="6214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r>
              <a:rPr lang="en-US" altLang="ko-KR" dirty="0" smtClean="0"/>
              <a:t>00</a:t>
            </a:r>
            <a:endParaRPr lang="ko-KR" altLang="en-US" dirty="0"/>
          </a:p>
        </p:txBody>
      </p:sp>
      <p:cxnSp>
        <p:nvCxnSpPr>
          <p:cNvPr id="14" name="직선 화살표 연결선 13"/>
          <p:cNvCxnSpPr>
            <a:endCxn id="13" idx="0"/>
          </p:cNvCxnSpPr>
          <p:nvPr/>
        </p:nvCxnSpPr>
        <p:spPr>
          <a:xfrm flipV="1">
            <a:off x="5244741" y="3579670"/>
            <a:ext cx="1186674" cy="54766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7594" y="44221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x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사용자로부터 </a:t>
            </a:r>
            <a:r>
              <a:rPr lang="en-US" altLang="ko-KR" dirty="0"/>
              <a:t>2</a:t>
            </a:r>
            <a:r>
              <a:rPr lang="ko-KR" altLang="en-US" dirty="0"/>
              <a:t>개의 정수를 받아서 사칙연산</a:t>
            </a:r>
            <a:r>
              <a:rPr lang="en-US" altLang="ko-KR" dirty="0"/>
              <a:t>(+, -, *, /)</a:t>
            </a:r>
            <a:r>
              <a:rPr lang="ko-KR" altLang="en-US" dirty="0"/>
              <a:t>을 한 후에 결과를 출력하는 프로그램을 작성해보자</a:t>
            </a:r>
            <a:r>
              <a:rPr lang="en-US" altLang="ko-KR" dirty="0"/>
              <a:t>.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ko-KR" altLang="en-US" dirty="0" smtClean="0"/>
              <a:t>사용자의 </a:t>
            </a:r>
            <a:r>
              <a:rPr lang="ko-KR" altLang="en-US" dirty="0"/>
              <a:t>이름을 물어보고 이어서 </a:t>
            </a:r>
            <a:r>
              <a:rPr lang="en-US" altLang="ko-KR" dirty="0"/>
              <a:t>2</a:t>
            </a:r>
            <a:r>
              <a:rPr lang="ko-KR" altLang="en-US" dirty="0"/>
              <a:t>개의 정수를 받아서 덧셈을 한 후에 결과를 출력하는 다음과 같은 프로그램을 작성해보자</a:t>
            </a:r>
            <a:r>
              <a:rPr lang="en-US" altLang="ko-KR" dirty="0"/>
              <a:t>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altLang="ko-KR" dirty="0"/>
              <a:t>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142370"/>
            <a:ext cx="8229600" cy="17543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이름을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</a:t>
            </a:r>
          </a:p>
          <a:p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홍길동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씨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안녕하세요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</a:t>
            </a:r>
          </a:p>
          <a:p>
            <a:r>
              <a:rPr lang="ko-KR" altLang="en-US" dirty="0" err="1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파이썬에</a:t>
            </a:r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오신 것을 환영합니다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첫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300</a:t>
            </a:r>
          </a:p>
          <a:p>
            <a:r>
              <a:rPr lang="ko-KR" altLang="en-US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두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번째 정수를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400</a:t>
            </a:r>
          </a:p>
          <a:p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300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과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400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합은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700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18" y="4139306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82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부동소수점수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814004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SQMETER_PER_P = 3.3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area = float(input 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면적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제곱미터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):"))</a:t>
            </a:r>
          </a:p>
          <a:p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py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area / SQMETER_PER_P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py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평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48" y="3737174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면적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제곱미터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):25.6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7.757575757575759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평</a:t>
            </a:r>
          </a:p>
        </p:txBody>
      </p:sp>
    </p:spTree>
    <p:extLst>
      <p:ext uri="{BB962C8B-B14F-4D97-AF65-F5344CB8AC3E}">
        <p14:creationId xmlns:p14="http://schemas.microsoft.com/office/powerpoint/2010/main" val="1268972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변수와 문자열을 동시에 </a:t>
            </a:r>
            <a:r>
              <a:rPr lang="ko-KR" altLang="en-US" dirty="0" err="1" smtClean="0"/>
              <a:t>출력할때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814004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100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 = 200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print(x,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y,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합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x+y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48" y="314747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와 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200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합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300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48" y="4274599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100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 = 200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print(f"{x}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{y}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의 합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={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x+y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}")	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48" y="5608067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100</a:t>
            </a:r>
            <a:r>
              <a:rPr lang="ko-KR" altLang="en-US" dirty="0"/>
              <a:t>와 </a:t>
            </a:r>
            <a:r>
              <a:rPr lang="en-US" altLang="ko-KR" dirty="0"/>
              <a:t>200</a:t>
            </a:r>
            <a:r>
              <a:rPr lang="ko-KR" altLang="en-US" dirty="0"/>
              <a:t>의 합</a:t>
            </a:r>
            <a:r>
              <a:rPr lang="en-US" altLang="ko-KR" dirty="0"/>
              <a:t>=300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3127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형식화된 출력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426" y="4108142"/>
            <a:ext cx="7719786" cy="13542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SQMETER_PER_P = 3.3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area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eval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 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면적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제곱미터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):"))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area / SQMETER_PER_P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print("%.2f" %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py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, 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평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 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출력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7.76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426" y="5721881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/>
              <a:t>면적</a:t>
            </a:r>
            <a:r>
              <a:rPr lang="en-US" altLang="ko-KR" dirty="0"/>
              <a:t>(</a:t>
            </a:r>
            <a:r>
              <a:rPr lang="ko-KR" altLang="en-US" dirty="0" err="1"/>
              <a:t>제곱미터</a:t>
            </a:r>
            <a:r>
              <a:rPr lang="en-US" altLang="ko-KR" dirty="0"/>
              <a:t>):25.6</a:t>
            </a:r>
          </a:p>
          <a:p>
            <a:r>
              <a:rPr lang="en-US" altLang="ko-KR" dirty="0"/>
              <a:t>7.76 </a:t>
            </a:r>
            <a:r>
              <a:rPr lang="ko-KR" altLang="en-US" dirty="0"/>
              <a:t>평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2" y="1548044"/>
            <a:ext cx="7934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85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변수를 사용하여 사용자의 이름과 나이를 문자열 형태로 기억했다가 출력할 때 사용하는 </a:t>
            </a:r>
            <a:r>
              <a:rPr lang="ko-KR" altLang="en-US" dirty="0" smtClean="0"/>
              <a:t>프로그램을 </a:t>
            </a:r>
            <a:r>
              <a:rPr lang="ko-KR" altLang="en-US" dirty="0"/>
              <a:t>작성해보자</a:t>
            </a:r>
            <a:r>
              <a:rPr lang="en-US" altLang="ko-KR" dirty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/>
              <a:t>Lab: </a:t>
            </a:r>
            <a:r>
              <a:rPr lang="ko-KR" altLang="en-US" dirty="0">
                <a:effectLst/>
              </a:rPr>
              <a:t>대화하는 프로그램 </a:t>
            </a:r>
            <a:r>
              <a:rPr lang="ko-KR" altLang="en-US" dirty="0" smtClean="0">
                <a:effectLst/>
              </a:rPr>
              <a:t>만들기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55" y="2811152"/>
            <a:ext cx="7719786" cy="230832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안녕하세요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이름이 어떻게 되시나요</a:t>
            </a:r>
            <a:r>
              <a:rPr lang="en-US" altLang="ko-KR" dirty="0"/>
              <a:t>? </a:t>
            </a:r>
            <a:r>
              <a:rPr lang="ko-KR" altLang="en-US" dirty="0"/>
              <a:t>홍길동</a:t>
            </a:r>
          </a:p>
          <a:p>
            <a:r>
              <a:rPr lang="ko-KR" altLang="en-US" dirty="0"/>
              <a:t>만나서 반갑습니다</a:t>
            </a:r>
            <a:r>
              <a:rPr lang="en-US" altLang="ko-KR" dirty="0"/>
              <a:t>. </a:t>
            </a:r>
            <a:r>
              <a:rPr lang="ko-KR" altLang="en-US" dirty="0" err="1"/>
              <a:t>홍길동씨</a:t>
            </a:r>
            <a:endParaRPr lang="ko-KR" altLang="en-US" dirty="0"/>
          </a:p>
          <a:p>
            <a:r>
              <a:rPr lang="ko-KR" altLang="en-US" dirty="0"/>
              <a:t>이름의 길이는 다음과 같군요</a:t>
            </a:r>
            <a:r>
              <a:rPr lang="en-US" altLang="ko-KR" dirty="0"/>
              <a:t>: 3</a:t>
            </a:r>
          </a:p>
          <a:p>
            <a:endParaRPr lang="en-US" altLang="ko-KR" dirty="0"/>
          </a:p>
          <a:p>
            <a:r>
              <a:rPr lang="ko-KR" altLang="en-US" dirty="0"/>
              <a:t>나이가 어떻게 되나요</a:t>
            </a:r>
            <a:r>
              <a:rPr lang="en-US" altLang="ko-KR" dirty="0"/>
              <a:t>? 21</a:t>
            </a:r>
          </a:p>
          <a:p>
            <a:r>
              <a:rPr lang="ko-KR" altLang="en-US" dirty="0"/>
              <a:t>내년이면 </a:t>
            </a:r>
            <a:r>
              <a:rPr lang="en-US" altLang="ko-KR" dirty="0"/>
              <a:t>22</a:t>
            </a:r>
            <a:r>
              <a:rPr lang="ko-KR" altLang="en-US" dirty="0"/>
              <a:t>이 </a:t>
            </a:r>
            <a:r>
              <a:rPr lang="ko-KR" altLang="en-US" dirty="0" err="1"/>
              <a:t>되시는군요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5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421" y="1673818"/>
            <a:ext cx="7795648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사용자와 친근하게 대화한다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안녕하세요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name = 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이름이 어떻게 되시나요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 ")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만나서 반갑습니다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" + name +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씨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")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이름의 길이는 다음과 같군요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:",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len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(name))</a:t>
            </a:r>
          </a:p>
          <a:p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age =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나이가 어떻게 되나요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 "))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내년이면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"+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str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(age+1) + 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</a:t>
            </a:r>
            <a:r>
              <a:rPr lang="ko-KR" altLang="en-US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되시는군요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.")</a:t>
            </a:r>
            <a:endParaRPr lang="ko-KR" altLang="en-US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사용자로부터 </a:t>
            </a:r>
            <a:r>
              <a:rPr lang="ko-KR" altLang="en-US" dirty="0"/>
              <a:t>사각형의 크기를 </a:t>
            </a:r>
            <a:r>
              <a:rPr lang="ko-KR" altLang="en-US" dirty="0" err="1"/>
              <a:t>입력받아서</a:t>
            </a:r>
            <a:r>
              <a:rPr lang="ko-KR" altLang="en-US" dirty="0"/>
              <a:t> 크기에 맞는 사각형을 그려보자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/>
              <a:t>Lab: </a:t>
            </a:r>
            <a:r>
              <a:rPr lang="ko-KR" altLang="en-US" dirty="0" smtClean="0">
                <a:effectLst/>
              </a:rPr>
              <a:t>사각형 그리기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55" y="2544822"/>
            <a:ext cx="771978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사각형의 크기는 얼마로 할까요</a:t>
            </a:r>
            <a:r>
              <a:rPr lang="en-US" altLang="ko-KR" dirty="0"/>
              <a:t>? 200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41" y="3295154"/>
            <a:ext cx="24860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421" y="1398610"/>
            <a:ext cx="7795648" cy="52629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사용자로부터 크기를 받아서 사각형을 그린다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import turtle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turtle.Turtle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t.shape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("turtle")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사용자로부터 사각형의 크기를 받아서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size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라는 변수에 저장한다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size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사각형의 크기는 얼마로 할까요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?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사각형을 다음과 같은 코드로 그린다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이때 변수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size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를 사용하자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(size)	# size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만큼 거북이를 전진시킨다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t.right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(90)		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거북이를 오른쪽으로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90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도 회전시킨다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(size)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t.right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(90)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(size)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t.right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(90)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t.forward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(size)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turtle.mainloop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turtle.bye</a:t>
            </a:r>
            <a:r>
              <a:rPr lang="en-US" altLang="ko-KR" sz="16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()</a:t>
            </a:r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사용자로부터 신장과 체중을 </a:t>
            </a:r>
            <a:r>
              <a:rPr lang="ko-KR" altLang="en-US" dirty="0" err="1"/>
              <a:t>입력받아서</a:t>
            </a:r>
            <a:r>
              <a:rPr lang="ko-KR" altLang="en-US" dirty="0"/>
              <a:t> </a:t>
            </a:r>
            <a:r>
              <a:rPr lang="en-US" altLang="ko-KR" dirty="0"/>
              <a:t>BMI </a:t>
            </a:r>
            <a:r>
              <a:rPr lang="ko-KR" altLang="en-US" dirty="0"/>
              <a:t>값을 출력하는 프로그램을 작성하여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BMI </a:t>
            </a:r>
            <a:r>
              <a:rPr lang="ko-KR" altLang="en-US" dirty="0"/>
              <a:t>계산하기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55" y="2544822"/>
            <a:ext cx="7719786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몸무게를 </a:t>
            </a:r>
            <a:r>
              <a:rPr lang="en-US" altLang="ko-KR" dirty="0"/>
              <a:t>kg </a:t>
            </a:r>
            <a:r>
              <a:rPr lang="ko-KR" altLang="en-US" dirty="0"/>
              <a:t>단위로 </a:t>
            </a:r>
            <a:r>
              <a:rPr lang="ko-KR" altLang="en-US" dirty="0" err="1"/>
              <a:t>입력하시오</a:t>
            </a:r>
            <a:r>
              <a:rPr lang="en-US" altLang="ko-KR" dirty="0"/>
              <a:t>: 85.0</a:t>
            </a:r>
          </a:p>
          <a:p>
            <a:r>
              <a:rPr lang="ko-KR" altLang="en-US" dirty="0"/>
              <a:t>키를 미터 단위로 </a:t>
            </a:r>
            <a:r>
              <a:rPr lang="ko-KR" altLang="en-US" dirty="0" err="1"/>
              <a:t>입력하시오</a:t>
            </a:r>
            <a:r>
              <a:rPr lang="en-US" altLang="ko-KR" dirty="0"/>
              <a:t>: 1.83</a:t>
            </a:r>
          </a:p>
          <a:p>
            <a:r>
              <a:rPr lang="ko-KR" altLang="en-US" dirty="0"/>
              <a:t>당신의 </a:t>
            </a:r>
            <a:r>
              <a:rPr lang="en-US" altLang="ko-KR" dirty="0"/>
              <a:t>BMI= 25.381468541909282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63" y="4101337"/>
            <a:ext cx="4884614" cy="23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60248"/>
            <a:ext cx="7795648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BMI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를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weight = float(input("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몸무게를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kg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단위로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height = float(input("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키를 미터 단위로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bmi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(weight / (height**2))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당신의 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BMI=", 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bmi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두 수의 합 </a:t>
            </a:r>
            <a:r>
              <a:rPr lang="ko-KR" altLang="en-US" dirty="0" smtClean="0"/>
              <a:t>계산하기 </a:t>
            </a:r>
            <a:r>
              <a:rPr lang="en-US" altLang="ko-KR" dirty="0" smtClean="0"/>
              <a:t>sum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빈칸을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채워본다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878062"/>
            <a:ext cx="8322549" cy="54634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합은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1600200"/>
            <a:ext cx="8322549" cy="20477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 = 100	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변수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를 생성하고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100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저장한다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 = 200			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변수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y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를 생성하고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200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저장한다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sum = x + y		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변수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sum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생성하고 </a:t>
            </a:r>
            <a:r>
              <a:rPr lang="en-US" altLang="ko-KR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x+y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를 저장한다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합은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", sum)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8" y="5309144"/>
            <a:ext cx="1143083" cy="751926"/>
          </a:xfrm>
          <a:prstGeom prst="rect">
            <a:avLst/>
          </a:prstGeom>
        </p:spPr>
      </p:pic>
      <p:cxnSp>
        <p:nvCxnSpPr>
          <p:cNvPr id="10" name="직선 화살표 연결선 9"/>
          <p:cNvCxnSpPr>
            <a:endCxn id="24" idx="1"/>
          </p:cNvCxnSpPr>
          <p:nvPr/>
        </p:nvCxnSpPr>
        <p:spPr>
          <a:xfrm flipV="1">
            <a:off x="3090629" y="4418448"/>
            <a:ext cx="2082200" cy="99732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8902" y="562738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sum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417071" y="5014271"/>
            <a:ext cx="2099463" cy="1102944"/>
            <a:chOff x="1578054" y="4603174"/>
            <a:chExt cx="2642234" cy="153647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54" y="5092165"/>
              <a:ext cx="1438603" cy="1047483"/>
            </a:xfrm>
            <a:prstGeom prst="rect">
              <a:avLst/>
            </a:prstGeom>
          </p:spPr>
        </p:pic>
        <p:sp>
          <p:nvSpPr>
            <p:cNvPr id="14" name="타원 13"/>
            <p:cNvSpPr/>
            <p:nvPr/>
          </p:nvSpPr>
          <p:spPr>
            <a:xfrm rot="18917900">
              <a:off x="3184898" y="4603174"/>
              <a:ext cx="1035390" cy="62143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100</a:t>
              </a:r>
              <a:endParaRPr lang="ko-KR" altLang="en-US" sz="1400" dirty="0"/>
            </a:p>
          </p:txBody>
        </p:sp>
        <p:cxnSp>
          <p:nvCxnSpPr>
            <p:cNvPr id="15" name="직선 화살표 연결선 14"/>
            <p:cNvCxnSpPr>
              <a:endCxn id="14" idx="0"/>
            </p:cNvCxnSpPr>
            <p:nvPr/>
          </p:nvCxnSpPr>
          <p:spPr>
            <a:xfrm flipV="1">
              <a:off x="2297355" y="4693040"/>
              <a:ext cx="1186674" cy="5476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37" y="5459114"/>
            <a:ext cx="1143083" cy="751926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 rot="18917900">
            <a:off x="7486801" y="5108096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2</a:t>
            </a:r>
            <a:r>
              <a:rPr lang="en-US" altLang="ko-KR" sz="1400" dirty="0" smtClean="0"/>
              <a:t>00</a:t>
            </a:r>
            <a:endParaRPr lang="ko-KR" altLang="en-US" sz="1400" dirty="0"/>
          </a:p>
        </p:txBody>
      </p:sp>
      <p:cxnSp>
        <p:nvCxnSpPr>
          <p:cNvPr id="19" name="직선 화살표 연결선 18"/>
          <p:cNvCxnSpPr>
            <a:endCxn id="18" idx="0"/>
          </p:cNvCxnSpPr>
          <p:nvPr/>
        </p:nvCxnSpPr>
        <p:spPr>
          <a:xfrm flipV="1">
            <a:off x="6781578" y="5172605"/>
            <a:ext cx="942906" cy="39313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3246" y="56567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x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3251" y="57583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y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 rot="18917900">
            <a:off x="5079163" y="4102903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300</a:t>
            </a:r>
            <a:endParaRPr lang="ko-KR" altLang="en-US" sz="1400" dirty="0"/>
          </a:p>
        </p:txBody>
      </p:sp>
      <p:cxnSp>
        <p:nvCxnSpPr>
          <p:cNvPr id="26" name="직선 화살표 연결선 25"/>
          <p:cNvCxnSpPr>
            <a:stCxn id="14" idx="6"/>
            <a:endCxn id="24" idx="2"/>
          </p:cNvCxnSpPr>
          <p:nvPr/>
        </p:nvCxnSpPr>
        <p:spPr>
          <a:xfrm flipH="1" flipV="1">
            <a:off x="5198134" y="4615299"/>
            <a:ext cx="1199429" cy="33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8" idx="0"/>
            <a:endCxn id="24" idx="2"/>
          </p:cNvCxnSpPr>
          <p:nvPr/>
        </p:nvCxnSpPr>
        <p:spPr>
          <a:xfrm flipH="1" flipV="1">
            <a:off x="5198134" y="4615299"/>
            <a:ext cx="2543123" cy="557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십자형 30"/>
          <p:cNvSpPr/>
          <p:nvPr/>
        </p:nvSpPr>
        <p:spPr>
          <a:xfrm>
            <a:off x="5865246" y="4530422"/>
            <a:ext cx="315914" cy="307528"/>
          </a:xfrm>
          <a:prstGeom prst="plus">
            <a:avLst>
              <a:gd name="adj" fmla="val 42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0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반지름이 </a:t>
            </a:r>
            <a:r>
              <a:rPr lang="en-US" altLang="ko-KR" dirty="0"/>
              <a:t>5m</a:t>
            </a:r>
            <a:r>
              <a:rPr lang="ko-KR" altLang="en-US" dirty="0"/>
              <a:t>인 구의 부피를 계산하는 </a:t>
            </a:r>
            <a:r>
              <a:rPr lang="ko-KR" altLang="en-US" dirty="0" err="1"/>
              <a:t>파이썬</a:t>
            </a:r>
            <a:r>
              <a:rPr lang="ko-KR" altLang="en-US" dirty="0"/>
              <a:t> 프로그램을 </a:t>
            </a:r>
            <a:r>
              <a:rPr lang="ko-KR" altLang="en-US" dirty="0" smtClean="0"/>
              <a:t>작성해보자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 smtClean="0"/>
              <a:t>구의 부피 계산하기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55" y="2544822"/>
            <a:ext cx="771978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반지름을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5.0</a:t>
            </a:r>
          </a:p>
          <a:p>
            <a:r>
              <a:rPr lang="ko-KR" altLang="en-US" dirty="0"/>
              <a:t>구의 부피</a:t>
            </a:r>
            <a:r>
              <a:rPr lang="en-US" altLang="ko-KR" dirty="0"/>
              <a:t>= 523.5986666666666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53" y="3848100"/>
            <a:ext cx="35623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524" y="1860248"/>
            <a:ext cx="7795648" cy="32932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 구의 부피를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사용자에게 구의 반지름을 입력하도록 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구의 반지름을 문자열에서 실수로 변환한다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 = float(input("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반지름을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구의 부피를 공식을 이용하여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volume = (4.0/3.0) * 3.141592 * r**3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구의 부피를 화면에 출력한다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구의 부피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=",volume)</a:t>
            </a:r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자동 판매기를 시뮬레이션하는 프로그램을 작성하여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자동판매기 프로그램 </a:t>
            </a:r>
            <a:endParaRPr lang="ko-KR" alt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55" y="2544822"/>
            <a:ext cx="7719786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물건값을 </a:t>
            </a:r>
            <a:r>
              <a:rPr lang="ko-KR" altLang="en-US" dirty="0" err="1"/>
              <a:t>입력하시오</a:t>
            </a:r>
            <a:r>
              <a:rPr lang="en-US" altLang="ko-KR" dirty="0"/>
              <a:t>: 750</a:t>
            </a:r>
          </a:p>
          <a:p>
            <a:r>
              <a:rPr lang="en-US" altLang="ko-KR" dirty="0"/>
              <a:t>1000</a:t>
            </a:r>
            <a:r>
              <a:rPr lang="ko-KR" altLang="en-US" dirty="0"/>
              <a:t>원 </a:t>
            </a:r>
            <a:r>
              <a:rPr lang="ko-KR" altLang="en-US" dirty="0" err="1"/>
              <a:t>지폐개수</a:t>
            </a:r>
            <a:r>
              <a:rPr lang="en-US" altLang="ko-KR" dirty="0"/>
              <a:t>: 1</a:t>
            </a:r>
          </a:p>
          <a:p>
            <a:r>
              <a:rPr lang="en-US" altLang="ko-KR" dirty="0"/>
              <a:t>500</a:t>
            </a:r>
            <a:r>
              <a:rPr lang="ko-KR" altLang="en-US" dirty="0"/>
              <a:t>원 </a:t>
            </a:r>
            <a:r>
              <a:rPr lang="ko-KR" altLang="en-US" dirty="0" err="1"/>
              <a:t>동전개수</a:t>
            </a:r>
            <a:r>
              <a:rPr lang="en-US" altLang="ko-KR" dirty="0"/>
              <a:t>: 0</a:t>
            </a:r>
          </a:p>
          <a:p>
            <a:r>
              <a:rPr lang="en-US" altLang="ko-KR" dirty="0"/>
              <a:t>100</a:t>
            </a:r>
            <a:r>
              <a:rPr lang="ko-KR" altLang="en-US" dirty="0"/>
              <a:t>원 </a:t>
            </a:r>
            <a:r>
              <a:rPr lang="ko-KR" altLang="en-US" dirty="0" err="1"/>
              <a:t>동전개수</a:t>
            </a:r>
            <a:r>
              <a:rPr lang="en-US" altLang="ko-KR" dirty="0"/>
              <a:t>: </a:t>
            </a:r>
            <a:r>
              <a:rPr lang="en-US" altLang="ko-KR" dirty="0" smtClean="0"/>
              <a:t>0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500</a:t>
            </a:r>
            <a:r>
              <a:rPr lang="ko-KR" altLang="en-US" dirty="0"/>
              <a:t>원</a:t>
            </a:r>
            <a:r>
              <a:rPr lang="en-US" altLang="ko-KR" dirty="0"/>
              <a:t>= 0 100</a:t>
            </a:r>
            <a:r>
              <a:rPr lang="ko-KR" altLang="en-US" dirty="0"/>
              <a:t>원</a:t>
            </a:r>
            <a:r>
              <a:rPr lang="en-US" altLang="ko-KR" dirty="0"/>
              <a:t>= 2 10</a:t>
            </a:r>
            <a:r>
              <a:rPr lang="ko-KR" altLang="en-US" dirty="0"/>
              <a:t>원</a:t>
            </a:r>
            <a:r>
              <a:rPr lang="en-US" altLang="ko-KR" dirty="0"/>
              <a:t>= 5 1</a:t>
            </a:r>
            <a:r>
              <a:rPr lang="ko-KR" altLang="en-US" dirty="0"/>
              <a:t>원</a:t>
            </a:r>
            <a:r>
              <a:rPr lang="en-US" altLang="ko-KR" dirty="0"/>
              <a:t>= 0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679" y="4216886"/>
            <a:ext cx="26384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747" y="228600"/>
            <a:ext cx="7795648" cy="64940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##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	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이 프로그램은 자판기에서 거스름돈을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</a:t>
            </a:r>
          </a:p>
          <a:p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itemPrice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물건값을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note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(input("1000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지폐개수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coin500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(input("500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동전개수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coin100 =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(input("100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 </a:t>
            </a:r>
            <a:r>
              <a:rPr lang="ko-KR" altLang="en-US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동전개수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"))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change = note*1000 + coin500*500 + coin100*100 - </a:t>
            </a:r>
            <a:r>
              <a:rPr lang="en-US" altLang="ko-KR" sz="16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itemPrice</a:t>
            </a:r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거스름돈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(500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 동전 개수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nCoin500 = change//500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change = change%500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거스름돈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(100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 동전 개수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nCoin100 = change//100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change = change%100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거스름돈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 동전 개수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nCoin10 = change//10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change = change%10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거스름돈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(1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 동전 개수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을 계산한다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nCoin1 = change</a:t>
            </a:r>
          </a:p>
          <a:p>
            <a:endParaRPr lang="en-US" altLang="ko-KR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print("500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nCoin500, "100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nCoin100, "10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nCoin10, "1</a:t>
            </a:r>
            <a:r>
              <a:rPr lang="ko-KR" altLang="en-US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원</a:t>
            </a: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=", nCoin1) </a:t>
            </a:r>
            <a:endParaRPr lang="ko-KR" altLang="en-US" sz="16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7757" y="1233577"/>
            <a:ext cx="8437830" cy="5362532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변수는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값을 저장하는 상자와 같은 것으로 저장된 값은 나중에 유용하게 사용될 수 있다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문자열은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큰따옴표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(“...”)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 작은 따옴표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(‘...’)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사용할 수 있다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덧셈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뺄셈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곱셈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나눗셈을 위하여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+, -, *, /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기호를 사용한다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지수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연산자는 </a:t>
            </a:r>
            <a:r>
              <a:rPr lang="en-US" altLang="ko-K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나눗셈에서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정수로 몫을 계산하려면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연산자를 사용한다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나눗셈에서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나머지를 계산하려면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연산자를 사용한다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우선순위가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높은 연산자가 먼저 계산된다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보다 우선순위가 높다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연산자의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우선 순서를 변경하려면 괄호를 사용한다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함수를 이용하여 사용자로부터 문자열을 받을 수 있다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문자열을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정수로 변경하려면 </a:t>
            </a:r>
            <a:r>
              <a:rPr lang="en-US" altLang="ko-K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함수를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사용한다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문자열을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실수로 변경하려면 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float()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함수를 사용한다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정수나 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실수를 문자열로 변경하려면 </a:t>
            </a:r>
            <a:r>
              <a:rPr lang="en-US" altLang="ko-KR" sz="1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사용한다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ko-KR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"\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n"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은 </a:t>
            </a:r>
            <a:r>
              <a:rPr lang="ko-KR" altLang="en-US" sz="1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줄바꿈을</a:t>
            </a:r>
            <a:r>
              <a:rPr lang="ko-KR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나타내는 특수 문자열이다</a:t>
            </a:r>
            <a:r>
              <a:rPr lang="en-US" altLang="ko-K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ko-KR" altLang="en-US" dirty="0">
                <a:effectLst/>
              </a:rPr>
              <a:t>이런 것도 가능하다</a:t>
            </a:r>
            <a:r>
              <a:rPr lang="en-US" altLang="ko-KR" dirty="0">
                <a:effectLst/>
              </a:rPr>
              <a:t>! </a:t>
            </a:r>
            <a:endParaRPr lang="ko-KR" alt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1" y="1647296"/>
            <a:ext cx="68347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it-IT" altLang="ko-KR" dirty="0"/>
              <a:t>score = 10</a:t>
            </a:r>
          </a:p>
          <a:p>
            <a:pPr latinLnBrk="1"/>
            <a:r>
              <a:rPr lang="it-IT" altLang="ko-KR" dirty="0"/>
              <a:t>score = score + 1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22" y="4314845"/>
            <a:ext cx="1143083" cy="751926"/>
          </a:xfrm>
          <a:prstGeom prst="rect">
            <a:avLst/>
          </a:prstGeom>
        </p:spPr>
      </p:pic>
      <p:cxnSp>
        <p:nvCxnSpPr>
          <p:cNvPr id="24" name="직선 화살표 연결선 23"/>
          <p:cNvCxnSpPr/>
          <p:nvPr/>
        </p:nvCxnSpPr>
        <p:spPr>
          <a:xfrm flipV="1">
            <a:off x="2548563" y="3425906"/>
            <a:ext cx="2565282" cy="99556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6836" y="463308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score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875005" y="4019972"/>
            <a:ext cx="2099463" cy="1102944"/>
            <a:chOff x="1578054" y="4603174"/>
            <a:chExt cx="2642234" cy="1536474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54" y="5092165"/>
              <a:ext cx="1438603" cy="1047483"/>
            </a:xfrm>
            <a:prstGeom prst="rect">
              <a:avLst/>
            </a:prstGeom>
          </p:spPr>
        </p:pic>
        <p:sp>
          <p:nvSpPr>
            <p:cNvPr id="20" name="타원 19"/>
            <p:cNvSpPr/>
            <p:nvPr/>
          </p:nvSpPr>
          <p:spPr>
            <a:xfrm rot="18917900">
              <a:off x="3184898" y="4603174"/>
              <a:ext cx="1035390" cy="62143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10</a:t>
              </a:r>
              <a:endParaRPr lang="ko-KR" altLang="en-US" sz="1400" dirty="0"/>
            </a:p>
          </p:txBody>
        </p:sp>
        <p:cxnSp>
          <p:nvCxnSpPr>
            <p:cNvPr id="21" name="직선 화살표 연결선 20"/>
            <p:cNvCxnSpPr>
              <a:endCxn id="20" idx="0"/>
            </p:cNvCxnSpPr>
            <p:nvPr/>
          </p:nvCxnSpPr>
          <p:spPr>
            <a:xfrm flipV="1">
              <a:off x="2297355" y="4693040"/>
              <a:ext cx="1186674" cy="5476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타원 10"/>
          <p:cNvSpPr/>
          <p:nvPr/>
        </p:nvSpPr>
        <p:spPr>
          <a:xfrm rot="18917900">
            <a:off x="6763370" y="4118664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1180" y="466242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score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 rot="18917900">
            <a:off x="5151768" y="3014152"/>
            <a:ext cx="822699" cy="446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11</a:t>
            </a:r>
            <a:endParaRPr lang="ko-KR" altLang="en-US" sz="1400" dirty="0"/>
          </a:p>
        </p:txBody>
      </p:sp>
      <p:cxnSp>
        <p:nvCxnSpPr>
          <p:cNvPr id="17" name="직선 화살표 연결선 16"/>
          <p:cNvCxnSpPr>
            <a:stCxn id="20" idx="6"/>
            <a:endCxn id="16" idx="2"/>
          </p:cNvCxnSpPr>
          <p:nvPr/>
        </p:nvCxnSpPr>
        <p:spPr>
          <a:xfrm flipH="1" flipV="1">
            <a:off x="5270739" y="3526548"/>
            <a:ext cx="584758" cy="42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1" idx="0"/>
            <a:endCxn id="16" idx="2"/>
          </p:cNvCxnSpPr>
          <p:nvPr/>
        </p:nvCxnSpPr>
        <p:spPr>
          <a:xfrm flipH="1" flipV="1">
            <a:off x="5270739" y="3526548"/>
            <a:ext cx="1747087" cy="65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십자형 28"/>
          <p:cNvSpPr/>
          <p:nvPr/>
        </p:nvSpPr>
        <p:spPr>
          <a:xfrm>
            <a:off x="5425125" y="3524779"/>
            <a:ext cx="315914" cy="307528"/>
          </a:xfrm>
          <a:prstGeom prst="plus">
            <a:avLst>
              <a:gd name="adj" fmla="val 42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229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2367</TotalTime>
  <Words>2466</Words>
  <Application>Microsoft Office PowerPoint</Application>
  <PresentationFormat>화면 슬라이드 쇼(4:3)</PresentationFormat>
  <Paragraphs>661</Paragraphs>
  <Slides>84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84</vt:i4>
      </vt:variant>
    </vt:vector>
  </HeadingPairs>
  <TitlesOfParts>
    <vt:vector size="92" baseType="lpstr">
      <vt:lpstr>HY얕은샘물M</vt:lpstr>
      <vt:lpstr>굴림</vt:lpstr>
      <vt:lpstr>Arial</vt:lpstr>
      <vt:lpstr>Century Schoolbook</vt:lpstr>
      <vt:lpstr>Tw Cen MT</vt:lpstr>
      <vt:lpstr>Wingdings</vt:lpstr>
      <vt:lpstr>Wingdings 2</vt:lpstr>
      <vt:lpstr>가을</vt:lpstr>
      <vt:lpstr>2장  변수와 수식</vt:lpstr>
      <vt:lpstr>학습 목표</vt:lpstr>
      <vt:lpstr>이번 장에서 만들 프로그램</vt:lpstr>
      <vt:lpstr>변수</vt:lpstr>
      <vt:lpstr>변수 정의하기 </vt:lpstr>
      <vt:lpstr>파이썬에서의 변수</vt:lpstr>
      <vt:lpstr>변수 정의하기</vt:lpstr>
      <vt:lpstr>예제: 두 수의 합 계산하기 sum </vt:lpstr>
      <vt:lpstr>이런 것도 가능하다! </vt:lpstr>
      <vt:lpstr>예제: 원의 면적 계산하기 area </vt:lpstr>
      <vt:lpstr>변수의 이름 p65</vt:lpstr>
      <vt:lpstr>변수의 이름</vt:lpstr>
      <vt:lpstr>낙타체</vt:lpstr>
      <vt:lpstr>중간점검</vt:lpstr>
      <vt:lpstr>Lab: 변수는 어디에 유용할까? p66</vt:lpstr>
      <vt:lpstr>코드 변경</vt:lpstr>
      <vt:lpstr>Solution p67 </vt:lpstr>
      <vt:lpstr>자료형</vt:lpstr>
      <vt:lpstr>파이썬에서는 변수에 어떤 자료형도 저장가능</vt:lpstr>
      <vt:lpstr>자료형을 알려면?</vt:lpstr>
      <vt:lpstr>중간점검</vt:lpstr>
      <vt:lpstr>변수의 세부 구현 사항</vt:lpstr>
      <vt:lpstr>변수를 복사할 때</vt:lpstr>
      <vt:lpstr>불변 객체와 가변 객체</vt:lpstr>
      <vt:lpstr>불변 객체와 가변 객체의 예</vt:lpstr>
      <vt:lpstr>Lab: 별까지의 거리 계산하기</vt:lpstr>
      <vt:lpstr>Solution </vt:lpstr>
      <vt:lpstr>주석 comment</vt:lpstr>
      <vt:lpstr>주석의 2번째 용도</vt:lpstr>
      <vt:lpstr>상수</vt:lpstr>
      <vt:lpstr>중간점검</vt:lpstr>
      <vt:lpstr>Lab: 원기둥의 부피 계산</vt:lpstr>
      <vt:lpstr>Solution volume </vt:lpstr>
      <vt:lpstr>산술 연산</vt:lpstr>
      <vt:lpstr>몫과 나머지 연산</vt:lpstr>
      <vt:lpstr>할당 연산</vt:lpstr>
      <vt:lpstr>복합 연산자</vt:lpstr>
      <vt:lpstr>복합 연산자</vt:lpstr>
      <vt:lpstr>복합 연산자 compound</vt:lpstr>
      <vt:lpstr>지수 계산 power</vt:lpstr>
      <vt:lpstr>연산자의 우선 순위</vt:lpstr>
      <vt:lpstr>괄호의 사용</vt:lpstr>
      <vt:lpstr>우선 순위표 p83</vt:lpstr>
      <vt:lpstr>중간점검</vt:lpstr>
      <vt:lpstr>Lab: 복리 계산 </vt:lpstr>
      <vt:lpstr>Solution, invest</vt:lpstr>
      <vt:lpstr>타입 변환</vt:lpstr>
      <vt:lpstr>반올림</vt:lpstr>
      <vt:lpstr>문자열</vt:lpstr>
      <vt:lpstr>큰따옴표 사용</vt:lpstr>
      <vt:lpstr>작은 따옴표 사용</vt:lpstr>
      <vt:lpstr>세 따옴표 string</vt:lpstr>
      <vt:lpstr>문자열의 결합</vt:lpstr>
      <vt:lpstr>문자열의 반복</vt:lpstr>
      <vt:lpstr>숫자와 문자열의 구별</vt:lpstr>
      <vt:lpstr>숫자 &lt;-&gt; 문자열</vt:lpstr>
      <vt:lpstr>특수 문자열</vt:lpstr>
      <vt:lpstr>문자와 문자열</vt:lpstr>
      <vt:lpstr>예제 acronym</vt:lpstr>
      <vt:lpstr>중간점검</vt:lpstr>
      <vt:lpstr>믄자열은 객체</vt:lpstr>
      <vt:lpstr>사실 파이썬에서는 모든 것이 객체이다. </vt:lpstr>
      <vt:lpstr>문자열의 함수</vt:lpstr>
      <vt:lpstr>Lab: 로봇 기자 만들기</vt:lpstr>
      <vt:lpstr>Solution, robot</vt:lpstr>
      <vt:lpstr>입력 input() 함수 </vt:lpstr>
      <vt:lpstr>input() 함수 </vt:lpstr>
      <vt:lpstr>정수 입력</vt:lpstr>
      <vt:lpstr>정수 입력</vt:lpstr>
      <vt:lpstr>중간점검</vt:lpstr>
      <vt:lpstr>부동소수점수 입력</vt:lpstr>
      <vt:lpstr>변수와 문자열을 동시에 출력할때</vt:lpstr>
      <vt:lpstr>형식화된 출력</vt:lpstr>
      <vt:lpstr>Lab: 대화하는 프로그램 만들기</vt:lpstr>
      <vt:lpstr>Solution</vt:lpstr>
      <vt:lpstr>Lab: 사각형 그리기</vt:lpstr>
      <vt:lpstr>Solution</vt:lpstr>
      <vt:lpstr>Lab: BMI 계산하기</vt:lpstr>
      <vt:lpstr>Solution</vt:lpstr>
      <vt:lpstr>Lab: 구의 부피 계산하기</vt:lpstr>
      <vt:lpstr>Solution</vt:lpstr>
      <vt:lpstr>Lab: 자동판매기 프로그램 </vt:lpstr>
      <vt:lpstr>Solution</vt:lpstr>
      <vt:lpstr>이번 장에서 배운 것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418</cp:revision>
  <dcterms:created xsi:type="dcterms:W3CDTF">2007-06-29T06:43:39Z</dcterms:created>
  <dcterms:modified xsi:type="dcterms:W3CDTF">2023-06-27T03:10:01Z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