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09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C2D3E-2F9D-419A-A899-335249B05B2C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5727F-EA62-48A3-8B08-674002CB6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69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5727F-EA62-48A3-8B08-674002CB646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40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6467F04-D222-41E4-AAAB-A6BF79E2B11B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75852E-2C1F-4613-A680-0DC7EB19F9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7F04-D222-41E4-AAAB-A6BF79E2B11B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52E-2C1F-4613-A680-0DC7EB19F9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7F04-D222-41E4-AAAB-A6BF79E2B11B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52E-2C1F-4613-A680-0DC7EB19F9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467F04-D222-41E4-AAAB-A6BF79E2B11B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75852E-2C1F-4613-A680-0DC7EB19F95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467F04-D222-41E4-AAAB-A6BF79E2B11B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75852E-2C1F-4613-A680-0DC7EB19F9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7F04-D222-41E4-AAAB-A6BF79E2B11B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52E-2C1F-4613-A680-0DC7EB19F95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7F04-D222-41E4-AAAB-A6BF79E2B11B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52E-2C1F-4613-A680-0DC7EB19F95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467F04-D222-41E4-AAAB-A6BF79E2B11B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75852E-2C1F-4613-A680-0DC7EB19F95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7F04-D222-41E4-AAAB-A6BF79E2B11B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52E-2C1F-4613-A680-0DC7EB19F9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467F04-D222-41E4-AAAB-A6BF79E2B11B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75852E-2C1F-4613-A680-0DC7EB19F95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467F04-D222-41E4-AAAB-A6BF79E2B11B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75852E-2C1F-4613-A680-0DC7EB19F95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tx2">
                <a:lumMod val="60000"/>
                <a:lumOff val="40000"/>
                <a:tint val="44500"/>
                <a:satMod val="160000"/>
              </a:schemeClr>
            </a:gs>
            <a:gs pos="100000">
              <a:schemeClr val="tx2">
                <a:lumMod val="60000"/>
                <a:lumOff val="40000"/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467F04-D222-41E4-AAAB-A6BF79E2B11B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75852E-2C1F-4613-A680-0DC7EB19F9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numCol="1" anchor="ctr">
            <a:normAutofit/>
          </a:bodyPr>
          <a:lstStyle/>
          <a:p>
            <a:pPr algn="ctr"/>
            <a:r>
              <a:rPr lang="ko-KR" altLang="en-US" sz="3600" dirty="0" smtClean="0">
                <a:solidFill>
                  <a:schemeClr val="bg2">
                    <a:lumMod val="50000"/>
                  </a:schemeClr>
                </a:solidFill>
              </a:rPr>
              <a:t>메이지 유신의 시작과 전개 과정</a:t>
            </a:r>
            <a:endParaRPr lang="ko-KR" alt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1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18329" cy="778098"/>
          </a:xfr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anchor="ctr">
            <a:normAutofit fontScale="90000"/>
          </a:bodyPr>
          <a:lstStyle/>
          <a:p>
            <a:r>
              <a:rPr lang="en-US" altLang="ko-KR" sz="3600" dirty="0" smtClean="0">
                <a:solidFill>
                  <a:schemeClr val="bg2">
                    <a:lumMod val="50000"/>
                  </a:schemeClr>
                </a:solidFill>
              </a:rPr>
              <a:t>1.</a:t>
            </a:r>
            <a:r>
              <a:rPr lang="ko-KR" altLang="en-US" sz="3600" dirty="0" smtClean="0">
                <a:solidFill>
                  <a:schemeClr val="bg2">
                    <a:lumMod val="50000"/>
                  </a:schemeClr>
                </a:solidFill>
              </a:rPr>
              <a:t>시</a:t>
            </a:r>
            <a:r>
              <a:rPr lang="ko-KR" altLang="en-US" sz="3600" dirty="0">
                <a:solidFill>
                  <a:schemeClr val="bg2">
                    <a:lumMod val="50000"/>
                  </a:schemeClr>
                </a:solidFill>
              </a:rPr>
              <a:t>작</a:t>
            </a:r>
            <a:r>
              <a:rPr lang="ko-KR" altLang="en-US" sz="3600" dirty="0" smtClean="0">
                <a:solidFill>
                  <a:schemeClr val="bg2">
                    <a:lumMod val="50000"/>
                  </a:schemeClr>
                </a:solidFill>
              </a:rPr>
              <a:t>하게 된 배</a:t>
            </a:r>
            <a:r>
              <a:rPr lang="ko-KR" altLang="en-US" sz="3600" dirty="0">
                <a:solidFill>
                  <a:schemeClr val="bg2">
                    <a:lumMod val="50000"/>
                  </a:schemeClr>
                </a:solidFill>
              </a:rPr>
              <a:t>경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51520" y="1241384"/>
            <a:ext cx="8352928" cy="4467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44" y="2305723"/>
            <a:ext cx="2605614" cy="1522053"/>
          </a:xfrm>
        </p:spPr>
      </p:pic>
      <p:sp>
        <p:nvSpPr>
          <p:cNvPr id="15" name="오른쪽 화살표 14"/>
          <p:cNvSpPr/>
          <p:nvPr/>
        </p:nvSpPr>
        <p:spPr>
          <a:xfrm>
            <a:off x="3994048" y="2826249"/>
            <a:ext cx="137381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3994049" y="2258506"/>
            <a:ext cx="86787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3994048" y="3378676"/>
            <a:ext cx="1009999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2105253" y="4243990"/>
            <a:ext cx="4645461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서양 열강의 압박으로 인한 무리한 개항 요구</a:t>
            </a:r>
            <a:r>
              <a:rPr lang="en-US" altLang="ko-KR" sz="2000" dirty="0" smtClean="0">
                <a:solidFill>
                  <a:schemeClr val="bg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9" y="2322192"/>
            <a:ext cx="2612582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706090"/>
          </a:xfr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altLang="ko-KR" sz="3600" dirty="0" smtClean="0">
                <a:solidFill>
                  <a:schemeClr val="bg2">
                    <a:lumMod val="50000"/>
                  </a:schemeClr>
                </a:solidFill>
              </a:rPr>
              <a:t>2.</a:t>
            </a:r>
            <a:r>
              <a:rPr lang="ko-KR" altLang="en-US" sz="3600" dirty="0" smtClean="0">
                <a:solidFill>
                  <a:schemeClr val="bg2">
                    <a:lumMod val="50000"/>
                  </a:schemeClr>
                </a:solidFill>
              </a:rPr>
              <a:t>전개 과정</a:t>
            </a:r>
            <a:endParaRPr lang="ko-KR" alt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352928" cy="4608512"/>
          </a:xfr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t"/>
          <a:lstStyle/>
          <a:p>
            <a:pPr>
              <a:buFont typeface="Wingdings" panose="05000000000000000000" pitchFamily="2" charset="2"/>
              <a:buChar char="u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u="sng" dirty="0" smtClean="0"/>
              <a:t>1.</a:t>
            </a:r>
            <a:r>
              <a:rPr lang="ko-KR" altLang="en-US" u="sng" dirty="0" smtClean="0"/>
              <a:t>서양 열강의 개항요구에 의한 </a:t>
            </a:r>
            <a:r>
              <a:rPr lang="ko-KR" altLang="en-US" b="1" u="sng" dirty="0" err="1" smtClean="0"/>
              <a:t>쿠로후네</a:t>
            </a:r>
            <a:r>
              <a:rPr lang="ko-KR" altLang="en-US" b="1" u="sng" dirty="0" smtClean="0"/>
              <a:t> 사건</a:t>
            </a:r>
            <a:r>
              <a:rPr lang="ko-KR" altLang="en-US" u="sng" dirty="0" smtClean="0"/>
              <a:t>으로 조약 체결</a:t>
            </a:r>
            <a:endParaRPr lang="en-US" altLang="ko-KR" u="sng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ko-KR" u="sng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u="sng" dirty="0" smtClean="0"/>
              <a:t>2. </a:t>
            </a:r>
            <a:r>
              <a:rPr lang="ko-KR" altLang="en-US" u="sng" dirty="0" smtClean="0"/>
              <a:t>이로 인해 불만을 품은 막부타도세력과 왕정 복고 세력</a:t>
            </a:r>
            <a:endParaRPr lang="en-US" altLang="ko-KR" u="sng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ko-KR" u="sng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u="sng" dirty="0" smtClean="0"/>
              <a:t>3. 1867</a:t>
            </a:r>
            <a:r>
              <a:rPr lang="ko-KR" altLang="en-US" u="sng" dirty="0" smtClean="0"/>
              <a:t>년 </a:t>
            </a:r>
            <a:r>
              <a:rPr lang="en-US" altLang="ko-KR" u="sng" dirty="0" smtClean="0"/>
              <a:t> </a:t>
            </a:r>
            <a:r>
              <a:rPr lang="ko-KR" altLang="en-US" b="1" u="sng" dirty="0" smtClean="0"/>
              <a:t>대정봉환</a:t>
            </a:r>
            <a:r>
              <a:rPr lang="ko-KR" altLang="en-US" u="sng" dirty="0" smtClean="0"/>
              <a:t> 발발 </a:t>
            </a:r>
            <a:endParaRPr lang="en-US" altLang="ko-KR" u="sng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ko-KR" u="sng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u="sng" dirty="0" smtClean="0"/>
              <a:t>4.1868</a:t>
            </a:r>
            <a:r>
              <a:rPr lang="ko-KR" altLang="en-US" u="sng" dirty="0" smtClean="0"/>
              <a:t>년 </a:t>
            </a:r>
            <a:r>
              <a:rPr lang="ko-KR" altLang="en-US" u="sng" dirty="0" err="1" smtClean="0"/>
              <a:t>덴노</a:t>
            </a:r>
            <a:r>
              <a:rPr lang="ko-KR" altLang="en-US" u="sng" dirty="0" smtClean="0"/>
              <a:t> 중심의 국가로 복고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264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042792" cy="864096"/>
          </a:xfr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anchor="ctr">
            <a:normAutofit fontScale="90000"/>
          </a:bodyPr>
          <a:lstStyle/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2-1.</a:t>
            </a:r>
            <a:r>
              <a:rPr lang="ko-KR" altLang="en-US" sz="2700" dirty="0" err="1" smtClean="0">
                <a:solidFill>
                  <a:schemeClr val="bg2">
                    <a:lumMod val="50000"/>
                  </a:schemeClr>
                </a:solidFill>
              </a:rPr>
              <a:t>쿠로후네</a:t>
            </a:r>
            <a:r>
              <a:rPr lang="ko-KR" altLang="en-US" sz="2700" dirty="0" smtClean="0">
                <a:solidFill>
                  <a:schemeClr val="bg2">
                    <a:lumMod val="50000"/>
                  </a:schemeClr>
                </a:solidFill>
              </a:rPr>
              <a:t> 사건과 </a:t>
            </a:r>
            <a:r>
              <a:rPr lang="ko-KR" altLang="en-US" sz="2700" dirty="0" err="1" smtClean="0">
                <a:solidFill>
                  <a:schemeClr val="bg2">
                    <a:lumMod val="50000"/>
                  </a:schemeClr>
                </a:solidFill>
              </a:rPr>
              <a:t>대정봉환란</a:t>
            </a:r>
            <a:r>
              <a:rPr lang="en-US" altLang="ko-KR" sz="27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ko-KR" altLang="en-US" sz="2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03303" y="1708440"/>
            <a:ext cx="3312368" cy="46968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dirty="0"/>
          </a:p>
          <a:p>
            <a:pPr algn="ctr"/>
            <a:r>
              <a:rPr lang="ko-KR" altLang="en-US" sz="2400" dirty="0" err="1" smtClean="0">
                <a:solidFill>
                  <a:schemeClr val="tx1"/>
                </a:solidFill>
              </a:rPr>
              <a:t>쿠로후네란</a:t>
            </a:r>
            <a:r>
              <a:rPr lang="ko-KR" altLang="en-US" sz="2400" dirty="0" smtClean="0">
                <a:solidFill>
                  <a:schemeClr val="tx1"/>
                </a:solidFill>
              </a:rPr>
              <a:t> 미국의 군함으로 미국은  이 군함을 </a:t>
            </a:r>
            <a:r>
              <a:rPr lang="en-US" altLang="ko-KR" sz="2400" dirty="0" smtClean="0">
                <a:solidFill>
                  <a:schemeClr val="tx1"/>
                </a:solidFill>
              </a:rPr>
              <a:t>4</a:t>
            </a:r>
            <a:r>
              <a:rPr lang="ko-KR" altLang="en-US" sz="2400" dirty="0" smtClean="0">
                <a:solidFill>
                  <a:schemeClr val="tx1"/>
                </a:solidFill>
              </a:rPr>
              <a:t>척 가져와 개항을 요구하며 무력시위를 벌였다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7" y="3573016"/>
            <a:ext cx="2880320" cy="2530400"/>
          </a:xfrm>
          <a:solidFill>
            <a:schemeClr val="bg1"/>
          </a:solidFill>
        </p:spPr>
      </p:pic>
      <p:sp>
        <p:nvSpPr>
          <p:cNvPr id="6" name="직사각형 5"/>
          <p:cNvSpPr/>
          <p:nvPr/>
        </p:nvSpPr>
        <p:spPr>
          <a:xfrm>
            <a:off x="4644008" y="1708440"/>
            <a:ext cx="3312368" cy="46968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sz="2400" dirty="0" smtClean="0">
                <a:solidFill>
                  <a:schemeClr val="tx1"/>
                </a:solidFill>
              </a:rPr>
              <a:t>대정봉환이란 </a:t>
            </a:r>
            <a:r>
              <a:rPr lang="ko-KR" altLang="en-US" sz="2400" dirty="0" err="1" smtClean="0">
                <a:solidFill>
                  <a:schemeClr val="tx1"/>
                </a:solidFill>
              </a:rPr>
              <a:t>쇼군이</a:t>
            </a:r>
            <a:r>
              <a:rPr lang="ko-KR" altLang="en-US" sz="2400" dirty="0" smtClean="0">
                <a:solidFill>
                  <a:schemeClr val="tx1"/>
                </a:solidFill>
              </a:rPr>
              <a:t> </a:t>
            </a:r>
            <a:r>
              <a:rPr lang="ko-KR" altLang="en-US" sz="2400" dirty="0" err="1" smtClean="0">
                <a:solidFill>
                  <a:schemeClr val="tx1"/>
                </a:solidFill>
              </a:rPr>
              <a:t>덴노에게</a:t>
            </a:r>
            <a:r>
              <a:rPr lang="ko-KR" altLang="en-US" sz="2400" dirty="0" smtClean="0">
                <a:solidFill>
                  <a:schemeClr val="tx1"/>
                </a:solidFill>
              </a:rPr>
              <a:t>  실질적인 통치권을 넘긴 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r>
              <a:rPr lang="ko-KR" altLang="en-US" sz="2400" dirty="0" smtClean="0">
                <a:solidFill>
                  <a:schemeClr val="tx1"/>
                </a:solidFill>
              </a:rPr>
              <a:t>사건을 일컫는다</a:t>
            </a:r>
            <a:r>
              <a:rPr lang="en-US" altLang="ko-KR" sz="2400" dirty="0" smtClean="0">
                <a:solidFill>
                  <a:schemeClr val="tx1"/>
                </a:solidFill>
              </a:rPr>
              <a:t>.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90" y="3284984"/>
            <a:ext cx="2880320" cy="28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9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4402832" cy="580926"/>
          </a:xfr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3.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</a:rPr>
              <a:t>개항으로 인한 발 빠른 근대화 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3226148" cy="3744416"/>
          </a:xfrm>
          <a:solidFill>
            <a:schemeClr val="bg1"/>
          </a:solidFill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72" y="2708920"/>
            <a:ext cx="3168352" cy="3672407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324108" y="1412776"/>
            <a:ext cx="7272808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일본 천황의 발 빠른 정책으로 </a:t>
            </a:r>
            <a:r>
              <a:rPr lang="en-US" altLang="ko-KR" dirty="0" smtClean="0">
                <a:solidFill>
                  <a:schemeClr val="tx1"/>
                </a:solidFill>
              </a:rPr>
              <a:t>1872</a:t>
            </a:r>
            <a:r>
              <a:rPr lang="ko-KR" altLang="en-US" dirty="0" smtClean="0">
                <a:solidFill>
                  <a:schemeClr val="tx1"/>
                </a:solidFill>
              </a:rPr>
              <a:t>년부터 철도가 깔리기 시작해 </a:t>
            </a:r>
            <a:r>
              <a:rPr lang="en-US" altLang="ko-KR" dirty="0" smtClean="0">
                <a:solidFill>
                  <a:schemeClr val="tx1"/>
                </a:solidFill>
              </a:rPr>
              <a:t>1890</a:t>
            </a:r>
            <a:r>
              <a:rPr lang="ko-KR" altLang="en-US" dirty="0" smtClean="0">
                <a:solidFill>
                  <a:schemeClr val="tx1"/>
                </a:solidFill>
              </a:rPr>
              <a:t>년에 이르러 </a:t>
            </a:r>
            <a:r>
              <a:rPr lang="en-US" altLang="ko-KR" dirty="0" smtClean="0">
                <a:solidFill>
                  <a:schemeClr val="tx1"/>
                </a:solidFill>
              </a:rPr>
              <a:t>2</a:t>
            </a:r>
            <a:r>
              <a:rPr lang="ko-KR" altLang="en-US" dirty="0" err="1" smtClean="0">
                <a:solidFill>
                  <a:schemeClr val="tx1"/>
                </a:solidFill>
              </a:rPr>
              <a:t>천킬로미터가</a:t>
            </a:r>
            <a:r>
              <a:rPr lang="ko-KR" altLang="en-US" dirty="0" smtClean="0">
                <a:solidFill>
                  <a:schemeClr val="tx1"/>
                </a:solidFill>
              </a:rPr>
              <a:t> 넘는 철도가 깔렸고 전국적으로 전기가 보급되기 시작한다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1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96344" cy="720080"/>
          </a:xfr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</a:rPr>
              <a:t>4.</a:t>
            </a:r>
            <a:r>
              <a:rPr lang="ko-KR" altLang="en-US" b="1" dirty="0" smtClean="0">
                <a:solidFill>
                  <a:schemeClr val="bg2">
                    <a:lumMod val="50000"/>
                  </a:schemeClr>
                </a:solidFill>
              </a:rPr>
              <a:t>근대화 이후의 일본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ko-KR" alt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107504" y="1916832"/>
            <a:ext cx="3600400" cy="3456384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/>
            <a:endParaRPr lang="en-US" altLang="ko-KR" dirty="0"/>
          </a:p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강해진 국력을 바탕으로 활발해진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침략활동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서양 세력의 침입을 막기 위한 민족주의 반포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3851920" y="3284984"/>
            <a:ext cx="144016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5364088" y="1916832"/>
            <a:ext cx="3600400" cy="3456384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다른 아시아국가와 달리 식민지가 되자 않고  </a:t>
            </a:r>
            <a:r>
              <a:rPr lang="ko-KR" altLang="en-US" sz="2000" b="1" dirty="0" err="1" smtClean="0">
                <a:solidFill>
                  <a:schemeClr val="tx1"/>
                </a:solidFill>
              </a:rPr>
              <a:t>당대아시아의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강대국으로 떠오름</a:t>
            </a:r>
            <a:endParaRPr lang="en-US" altLang="ko-KR" dirty="0"/>
          </a:p>
        </p:txBody>
      </p:sp>
      <p:sp>
        <p:nvSpPr>
          <p:cNvPr id="8" name="타원 7"/>
          <p:cNvSpPr/>
          <p:nvPr/>
        </p:nvSpPr>
        <p:spPr>
          <a:xfrm>
            <a:off x="7164288" y="558924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55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0499" y="1124744"/>
            <a:ext cx="6612708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4800" dirty="0" smtClean="0"/>
              <a:t>끝까지 봐주셔서 감사합니다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28263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145</Words>
  <Application>Microsoft Office PowerPoint</Application>
  <PresentationFormat>화면 슬라이드 쇼(4:3)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오렌지</vt:lpstr>
      <vt:lpstr>메이지 유신의 시작과 전개 과정</vt:lpstr>
      <vt:lpstr>1.시작하게 된 배경</vt:lpstr>
      <vt:lpstr>2.전개 과정</vt:lpstr>
      <vt:lpstr>2-1.쿠로후네 사건과 대정봉환란?</vt:lpstr>
      <vt:lpstr>3.개항으로 인한 발 빠른 근대화 </vt:lpstr>
      <vt:lpstr>4.근대화 이후의 일본…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근대 일본의 사회</dc:title>
  <dc:creator>USER</dc:creator>
  <cp:lastModifiedBy>choi-pc</cp:lastModifiedBy>
  <cp:revision>23</cp:revision>
  <dcterms:created xsi:type="dcterms:W3CDTF">2018-11-21T10:03:01Z</dcterms:created>
  <dcterms:modified xsi:type="dcterms:W3CDTF">2018-11-26T16:57:06Z</dcterms:modified>
</cp:coreProperties>
</file>