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76" r:id="rId14"/>
    <p:sldId id="277" r:id="rId15"/>
    <p:sldId id="278" r:id="rId16"/>
    <p:sldId id="281" r:id="rId17"/>
    <p:sldId id="279" r:id="rId18"/>
    <p:sldId id="267" r:id="rId19"/>
    <p:sldId id="268" r:id="rId20"/>
    <p:sldId id="269" r:id="rId21"/>
    <p:sldId id="270" r:id="rId22"/>
    <p:sldId id="273" r:id="rId23"/>
    <p:sldId id="274" r:id="rId24"/>
    <p:sldId id="282" r:id="rId25"/>
    <p:sldId id="283" r:id="rId26"/>
    <p:sldId id="275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oD2FgeUpo" TargetMode="External"/><Relationship Id="rId1" Type="http://schemas.openxmlformats.org/officeDocument/2006/relationships/hyperlink" Target="https://www.youtube.com/watch?v=HdDOYm-crMk" TargetMode="External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oD2FgeUpo" TargetMode="External"/><Relationship Id="rId1" Type="http://schemas.openxmlformats.org/officeDocument/2006/relationships/hyperlink" Target="https://www.youtube.com/watch?v=HdDOYm-crM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99932-61C0-4629-8008-179190C407D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92793B-8B22-4A66-BFCB-61B1A10B511F}">
      <dgm:prSet/>
      <dgm:spPr/>
      <dgm:t>
        <a:bodyPr/>
        <a:lstStyle/>
        <a:p>
          <a:pPr>
            <a:defRPr cap="all"/>
          </a:pPr>
          <a:r>
            <a:rPr lang="ko-KR" dirty="0" err="1"/>
            <a:t>단카이세대란</a:t>
          </a:r>
          <a:r>
            <a:rPr lang="en-US" dirty="0"/>
            <a:t>?</a:t>
          </a:r>
        </a:p>
      </dgm:t>
    </dgm:pt>
    <dgm:pt modelId="{293D91FF-A210-4DA9-9098-4C2A9E7E4061}" type="parTrans" cxnId="{D2BCEE34-04CE-4DCC-88BF-7A0214989A71}">
      <dgm:prSet/>
      <dgm:spPr/>
      <dgm:t>
        <a:bodyPr/>
        <a:lstStyle/>
        <a:p>
          <a:endParaRPr lang="en-US"/>
        </a:p>
      </dgm:t>
    </dgm:pt>
    <dgm:pt modelId="{C657B893-161C-4BE8-B725-7FE2EDB16D5B}" type="sibTrans" cxnId="{D2BCEE34-04CE-4DCC-88BF-7A0214989A71}">
      <dgm:prSet/>
      <dgm:spPr/>
      <dgm:t>
        <a:bodyPr/>
        <a:lstStyle/>
        <a:p>
          <a:endParaRPr lang="en-US"/>
        </a:p>
      </dgm:t>
    </dgm:pt>
    <dgm:pt modelId="{2E46F215-A4E9-4586-B833-C44DB4719691}">
      <dgm:prSet/>
      <dgm:spPr/>
      <dgm:t>
        <a:bodyPr/>
        <a:lstStyle/>
        <a:p>
          <a:pPr>
            <a:defRPr cap="all"/>
          </a:pPr>
          <a:r>
            <a:rPr lang="ko-KR" dirty="0" err="1"/>
            <a:t>단카이세대의</a:t>
          </a:r>
          <a:r>
            <a:rPr lang="ko-KR" dirty="0"/>
            <a:t> 특</a:t>
          </a:r>
          <a:r>
            <a:rPr lang="ko-KR" altLang="en-US" dirty="0"/>
            <a:t>징</a:t>
          </a:r>
          <a:endParaRPr lang="en-US" dirty="0"/>
        </a:p>
      </dgm:t>
    </dgm:pt>
    <dgm:pt modelId="{3AD27EB9-9801-4FE4-B0B1-83C2E9B61CA5}" type="parTrans" cxnId="{5CB30ACF-8924-4048-8591-43A478DE1A1E}">
      <dgm:prSet/>
      <dgm:spPr/>
      <dgm:t>
        <a:bodyPr/>
        <a:lstStyle/>
        <a:p>
          <a:endParaRPr lang="en-US"/>
        </a:p>
      </dgm:t>
    </dgm:pt>
    <dgm:pt modelId="{F4ED7AB9-F9B4-48E7-B9FC-2C50C012D19B}" type="sibTrans" cxnId="{5CB30ACF-8924-4048-8591-43A478DE1A1E}">
      <dgm:prSet/>
      <dgm:spPr/>
      <dgm:t>
        <a:bodyPr/>
        <a:lstStyle/>
        <a:p>
          <a:endParaRPr lang="en-US"/>
        </a:p>
      </dgm:t>
    </dgm:pt>
    <dgm:pt modelId="{602F2CF8-029E-43EE-9E35-A0D8CC155767}">
      <dgm:prSet/>
      <dgm:spPr/>
      <dgm:t>
        <a:bodyPr/>
        <a:lstStyle/>
        <a:p>
          <a:pPr>
            <a:defRPr cap="all"/>
          </a:pPr>
          <a:r>
            <a:rPr lang="ko-KR"/>
            <a:t>사토리세대란</a:t>
          </a:r>
          <a:r>
            <a:rPr lang="en-US"/>
            <a:t>?</a:t>
          </a:r>
        </a:p>
      </dgm:t>
    </dgm:pt>
    <dgm:pt modelId="{26F3E96E-19CB-4097-9AB4-DC0984115238}" type="parTrans" cxnId="{983AE818-AE96-4931-93B5-1A2D5081D224}">
      <dgm:prSet/>
      <dgm:spPr/>
      <dgm:t>
        <a:bodyPr/>
        <a:lstStyle/>
        <a:p>
          <a:endParaRPr lang="en-US"/>
        </a:p>
      </dgm:t>
    </dgm:pt>
    <dgm:pt modelId="{AE067AE1-C507-405A-9F15-38034226D024}" type="sibTrans" cxnId="{983AE818-AE96-4931-93B5-1A2D5081D224}">
      <dgm:prSet/>
      <dgm:spPr/>
      <dgm:t>
        <a:bodyPr/>
        <a:lstStyle/>
        <a:p>
          <a:endParaRPr lang="en-US"/>
        </a:p>
      </dgm:t>
    </dgm:pt>
    <dgm:pt modelId="{FDA50D65-4FAE-46EB-A5D1-FD65A58D761A}">
      <dgm:prSet/>
      <dgm:spPr/>
      <dgm:t>
        <a:bodyPr/>
        <a:lstStyle/>
        <a:p>
          <a:pPr>
            <a:defRPr cap="all"/>
          </a:pPr>
          <a:r>
            <a:rPr lang="ko-KR" dirty="0" err="1"/>
            <a:t>사토리세대의</a:t>
          </a:r>
          <a:r>
            <a:rPr lang="ko-KR" dirty="0"/>
            <a:t> 특징</a:t>
          </a:r>
          <a:r>
            <a:rPr lang="en-US" dirty="0"/>
            <a:t>, </a:t>
          </a:r>
          <a:r>
            <a:rPr lang="ko-KR" dirty="0" err="1"/>
            <a:t>유토리</a:t>
          </a:r>
          <a:r>
            <a:rPr lang="ko-KR" dirty="0"/>
            <a:t> 세대</a:t>
          </a:r>
          <a:endParaRPr lang="en-US" dirty="0"/>
        </a:p>
      </dgm:t>
    </dgm:pt>
    <dgm:pt modelId="{49617553-4C1F-4DB5-BA03-8AFAA0440834}" type="parTrans" cxnId="{5421AF10-1168-4D22-BD5E-9AE16D6D3E82}">
      <dgm:prSet/>
      <dgm:spPr/>
      <dgm:t>
        <a:bodyPr/>
        <a:lstStyle/>
        <a:p>
          <a:endParaRPr lang="en-US"/>
        </a:p>
      </dgm:t>
    </dgm:pt>
    <dgm:pt modelId="{523A93CA-21E9-49D6-8171-A002ABFB25D3}" type="sibTrans" cxnId="{5421AF10-1168-4D22-BD5E-9AE16D6D3E82}">
      <dgm:prSet/>
      <dgm:spPr/>
      <dgm:t>
        <a:bodyPr/>
        <a:lstStyle/>
        <a:p>
          <a:endParaRPr lang="en-US"/>
        </a:p>
      </dgm:t>
    </dgm:pt>
    <dgm:pt modelId="{9F0AA4AE-01BE-4A6A-A588-C9C0FC8C5C9C}">
      <dgm:prSet/>
      <dgm:spPr/>
      <dgm:t>
        <a:bodyPr/>
        <a:lstStyle/>
        <a:p>
          <a:pPr>
            <a:defRPr cap="all"/>
          </a:pPr>
          <a:r>
            <a:rPr lang="ko-KR"/>
            <a:t>관련 영상</a:t>
          </a:r>
          <a:endParaRPr lang="en-US"/>
        </a:p>
      </dgm:t>
    </dgm:pt>
    <dgm:pt modelId="{DF6BA5C6-9724-49C7-89FF-4118AB8E4F1A}" type="parTrans" cxnId="{D6E58166-1D77-47B9-B03E-9C1E12F64EB8}">
      <dgm:prSet/>
      <dgm:spPr/>
      <dgm:t>
        <a:bodyPr/>
        <a:lstStyle/>
        <a:p>
          <a:endParaRPr lang="en-US"/>
        </a:p>
      </dgm:t>
    </dgm:pt>
    <dgm:pt modelId="{0BC58C33-919C-45BD-A79E-EC2F6E3B553E}" type="sibTrans" cxnId="{D6E58166-1D77-47B9-B03E-9C1E12F64EB8}">
      <dgm:prSet/>
      <dgm:spPr/>
      <dgm:t>
        <a:bodyPr/>
        <a:lstStyle/>
        <a:p>
          <a:endParaRPr lang="en-US"/>
        </a:p>
      </dgm:t>
    </dgm:pt>
    <dgm:pt modelId="{EFCB9C46-7754-4609-A5FD-5C83F0666A6D}" type="pres">
      <dgm:prSet presAssocID="{B7999932-61C0-4629-8008-179190C407DC}" presName="vert0" presStyleCnt="0">
        <dgm:presLayoutVars>
          <dgm:dir/>
          <dgm:animOne val="branch"/>
          <dgm:animLvl val="lvl"/>
        </dgm:presLayoutVars>
      </dgm:prSet>
      <dgm:spPr/>
    </dgm:pt>
    <dgm:pt modelId="{C1D65310-049A-4C73-9BB8-FCE902AAE2CB}" type="pres">
      <dgm:prSet presAssocID="{9B92793B-8B22-4A66-BFCB-61B1A10B511F}" presName="thickLine" presStyleLbl="alignNode1" presStyleIdx="0" presStyleCnt="5"/>
      <dgm:spPr/>
    </dgm:pt>
    <dgm:pt modelId="{A348E0E5-2E7A-4853-AF24-4B94AA1686AE}" type="pres">
      <dgm:prSet presAssocID="{9B92793B-8B22-4A66-BFCB-61B1A10B511F}" presName="horz1" presStyleCnt="0"/>
      <dgm:spPr/>
    </dgm:pt>
    <dgm:pt modelId="{406405CB-7CD9-43FF-AE6F-C119BFAFC612}" type="pres">
      <dgm:prSet presAssocID="{9B92793B-8B22-4A66-BFCB-61B1A10B511F}" presName="tx1" presStyleLbl="revTx" presStyleIdx="0" presStyleCnt="5"/>
      <dgm:spPr/>
    </dgm:pt>
    <dgm:pt modelId="{5FC61609-B55A-4FF3-A20E-E48D49F29C87}" type="pres">
      <dgm:prSet presAssocID="{9B92793B-8B22-4A66-BFCB-61B1A10B511F}" presName="vert1" presStyleCnt="0"/>
      <dgm:spPr/>
    </dgm:pt>
    <dgm:pt modelId="{63DF111B-C944-46E3-97E8-A55E66EC1AFE}" type="pres">
      <dgm:prSet presAssocID="{2E46F215-A4E9-4586-B833-C44DB4719691}" presName="thickLine" presStyleLbl="alignNode1" presStyleIdx="1" presStyleCnt="5"/>
      <dgm:spPr/>
    </dgm:pt>
    <dgm:pt modelId="{A6346D80-4434-4732-9041-0D04B02D9C4F}" type="pres">
      <dgm:prSet presAssocID="{2E46F215-A4E9-4586-B833-C44DB4719691}" presName="horz1" presStyleCnt="0"/>
      <dgm:spPr/>
    </dgm:pt>
    <dgm:pt modelId="{441C7FAE-7F0F-43C0-8806-7995145BE718}" type="pres">
      <dgm:prSet presAssocID="{2E46F215-A4E9-4586-B833-C44DB4719691}" presName="tx1" presStyleLbl="revTx" presStyleIdx="1" presStyleCnt="5"/>
      <dgm:spPr/>
    </dgm:pt>
    <dgm:pt modelId="{EC8A07C6-83CA-4E6E-95BF-DB0BBAEB693C}" type="pres">
      <dgm:prSet presAssocID="{2E46F215-A4E9-4586-B833-C44DB4719691}" presName="vert1" presStyleCnt="0"/>
      <dgm:spPr/>
    </dgm:pt>
    <dgm:pt modelId="{0DA6285C-9E36-49CD-B3CF-B959BB401060}" type="pres">
      <dgm:prSet presAssocID="{602F2CF8-029E-43EE-9E35-A0D8CC155767}" presName="thickLine" presStyleLbl="alignNode1" presStyleIdx="2" presStyleCnt="5"/>
      <dgm:spPr/>
    </dgm:pt>
    <dgm:pt modelId="{BABC3EAF-7214-4194-8130-D80B106A11AF}" type="pres">
      <dgm:prSet presAssocID="{602F2CF8-029E-43EE-9E35-A0D8CC155767}" presName="horz1" presStyleCnt="0"/>
      <dgm:spPr/>
    </dgm:pt>
    <dgm:pt modelId="{B45A29D5-C941-4859-83D3-909683F39661}" type="pres">
      <dgm:prSet presAssocID="{602F2CF8-029E-43EE-9E35-A0D8CC155767}" presName="tx1" presStyleLbl="revTx" presStyleIdx="2" presStyleCnt="5"/>
      <dgm:spPr/>
    </dgm:pt>
    <dgm:pt modelId="{D897F0AF-5BB5-497E-A6F6-449BAD9E3960}" type="pres">
      <dgm:prSet presAssocID="{602F2CF8-029E-43EE-9E35-A0D8CC155767}" presName="vert1" presStyleCnt="0"/>
      <dgm:spPr/>
    </dgm:pt>
    <dgm:pt modelId="{28C2B304-08A6-4CFA-AF51-498DB187F83E}" type="pres">
      <dgm:prSet presAssocID="{FDA50D65-4FAE-46EB-A5D1-FD65A58D761A}" presName="thickLine" presStyleLbl="alignNode1" presStyleIdx="3" presStyleCnt="5"/>
      <dgm:spPr/>
    </dgm:pt>
    <dgm:pt modelId="{4A5F425B-BE74-46A8-AA87-F79F32D0F35B}" type="pres">
      <dgm:prSet presAssocID="{FDA50D65-4FAE-46EB-A5D1-FD65A58D761A}" presName="horz1" presStyleCnt="0"/>
      <dgm:spPr/>
    </dgm:pt>
    <dgm:pt modelId="{3C211085-3190-4A8E-B67A-250260EADD3D}" type="pres">
      <dgm:prSet presAssocID="{FDA50D65-4FAE-46EB-A5D1-FD65A58D761A}" presName="tx1" presStyleLbl="revTx" presStyleIdx="3" presStyleCnt="5"/>
      <dgm:spPr/>
    </dgm:pt>
    <dgm:pt modelId="{680899B5-58F6-4DA9-B256-ECD0D765A721}" type="pres">
      <dgm:prSet presAssocID="{FDA50D65-4FAE-46EB-A5D1-FD65A58D761A}" presName="vert1" presStyleCnt="0"/>
      <dgm:spPr/>
    </dgm:pt>
    <dgm:pt modelId="{9848F3AC-E1BA-4B0A-8CAE-67CBDB2E7094}" type="pres">
      <dgm:prSet presAssocID="{9F0AA4AE-01BE-4A6A-A588-C9C0FC8C5C9C}" presName="thickLine" presStyleLbl="alignNode1" presStyleIdx="4" presStyleCnt="5"/>
      <dgm:spPr/>
    </dgm:pt>
    <dgm:pt modelId="{A6E9A1A6-4DDB-48DF-B027-A75399BEDD02}" type="pres">
      <dgm:prSet presAssocID="{9F0AA4AE-01BE-4A6A-A588-C9C0FC8C5C9C}" presName="horz1" presStyleCnt="0"/>
      <dgm:spPr/>
    </dgm:pt>
    <dgm:pt modelId="{B7665028-6E5B-4050-BD1A-AC4DEC70C4C8}" type="pres">
      <dgm:prSet presAssocID="{9F0AA4AE-01BE-4A6A-A588-C9C0FC8C5C9C}" presName="tx1" presStyleLbl="revTx" presStyleIdx="4" presStyleCnt="5"/>
      <dgm:spPr/>
    </dgm:pt>
    <dgm:pt modelId="{94695D2A-42D8-49A5-ACEA-899B7951C525}" type="pres">
      <dgm:prSet presAssocID="{9F0AA4AE-01BE-4A6A-A588-C9C0FC8C5C9C}" presName="vert1" presStyleCnt="0"/>
      <dgm:spPr/>
    </dgm:pt>
  </dgm:ptLst>
  <dgm:cxnLst>
    <dgm:cxn modelId="{5421AF10-1168-4D22-BD5E-9AE16D6D3E82}" srcId="{B7999932-61C0-4629-8008-179190C407DC}" destId="{FDA50D65-4FAE-46EB-A5D1-FD65A58D761A}" srcOrd="3" destOrd="0" parTransId="{49617553-4C1F-4DB5-BA03-8AFAA0440834}" sibTransId="{523A93CA-21E9-49D6-8171-A002ABFB25D3}"/>
    <dgm:cxn modelId="{983AE818-AE96-4931-93B5-1A2D5081D224}" srcId="{B7999932-61C0-4629-8008-179190C407DC}" destId="{602F2CF8-029E-43EE-9E35-A0D8CC155767}" srcOrd="2" destOrd="0" parTransId="{26F3E96E-19CB-4097-9AB4-DC0984115238}" sibTransId="{AE067AE1-C507-405A-9F15-38034226D024}"/>
    <dgm:cxn modelId="{D2BCEE34-04CE-4DCC-88BF-7A0214989A71}" srcId="{B7999932-61C0-4629-8008-179190C407DC}" destId="{9B92793B-8B22-4A66-BFCB-61B1A10B511F}" srcOrd="0" destOrd="0" parTransId="{293D91FF-A210-4DA9-9098-4C2A9E7E4061}" sibTransId="{C657B893-161C-4BE8-B725-7FE2EDB16D5B}"/>
    <dgm:cxn modelId="{ADE4AE65-EA72-4C8E-822E-4DC1CCA94972}" type="presOf" srcId="{B7999932-61C0-4629-8008-179190C407DC}" destId="{EFCB9C46-7754-4609-A5FD-5C83F0666A6D}" srcOrd="0" destOrd="0" presId="urn:microsoft.com/office/officeart/2008/layout/LinedList"/>
    <dgm:cxn modelId="{D6E58166-1D77-47B9-B03E-9C1E12F64EB8}" srcId="{B7999932-61C0-4629-8008-179190C407DC}" destId="{9F0AA4AE-01BE-4A6A-A588-C9C0FC8C5C9C}" srcOrd="4" destOrd="0" parTransId="{DF6BA5C6-9724-49C7-89FF-4118AB8E4F1A}" sibTransId="{0BC58C33-919C-45BD-A79E-EC2F6E3B553E}"/>
    <dgm:cxn modelId="{12CC6B72-A768-4D07-8640-3D5836FBFDAD}" type="presOf" srcId="{9B92793B-8B22-4A66-BFCB-61B1A10B511F}" destId="{406405CB-7CD9-43FF-AE6F-C119BFAFC612}" srcOrd="0" destOrd="0" presId="urn:microsoft.com/office/officeart/2008/layout/LinedList"/>
    <dgm:cxn modelId="{3838DA85-3AF1-413C-BF76-F34ADFA35FCD}" type="presOf" srcId="{2E46F215-A4E9-4586-B833-C44DB4719691}" destId="{441C7FAE-7F0F-43C0-8806-7995145BE718}" srcOrd="0" destOrd="0" presId="urn:microsoft.com/office/officeart/2008/layout/LinedList"/>
    <dgm:cxn modelId="{A8320B87-C07A-4012-971B-B9A9673274DA}" type="presOf" srcId="{9F0AA4AE-01BE-4A6A-A588-C9C0FC8C5C9C}" destId="{B7665028-6E5B-4050-BD1A-AC4DEC70C4C8}" srcOrd="0" destOrd="0" presId="urn:microsoft.com/office/officeart/2008/layout/LinedList"/>
    <dgm:cxn modelId="{355F28A0-445F-475B-AECE-B272B828A3E6}" type="presOf" srcId="{FDA50D65-4FAE-46EB-A5D1-FD65A58D761A}" destId="{3C211085-3190-4A8E-B67A-250260EADD3D}" srcOrd="0" destOrd="0" presId="urn:microsoft.com/office/officeart/2008/layout/LinedList"/>
    <dgm:cxn modelId="{6D8BC7A7-41B5-4099-85FD-795D0C77D843}" type="presOf" srcId="{602F2CF8-029E-43EE-9E35-A0D8CC155767}" destId="{B45A29D5-C941-4859-83D3-909683F39661}" srcOrd="0" destOrd="0" presId="urn:microsoft.com/office/officeart/2008/layout/LinedList"/>
    <dgm:cxn modelId="{5CB30ACF-8924-4048-8591-43A478DE1A1E}" srcId="{B7999932-61C0-4629-8008-179190C407DC}" destId="{2E46F215-A4E9-4586-B833-C44DB4719691}" srcOrd="1" destOrd="0" parTransId="{3AD27EB9-9801-4FE4-B0B1-83C2E9B61CA5}" sibTransId="{F4ED7AB9-F9B4-48E7-B9FC-2C50C012D19B}"/>
    <dgm:cxn modelId="{6C94918C-644C-426A-B877-57F9AF845C26}" type="presParOf" srcId="{EFCB9C46-7754-4609-A5FD-5C83F0666A6D}" destId="{C1D65310-049A-4C73-9BB8-FCE902AAE2CB}" srcOrd="0" destOrd="0" presId="urn:microsoft.com/office/officeart/2008/layout/LinedList"/>
    <dgm:cxn modelId="{281961B6-1309-4713-8024-217CEE0DF8F6}" type="presParOf" srcId="{EFCB9C46-7754-4609-A5FD-5C83F0666A6D}" destId="{A348E0E5-2E7A-4853-AF24-4B94AA1686AE}" srcOrd="1" destOrd="0" presId="urn:microsoft.com/office/officeart/2008/layout/LinedList"/>
    <dgm:cxn modelId="{09CE729E-7BF1-4EE1-B817-016892553198}" type="presParOf" srcId="{A348E0E5-2E7A-4853-AF24-4B94AA1686AE}" destId="{406405CB-7CD9-43FF-AE6F-C119BFAFC612}" srcOrd="0" destOrd="0" presId="urn:microsoft.com/office/officeart/2008/layout/LinedList"/>
    <dgm:cxn modelId="{359D9003-A63B-4AE7-90FF-9AE54B40DCA7}" type="presParOf" srcId="{A348E0E5-2E7A-4853-AF24-4B94AA1686AE}" destId="{5FC61609-B55A-4FF3-A20E-E48D49F29C87}" srcOrd="1" destOrd="0" presId="urn:microsoft.com/office/officeart/2008/layout/LinedList"/>
    <dgm:cxn modelId="{66AD0DB7-7769-4CA5-BF8A-E29BE69E3C84}" type="presParOf" srcId="{EFCB9C46-7754-4609-A5FD-5C83F0666A6D}" destId="{63DF111B-C944-46E3-97E8-A55E66EC1AFE}" srcOrd="2" destOrd="0" presId="urn:microsoft.com/office/officeart/2008/layout/LinedList"/>
    <dgm:cxn modelId="{9109B168-9928-4359-B23F-ED9006C7E0FF}" type="presParOf" srcId="{EFCB9C46-7754-4609-A5FD-5C83F0666A6D}" destId="{A6346D80-4434-4732-9041-0D04B02D9C4F}" srcOrd="3" destOrd="0" presId="urn:microsoft.com/office/officeart/2008/layout/LinedList"/>
    <dgm:cxn modelId="{6098A804-39DB-4272-87E2-577DB3B03F14}" type="presParOf" srcId="{A6346D80-4434-4732-9041-0D04B02D9C4F}" destId="{441C7FAE-7F0F-43C0-8806-7995145BE718}" srcOrd="0" destOrd="0" presId="urn:microsoft.com/office/officeart/2008/layout/LinedList"/>
    <dgm:cxn modelId="{8F801DA2-9FD4-4197-885C-CA76F8E20CFC}" type="presParOf" srcId="{A6346D80-4434-4732-9041-0D04B02D9C4F}" destId="{EC8A07C6-83CA-4E6E-95BF-DB0BBAEB693C}" srcOrd="1" destOrd="0" presId="urn:microsoft.com/office/officeart/2008/layout/LinedList"/>
    <dgm:cxn modelId="{27B7E2FE-0386-4D6A-AEDA-5A48AE09C471}" type="presParOf" srcId="{EFCB9C46-7754-4609-A5FD-5C83F0666A6D}" destId="{0DA6285C-9E36-49CD-B3CF-B959BB401060}" srcOrd="4" destOrd="0" presId="urn:microsoft.com/office/officeart/2008/layout/LinedList"/>
    <dgm:cxn modelId="{5EDC6BE3-EB9C-4C42-A0A6-B39087B6EB16}" type="presParOf" srcId="{EFCB9C46-7754-4609-A5FD-5C83F0666A6D}" destId="{BABC3EAF-7214-4194-8130-D80B106A11AF}" srcOrd="5" destOrd="0" presId="urn:microsoft.com/office/officeart/2008/layout/LinedList"/>
    <dgm:cxn modelId="{E55F772C-BC80-4812-BFBC-76F72B9FFB76}" type="presParOf" srcId="{BABC3EAF-7214-4194-8130-D80B106A11AF}" destId="{B45A29D5-C941-4859-83D3-909683F39661}" srcOrd="0" destOrd="0" presId="urn:microsoft.com/office/officeart/2008/layout/LinedList"/>
    <dgm:cxn modelId="{01483545-9C35-4748-AF7C-77EBB5A27ABD}" type="presParOf" srcId="{BABC3EAF-7214-4194-8130-D80B106A11AF}" destId="{D897F0AF-5BB5-497E-A6F6-449BAD9E3960}" srcOrd="1" destOrd="0" presId="urn:microsoft.com/office/officeart/2008/layout/LinedList"/>
    <dgm:cxn modelId="{087EF0F8-196A-4DBD-B14C-8B57C86D8AA7}" type="presParOf" srcId="{EFCB9C46-7754-4609-A5FD-5C83F0666A6D}" destId="{28C2B304-08A6-4CFA-AF51-498DB187F83E}" srcOrd="6" destOrd="0" presId="urn:microsoft.com/office/officeart/2008/layout/LinedList"/>
    <dgm:cxn modelId="{220DAD00-EEEA-4B5F-AB11-AF87CA7A0630}" type="presParOf" srcId="{EFCB9C46-7754-4609-A5FD-5C83F0666A6D}" destId="{4A5F425B-BE74-46A8-AA87-F79F32D0F35B}" srcOrd="7" destOrd="0" presId="urn:microsoft.com/office/officeart/2008/layout/LinedList"/>
    <dgm:cxn modelId="{4416DC9C-E5B1-4FA4-A484-6994135A4CA4}" type="presParOf" srcId="{4A5F425B-BE74-46A8-AA87-F79F32D0F35B}" destId="{3C211085-3190-4A8E-B67A-250260EADD3D}" srcOrd="0" destOrd="0" presId="urn:microsoft.com/office/officeart/2008/layout/LinedList"/>
    <dgm:cxn modelId="{475F5EC1-DA44-4210-AA87-1D9F4724CBA7}" type="presParOf" srcId="{4A5F425B-BE74-46A8-AA87-F79F32D0F35B}" destId="{680899B5-58F6-4DA9-B256-ECD0D765A721}" srcOrd="1" destOrd="0" presId="urn:microsoft.com/office/officeart/2008/layout/LinedList"/>
    <dgm:cxn modelId="{02543237-640D-4021-93EE-70E7C7DCA27C}" type="presParOf" srcId="{EFCB9C46-7754-4609-A5FD-5C83F0666A6D}" destId="{9848F3AC-E1BA-4B0A-8CAE-67CBDB2E7094}" srcOrd="8" destOrd="0" presId="urn:microsoft.com/office/officeart/2008/layout/LinedList"/>
    <dgm:cxn modelId="{D5CAEE27-24A5-46EB-A469-A82678764C29}" type="presParOf" srcId="{EFCB9C46-7754-4609-A5FD-5C83F0666A6D}" destId="{A6E9A1A6-4DDB-48DF-B027-A75399BEDD02}" srcOrd="9" destOrd="0" presId="urn:microsoft.com/office/officeart/2008/layout/LinedList"/>
    <dgm:cxn modelId="{72A40D09-D3D7-40E1-8406-761BB02DA51D}" type="presParOf" srcId="{A6E9A1A6-4DDB-48DF-B027-A75399BEDD02}" destId="{B7665028-6E5B-4050-BD1A-AC4DEC70C4C8}" srcOrd="0" destOrd="0" presId="urn:microsoft.com/office/officeart/2008/layout/LinedList"/>
    <dgm:cxn modelId="{14FA815C-252B-4A7F-87BB-59F1CD05E872}" type="presParOf" srcId="{A6E9A1A6-4DDB-48DF-B027-A75399BEDD02}" destId="{94695D2A-42D8-49A5-ACEA-899B7951C5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C73879-5330-47DC-9535-C31F3B92106A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5A5B17F-C8CE-4D6E-AF95-6943DB8BE117}">
      <dgm:prSet custT="1"/>
      <dgm:spPr/>
      <dgm:t>
        <a:bodyPr/>
        <a:lstStyle/>
        <a:p>
          <a:pPr algn="ctr"/>
          <a:r>
            <a:rPr lang="en-US" sz="2400" dirty="0"/>
            <a:t>2009</a:t>
          </a:r>
          <a:r>
            <a:rPr lang="ko-KR" sz="2400" dirty="0"/>
            <a:t>년 일본 내각부가 전국 만 </a:t>
          </a:r>
          <a:r>
            <a:rPr lang="en-US" sz="2400" dirty="0"/>
            <a:t>10</a:t>
          </a:r>
          <a:r>
            <a:rPr lang="ko-KR" sz="2400" dirty="0"/>
            <a:t>세부터 </a:t>
          </a:r>
          <a:r>
            <a:rPr lang="en-US" sz="2400" dirty="0"/>
            <a:t>17</a:t>
          </a:r>
          <a:r>
            <a:rPr lang="ko-KR" sz="2400" dirty="0"/>
            <a:t>세까지의 청소년 </a:t>
          </a:r>
          <a:r>
            <a:rPr lang="en-US" sz="2400" dirty="0"/>
            <a:t>3,000</a:t>
          </a:r>
          <a:r>
            <a:rPr lang="ko-KR" sz="2400" dirty="0"/>
            <a:t>명을 대상으로 벌인 ‘청소년인터넷 이용환경 실태와 의식조사</a:t>
          </a:r>
          <a:endParaRPr lang="en-US" sz="2400" dirty="0"/>
        </a:p>
      </dgm:t>
    </dgm:pt>
    <dgm:pt modelId="{ADEF388D-F9E1-4D60-8C44-6CEAEDCFCEEB}" type="parTrans" cxnId="{96C22DB9-C1EA-4F8F-BD98-64FD71F44F6B}">
      <dgm:prSet/>
      <dgm:spPr/>
      <dgm:t>
        <a:bodyPr/>
        <a:lstStyle/>
        <a:p>
          <a:endParaRPr lang="en-US"/>
        </a:p>
      </dgm:t>
    </dgm:pt>
    <dgm:pt modelId="{586CFD87-FF95-4424-ABD5-4D42DD2F0410}" type="sibTrans" cxnId="{96C22DB9-C1EA-4F8F-BD98-64FD71F44F6B}">
      <dgm:prSet/>
      <dgm:spPr/>
      <dgm:t>
        <a:bodyPr/>
        <a:lstStyle/>
        <a:p>
          <a:endParaRPr lang="en-US"/>
        </a:p>
      </dgm:t>
    </dgm:pt>
    <dgm:pt modelId="{4BB006CC-223D-48D5-82FC-8FAE699F1A27}">
      <dgm:prSet custT="1"/>
      <dgm:spPr/>
      <dgm:t>
        <a:bodyPr/>
        <a:lstStyle/>
        <a:p>
          <a:pPr algn="ctr"/>
          <a:r>
            <a:rPr lang="ko-KR" sz="2400" dirty="0"/>
            <a:t>고등학생의 </a:t>
          </a:r>
          <a:r>
            <a:rPr lang="en-US" sz="2400" dirty="0"/>
            <a:t>96.0%</a:t>
          </a:r>
          <a:r>
            <a:rPr lang="ko-KR" sz="2400" dirty="0"/>
            <a:t>가 휴대전화를 소유</a:t>
          </a:r>
          <a:r>
            <a:rPr lang="en-US" sz="2400" dirty="0"/>
            <a:t>95.4%</a:t>
          </a:r>
          <a:r>
            <a:rPr lang="ko-KR" sz="2400" dirty="0"/>
            <a:t>가 스마트폰으로 인터넷을 이용</a:t>
          </a:r>
          <a:r>
            <a:rPr lang="en-US" sz="2400" dirty="0"/>
            <a:t>. </a:t>
          </a:r>
        </a:p>
      </dgm:t>
    </dgm:pt>
    <dgm:pt modelId="{77074541-4B45-4220-A168-BCB6819CF262}" type="parTrans" cxnId="{99F939F3-312D-4497-824B-CB01BE67A83E}">
      <dgm:prSet/>
      <dgm:spPr/>
      <dgm:t>
        <a:bodyPr/>
        <a:lstStyle/>
        <a:p>
          <a:endParaRPr lang="en-US"/>
        </a:p>
      </dgm:t>
    </dgm:pt>
    <dgm:pt modelId="{AE83CCF8-22B8-46B1-8550-FC534A576250}" type="sibTrans" cxnId="{99F939F3-312D-4497-824B-CB01BE67A83E}">
      <dgm:prSet/>
      <dgm:spPr/>
      <dgm:t>
        <a:bodyPr/>
        <a:lstStyle/>
        <a:p>
          <a:endParaRPr lang="en-US"/>
        </a:p>
      </dgm:t>
    </dgm:pt>
    <dgm:pt modelId="{8F651AE0-9B7B-4A29-BCC7-D7D4EA3D15E8}">
      <dgm:prSet custT="1"/>
      <dgm:spPr/>
      <dgm:t>
        <a:bodyPr/>
        <a:lstStyle/>
        <a:p>
          <a:pPr algn="ctr"/>
          <a:r>
            <a:rPr lang="ko-KR" sz="2400" dirty="0"/>
            <a:t>당시 대상자의 연령으로 가정할 때 </a:t>
          </a:r>
          <a:r>
            <a:rPr lang="ko-KR" sz="2400" dirty="0" err="1"/>
            <a:t>사토리</a:t>
          </a:r>
          <a:r>
            <a:rPr lang="ko-KR" sz="2400" dirty="0"/>
            <a:t> 세대는 중고등학생부터 휴대전화를 갖기 시작한 일본 최초의 세대라 할 수 있음</a:t>
          </a:r>
          <a:endParaRPr lang="en-US" sz="2400" dirty="0"/>
        </a:p>
      </dgm:t>
    </dgm:pt>
    <dgm:pt modelId="{7A642EE4-DBBA-494B-8192-05477CF7CD19}" type="parTrans" cxnId="{1E862C72-D2EA-40AC-8ECC-60AE5B9C5F55}">
      <dgm:prSet/>
      <dgm:spPr/>
      <dgm:t>
        <a:bodyPr/>
        <a:lstStyle/>
        <a:p>
          <a:endParaRPr lang="en-US"/>
        </a:p>
      </dgm:t>
    </dgm:pt>
    <dgm:pt modelId="{874707D2-A937-42DF-8CA4-511D45CAE942}" type="sibTrans" cxnId="{1E862C72-D2EA-40AC-8ECC-60AE5B9C5F55}">
      <dgm:prSet/>
      <dgm:spPr/>
      <dgm:t>
        <a:bodyPr/>
        <a:lstStyle/>
        <a:p>
          <a:endParaRPr lang="en-US"/>
        </a:p>
      </dgm:t>
    </dgm:pt>
    <dgm:pt modelId="{F65BA47D-F56F-434B-96A8-E0CE142D2463}" type="pres">
      <dgm:prSet presAssocID="{09C73879-5330-47DC-9535-C31F3B92106A}" presName="vert0" presStyleCnt="0">
        <dgm:presLayoutVars>
          <dgm:dir/>
          <dgm:animOne val="branch"/>
          <dgm:animLvl val="lvl"/>
        </dgm:presLayoutVars>
      </dgm:prSet>
      <dgm:spPr/>
    </dgm:pt>
    <dgm:pt modelId="{58314141-B54B-497D-8E46-231220CBCAC1}" type="pres">
      <dgm:prSet presAssocID="{05A5B17F-C8CE-4D6E-AF95-6943DB8BE117}" presName="thickLine" presStyleLbl="alignNode1" presStyleIdx="0" presStyleCnt="3"/>
      <dgm:spPr/>
    </dgm:pt>
    <dgm:pt modelId="{4CADCD57-E2DD-4F92-AB51-567CF3B2265E}" type="pres">
      <dgm:prSet presAssocID="{05A5B17F-C8CE-4D6E-AF95-6943DB8BE117}" presName="horz1" presStyleCnt="0"/>
      <dgm:spPr/>
    </dgm:pt>
    <dgm:pt modelId="{EA657806-6CD0-47C5-82CD-441FACFFE732}" type="pres">
      <dgm:prSet presAssocID="{05A5B17F-C8CE-4D6E-AF95-6943DB8BE117}" presName="tx1" presStyleLbl="revTx" presStyleIdx="0" presStyleCnt="3"/>
      <dgm:spPr/>
    </dgm:pt>
    <dgm:pt modelId="{1F264BAD-C8CD-4871-956E-4160324DA83E}" type="pres">
      <dgm:prSet presAssocID="{05A5B17F-C8CE-4D6E-AF95-6943DB8BE117}" presName="vert1" presStyleCnt="0"/>
      <dgm:spPr/>
    </dgm:pt>
    <dgm:pt modelId="{B644F36F-8DA3-4A75-801F-1B220B0BCADC}" type="pres">
      <dgm:prSet presAssocID="{4BB006CC-223D-48D5-82FC-8FAE699F1A27}" presName="thickLine" presStyleLbl="alignNode1" presStyleIdx="1" presStyleCnt="3"/>
      <dgm:spPr/>
    </dgm:pt>
    <dgm:pt modelId="{848DF127-5F35-4AAA-86A8-EEAACD77517F}" type="pres">
      <dgm:prSet presAssocID="{4BB006CC-223D-48D5-82FC-8FAE699F1A27}" presName="horz1" presStyleCnt="0"/>
      <dgm:spPr/>
    </dgm:pt>
    <dgm:pt modelId="{8D46640D-3FBE-44B5-ACA8-171ECB88663C}" type="pres">
      <dgm:prSet presAssocID="{4BB006CC-223D-48D5-82FC-8FAE699F1A27}" presName="tx1" presStyleLbl="revTx" presStyleIdx="1" presStyleCnt="3"/>
      <dgm:spPr/>
    </dgm:pt>
    <dgm:pt modelId="{6C44DBFC-80C3-42D4-BB18-2976ED774558}" type="pres">
      <dgm:prSet presAssocID="{4BB006CC-223D-48D5-82FC-8FAE699F1A27}" presName="vert1" presStyleCnt="0"/>
      <dgm:spPr/>
    </dgm:pt>
    <dgm:pt modelId="{D7F79ABE-0D3A-459E-AFF9-70832EC41D13}" type="pres">
      <dgm:prSet presAssocID="{8F651AE0-9B7B-4A29-BCC7-D7D4EA3D15E8}" presName="thickLine" presStyleLbl="alignNode1" presStyleIdx="2" presStyleCnt="3"/>
      <dgm:spPr/>
    </dgm:pt>
    <dgm:pt modelId="{C4AE5297-50DD-4CE0-B2C7-A08B76448EB6}" type="pres">
      <dgm:prSet presAssocID="{8F651AE0-9B7B-4A29-BCC7-D7D4EA3D15E8}" presName="horz1" presStyleCnt="0"/>
      <dgm:spPr/>
    </dgm:pt>
    <dgm:pt modelId="{2AD9D283-A8C8-4674-8C0E-211DD7F27680}" type="pres">
      <dgm:prSet presAssocID="{8F651AE0-9B7B-4A29-BCC7-D7D4EA3D15E8}" presName="tx1" presStyleLbl="revTx" presStyleIdx="2" presStyleCnt="3"/>
      <dgm:spPr/>
    </dgm:pt>
    <dgm:pt modelId="{EBB80FD5-C672-4E30-ACD5-0EE6367989E7}" type="pres">
      <dgm:prSet presAssocID="{8F651AE0-9B7B-4A29-BCC7-D7D4EA3D15E8}" presName="vert1" presStyleCnt="0"/>
      <dgm:spPr/>
    </dgm:pt>
  </dgm:ptLst>
  <dgm:cxnLst>
    <dgm:cxn modelId="{269D1046-14EA-42D9-A3D8-82AE3351243D}" type="presOf" srcId="{05A5B17F-C8CE-4D6E-AF95-6943DB8BE117}" destId="{EA657806-6CD0-47C5-82CD-441FACFFE732}" srcOrd="0" destOrd="0" presId="urn:microsoft.com/office/officeart/2008/layout/LinedList"/>
    <dgm:cxn modelId="{1E862C72-D2EA-40AC-8ECC-60AE5B9C5F55}" srcId="{09C73879-5330-47DC-9535-C31F3B92106A}" destId="{8F651AE0-9B7B-4A29-BCC7-D7D4EA3D15E8}" srcOrd="2" destOrd="0" parTransId="{7A642EE4-DBBA-494B-8192-05477CF7CD19}" sibTransId="{874707D2-A937-42DF-8CA4-511D45CAE942}"/>
    <dgm:cxn modelId="{4D609A59-8D2D-4705-9ED6-72333F4AE7D9}" type="presOf" srcId="{8F651AE0-9B7B-4A29-BCC7-D7D4EA3D15E8}" destId="{2AD9D283-A8C8-4674-8C0E-211DD7F27680}" srcOrd="0" destOrd="0" presId="urn:microsoft.com/office/officeart/2008/layout/LinedList"/>
    <dgm:cxn modelId="{96C22DB9-C1EA-4F8F-BD98-64FD71F44F6B}" srcId="{09C73879-5330-47DC-9535-C31F3B92106A}" destId="{05A5B17F-C8CE-4D6E-AF95-6943DB8BE117}" srcOrd="0" destOrd="0" parTransId="{ADEF388D-F9E1-4D60-8C44-6CEAEDCFCEEB}" sibTransId="{586CFD87-FF95-4424-ABD5-4D42DD2F0410}"/>
    <dgm:cxn modelId="{C4F666C2-A0AB-4CCE-ADE1-BC19128E8C74}" type="presOf" srcId="{4BB006CC-223D-48D5-82FC-8FAE699F1A27}" destId="{8D46640D-3FBE-44B5-ACA8-171ECB88663C}" srcOrd="0" destOrd="0" presId="urn:microsoft.com/office/officeart/2008/layout/LinedList"/>
    <dgm:cxn modelId="{99F939F3-312D-4497-824B-CB01BE67A83E}" srcId="{09C73879-5330-47DC-9535-C31F3B92106A}" destId="{4BB006CC-223D-48D5-82FC-8FAE699F1A27}" srcOrd="1" destOrd="0" parTransId="{77074541-4B45-4220-A168-BCB6819CF262}" sibTransId="{AE83CCF8-22B8-46B1-8550-FC534A576250}"/>
    <dgm:cxn modelId="{098B49FD-DC45-4B33-B052-86707F5A841C}" type="presOf" srcId="{09C73879-5330-47DC-9535-C31F3B92106A}" destId="{F65BA47D-F56F-434B-96A8-E0CE142D2463}" srcOrd="0" destOrd="0" presId="urn:microsoft.com/office/officeart/2008/layout/LinedList"/>
    <dgm:cxn modelId="{EC1AF734-9B24-41E4-A2E6-04AC97E1DB63}" type="presParOf" srcId="{F65BA47D-F56F-434B-96A8-E0CE142D2463}" destId="{58314141-B54B-497D-8E46-231220CBCAC1}" srcOrd="0" destOrd="0" presId="urn:microsoft.com/office/officeart/2008/layout/LinedList"/>
    <dgm:cxn modelId="{58A4D01F-E1EA-4077-B9AE-6F7288100ADB}" type="presParOf" srcId="{F65BA47D-F56F-434B-96A8-E0CE142D2463}" destId="{4CADCD57-E2DD-4F92-AB51-567CF3B2265E}" srcOrd="1" destOrd="0" presId="urn:microsoft.com/office/officeart/2008/layout/LinedList"/>
    <dgm:cxn modelId="{3F607284-4C9E-4BC3-B201-D5EF708605D7}" type="presParOf" srcId="{4CADCD57-E2DD-4F92-AB51-567CF3B2265E}" destId="{EA657806-6CD0-47C5-82CD-441FACFFE732}" srcOrd="0" destOrd="0" presId="urn:microsoft.com/office/officeart/2008/layout/LinedList"/>
    <dgm:cxn modelId="{06EEA430-CF79-4116-AB05-D72DF90409F4}" type="presParOf" srcId="{4CADCD57-E2DD-4F92-AB51-567CF3B2265E}" destId="{1F264BAD-C8CD-4871-956E-4160324DA83E}" srcOrd="1" destOrd="0" presId="urn:microsoft.com/office/officeart/2008/layout/LinedList"/>
    <dgm:cxn modelId="{8CBFE978-02A1-4492-82BE-9B932064C9CE}" type="presParOf" srcId="{F65BA47D-F56F-434B-96A8-E0CE142D2463}" destId="{B644F36F-8DA3-4A75-801F-1B220B0BCADC}" srcOrd="2" destOrd="0" presId="urn:microsoft.com/office/officeart/2008/layout/LinedList"/>
    <dgm:cxn modelId="{1006245A-6F01-4A95-B2D9-43F1CC0B96F5}" type="presParOf" srcId="{F65BA47D-F56F-434B-96A8-E0CE142D2463}" destId="{848DF127-5F35-4AAA-86A8-EEAACD77517F}" srcOrd="3" destOrd="0" presId="urn:microsoft.com/office/officeart/2008/layout/LinedList"/>
    <dgm:cxn modelId="{70B600E9-3DBB-44D1-B46C-1499BF744464}" type="presParOf" srcId="{848DF127-5F35-4AAA-86A8-EEAACD77517F}" destId="{8D46640D-3FBE-44B5-ACA8-171ECB88663C}" srcOrd="0" destOrd="0" presId="urn:microsoft.com/office/officeart/2008/layout/LinedList"/>
    <dgm:cxn modelId="{15D5F795-A276-4738-BEB9-6625ADBA67E9}" type="presParOf" srcId="{848DF127-5F35-4AAA-86A8-EEAACD77517F}" destId="{6C44DBFC-80C3-42D4-BB18-2976ED774558}" srcOrd="1" destOrd="0" presId="urn:microsoft.com/office/officeart/2008/layout/LinedList"/>
    <dgm:cxn modelId="{0D96D620-0AA4-4E45-9BCE-920E76427BD8}" type="presParOf" srcId="{F65BA47D-F56F-434B-96A8-E0CE142D2463}" destId="{D7F79ABE-0D3A-459E-AFF9-70832EC41D13}" srcOrd="4" destOrd="0" presId="urn:microsoft.com/office/officeart/2008/layout/LinedList"/>
    <dgm:cxn modelId="{0279B4E6-9C62-4E4A-95B5-ACF175DF4C38}" type="presParOf" srcId="{F65BA47D-F56F-434B-96A8-E0CE142D2463}" destId="{C4AE5297-50DD-4CE0-B2C7-A08B76448EB6}" srcOrd="5" destOrd="0" presId="urn:microsoft.com/office/officeart/2008/layout/LinedList"/>
    <dgm:cxn modelId="{4CBB8727-DF1C-4178-A1C5-BD31323CA423}" type="presParOf" srcId="{C4AE5297-50DD-4CE0-B2C7-A08B76448EB6}" destId="{2AD9D283-A8C8-4674-8C0E-211DD7F27680}" srcOrd="0" destOrd="0" presId="urn:microsoft.com/office/officeart/2008/layout/LinedList"/>
    <dgm:cxn modelId="{6E3DDCE0-C536-4093-9E04-D6C29C856ABB}" type="presParOf" srcId="{C4AE5297-50DD-4CE0-B2C7-A08B76448EB6}" destId="{EBB80FD5-C672-4E30-ACD5-0EE6367989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8B21E2-1A43-4E9C-91B3-8E7F9F453F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59E7DE-DE36-461C-8732-135B5099F9CA}">
      <dgm:prSet custT="1"/>
      <dgm:spPr/>
      <dgm:t>
        <a:bodyPr/>
        <a:lstStyle/>
        <a:p>
          <a:pPr algn="ctr"/>
          <a:r>
            <a:rPr lang="en-US" sz="2400" dirty="0" err="1"/>
            <a:t>요즘</a:t>
          </a:r>
          <a:r>
            <a:rPr lang="ko-KR" sz="2400" dirty="0"/>
            <a:t>은</a:t>
          </a:r>
          <a:r>
            <a:rPr lang="en-US" sz="2400" dirty="0"/>
            <a:t> </a:t>
          </a:r>
          <a:r>
            <a:rPr lang="ko-KR" sz="2400" dirty="0"/>
            <a:t>핸드폰</a:t>
          </a:r>
          <a:r>
            <a:rPr lang="en-US" sz="2400" dirty="0"/>
            <a:t>에 </a:t>
          </a:r>
          <a:r>
            <a:rPr lang="en-US" sz="2400" dirty="0" err="1"/>
            <a:t>이메일과</a:t>
          </a:r>
          <a:r>
            <a:rPr lang="en-US" sz="2400" dirty="0"/>
            <a:t> </a:t>
          </a:r>
          <a:r>
            <a:rPr lang="en-US" sz="2400" dirty="0" err="1"/>
            <a:t>소셜미디어</a:t>
          </a:r>
          <a:r>
            <a:rPr lang="en-US" sz="2400" dirty="0"/>
            <a:t> </a:t>
          </a:r>
          <a:r>
            <a:rPr lang="en-US" sz="2400" dirty="0" err="1"/>
            <a:t>주소</a:t>
          </a:r>
          <a:r>
            <a:rPr lang="ko-KR" sz="2400" dirty="0"/>
            <a:t>를 </a:t>
          </a:r>
          <a:r>
            <a:rPr lang="en-US" sz="2400" dirty="0" err="1"/>
            <a:t>저장</a:t>
          </a:r>
          <a:endParaRPr lang="en-US" sz="2400" dirty="0"/>
        </a:p>
      </dgm:t>
    </dgm:pt>
    <dgm:pt modelId="{169A9187-98A9-4355-A8A7-C3F8CB67461C}" type="parTrans" cxnId="{C6B41F50-D947-4677-A092-6A6E8ABF5569}">
      <dgm:prSet/>
      <dgm:spPr/>
      <dgm:t>
        <a:bodyPr/>
        <a:lstStyle/>
        <a:p>
          <a:endParaRPr lang="en-US"/>
        </a:p>
      </dgm:t>
    </dgm:pt>
    <dgm:pt modelId="{BE302986-912E-4565-ACD1-D8122DBB468D}" type="sibTrans" cxnId="{C6B41F50-D947-4677-A092-6A6E8ABF5569}">
      <dgm:prSet/>
      <dgm:spPr/>
      <dgm:t>
        <a:bodyPr/>
        <a:lstStyle/>
        <a:p>
          <a:endParaRPr lang="en-US"/>
        </a:p>
      </dgm:t>
    </dgm:pt>
    <dgm:pt modelId="{53771BD0-95FA-4659-A66D-CF79D6212E8D}">
      <dgm:prSet custT="1"/>
      <dgm:spPr/>
      <dgm:t>
        <a:bodyPr/>
        <a:lstStyle/>
        <a:p>
          <a:pPr algn="ctr"/>
          <a:r>
            <a:rPr lang="en-US" sz="2400" dirty="0"/>
            <a:t>그 </a:t>
          </a:r>
          <a:r>
            <a:rPr lang="en-US" sz="2400" dirty="0" err="1"/>
            <a:t>인간관계는</a:t>
          </a:r>
          <a:r>
            <a:rPr lang="en-US" sz="2400" dirty="0"/>
            <a:t> </a:t>
          </a:r>
          <a:r>
            <a:rPr lang="en-US" sz="2400" dirty="0" err="1"/>
            <a:t>일부러</a:t>
          </a:r>
          <a:r>
            <a:rPr lang="en-US" sz="2400" dirty="0"/>
            <a:t> </a:t>
          </a:r>
          <a:r>
            <a:rPr lang="en-US" sz="2400" dirty="0" err="1"/>
            <a:t>삭제하지</a:t>
          </a:r>
          <a:r>
            <a:rPr lang="en-US" sz="2400" dirty="0"/>
            <a:t> </a:t>
          </a:r>
          <a:r>
            <a:rPr lang="en-US" sz="2400" dirty="0" err="1"/>
            <a:t>않는</a:t>
          </a:r>
          <a:r>
            <a:rPr lang="en-US" sz="2400" dirty="0"/>
            <a:t> 한, </a:t>
          </a:r>
          <a:r>
            <a:rPr lang="en-US" sz="2400" dirty="0" err="1"/>
            <a:t>끊어질</a:t>
          </a:r>
          <a:r>
            <a:rPr lang="en-US" sz="2400" dirty="0"/>
            <a:t> 일 </a:t>
          </a:r>
          <a:r>
            <a:rPr lang="en-US" sz="2400" dirty="0" err="1"/>
            <a:t>없이</a:t>
          </a:r>
          <a:r>
            <a:rPr lang="en-US" sz="2400" dirty="0"/>
            <a:t> </a:t>
          </a:r>
          <a:r>
            <a:rPr lang="en-US" sz="2400" dirty="0" err="1"/>
            <a:t>계속</a:t>
          </a:r>
          <a:r>
            <a:rPr lang="ko-KR" sz="2400" dirty="0"/>
            <a:t>됨</a:t>
          </a:r>
          <a:endParaRPr lang="en-US" sz="2400" dirty="0"/>
        </a:p>
      </dgm:t>
    </dgm:pt>
    <dgm:pt modelId="{FCD67B4B-A127-44A5-B942-14B9CE39BED0}" type="parTrans" cxnId="{13ED5798-1DCF-4FEB-9FE9-58981D792160}">
      <dgm:prSet/>
      <dgm:spPr/>
      <dgm:t>
        <a:bodyPr/>
        <a:lstStyle/>
        <a:p>
          <a:endParaRPr lang="en-US"/>
        </a:p>
      </dgm:t>
    </dgm:pt>
    <dgm:pt modelId="{977416D2-DF42-48A3-8002-D346D5FF32A0}" type="sibTrans" cxnId="{13ED5798-1DCF-4FEB-9FE9-58981D792160}">
      <dgm:prSet/>
      <dgm:spPr/>
      <dgm:t>
        <a:bodyPr/>
        <a:lstStyle/>
        <a:p>
          <a:endParaRPr lang="en-US"/>
        </a:p>
      </dgm:t>
    </dgm:pt>
    <dgm:pt modelId="{74B21CD4-7C72-4250-8827-25439181C95E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세대는 과거 중고등학생들이 상상도 못할 만큼 인간관계가 양적으로 확대됨</a:t>
          </a:r>
          <a:endParaRPr lang="en-US" sz="2400" dirty="0"/>
        </a:p>
      </dgm:t>
    </dgm:pt>
    <dgm:pt modelId="{28790371-F89B-4E50-AB07-3496790B9D9A}" type="parTrans" cxnId="{347EFED8-A4E5-4A62-9E0D-30D9F688D3B9}">
      <dgm:prSet/>
      <dgm:spPr/>
      <dgm:t>
        <a:bodyPr/>
        <a:lstStyle/>
        <a:p>
          <a:endParaRPr lang="en-US"/>
        </a:p>
      </dgm:t>
    </dgm:pt>
    <dgm:pt modelId="{4F1E268C-D289-4528-9743-949D01918486}" type="sibTrans" cxnId="{347EFED8-A4E5-4A62-9E0D-30D9F688D3B9}">
      <dgm:prSet/>
      <dgm:spPr/>
      <dgm:t>
        <a:bodyPr/>
        <a:lstStyle/>
        <a:p>
          <a:endParaRPr lang="en-US"/>
        </a:p>
      </dgm:t>
    </dgm:pt>
    <dgm:pt modelId="{F1941FA5-53F5-4831-82AD-21D8E0FC8F8B}">
      <dgm:prSet custT="1"/>
      <dgm:spPr/>
      <dgm:t>
        <a:bodyPr/>
        <a:lstStyle/>
        <a:p>
          <a:pPr algn="ctr"/>
          <a:r>
            <a:rPr lang="ko-KR" sz="2400" dirty="0"/>
            <a:t>수는 적더라도 마음에 맞는 친구 </a:t>
          </a:r>
          <a:r>
            <a:rPr lang="ko-KR" sz="2400" dirty="0" err="1"/>
            <a:t>관계’와</a:t>
          </a:r>
          <a:r>
            <a:rPr lang="ko-KR" sz="2400" dirty="0"/>
            <a:t> ‘좁고 깊은 </a:t>
          </a:r>
          <a:r>
            <a:rPr lang="ko-KR" sz="2400" dirty="0" err="1"/>
            <a:t>관계’를</a:t>
          </a:r>
          <a:r>
            <a:rPr lang="ko-KR" sz="2400" dirty="0"/>
            <a:t> 중시하는 특성을 지님</a:t>
          </a:r>
          <a:endParaRPr lang="en-US" sz="2400" dirty="0"/>
        </a:p>
      </dgm:t>
    </dgm:pt>
    <dgm:pt modelId="{FF981149-BA39-4115-AC76-C35C07F7F6F9}" type="parTrans" cxnId="{029F9427-5C86-4351-AD0D-30CF6F582905}">
      <dgm:prSet/>
      <dgm:spPr/>
      <dgm:t>
        <a:bodyPr/>
        <a:lstStyle/>
        <a:p>
          <a:endParaRPr lang="en-US"/>
        </a:p>
      </dgm:t>
    </dgm:pt>
    <dgm:pt modelId="{EAFF627C-23A2-4641-81C4-FA65FC62CF89}" type="sibTrans" cxnId="{029F9427-5C86-4351-AD0D-30CF6F582905}">
      <dgm:prSet/>
      <dgm:spPr/>
      <dgm:t>
        <a:bodyPr/>
        <a:lstStyle/>
        <a:p>
          <a:endParaRPr lang="en-US"/>
        </a:p>
      </dgm:t>
    </dgm:pt>
    <dgm:pt modelId="{BB92F32A-E2BF-42DF-AF91-3FC009DA2C9A}" type="pres">
      <dgm:prSet presAssocID="{748B21E2-1A43-4E9C-91B3-8E7F9F453F2A}" presName="vert0" presStyleCnt="0">
        <dgm:presLayoutVars>
          <dgm:dir/>
          <dgm:animOne val="branch"/>
          <dgm:animLvl val="lvl"/>
        </dgm:presLayoutVars>
      </dgm:prSet>
      <dgm:spPr/>
    </dgm:pt>
    <dgm:pt modelId="{365E46B4-4189-4262-A670-CB1312435B5B}" type="pres">
      <dgm:prSet presAssocID="{9F59E7DE-DE36-461C-8732-135B5099F9CA}" presName="thickLine" presStyleLbl="alignNode1" presStyleIdx="0" presStyleCnt="4"/>
      <dgm:spPr/>
    </dgm:pt>
    <dgm:pt modelId="{AB9ECCFE-54CA-44D8-AC72-61795B0CE826}" type="pres">
      <dgm:prSet presAssocID="{9F59E7DE-DE36-461C-8732-135B5099F9CA}" presName="horz1" presStyleCnt="0"/>
      <dgm:spPr/>
    </dgm:pt>
    <dgm:pt modelId="{0A3B9086-3039-4C22-BF6A-7BA8EEBFB08B}" type="pres">
      <dgm:prSet presAssocID="{9F59E7DE-DE36-461C-8732-135B5099F9CA}" presName="tx1" presStyleLbl="revTx" presStyleIdx="0" presStyleCnt="4"/>
      <dgm:spPr/>
    </dgm:pt>
    <dgm:pt modelId="{7AD61E39-4145-4BA6-AFF3-CC92552DF845}" type="pres">
      <dgm:prSet presAssocID="{9F59E7DE-DE36-461C-8732-135B5099F9CA}" presName="vert1" presStyleCnt="0"/>
      <dgm:spPr/>
    </dgm:pt>
    <dgm:pt modelId="{D6E52D4E-AE71-47F1-A583-A1BF8AA7BDD6}" type="pres">
      <dgm:prSet presAssocID="{53771BD0-95FA-4659-A66D-CF79D6212E8D}" presName="thickLine" presStyleLbl="alignNode1" presStyleIdx="1" presStyleCnt="4"/>
      <dgm:spPr/>
    </dgm:pt>
    <dgm:pt modelId="{41838C68-FE88-45DB-99ED-E6254C042437}" type="pres">
      <dgm:prSet presAssocID="{53771BD0-95FA-4659-A66D-CF79D6212E8D}" presName="horz1" presStyleCnt="0"/>
      <dgm:spPr/>
    </dgm:pt>
    <dgm:pt modelId="{811BFE74-A8DC-46B1-AF96-2A5E370F61DB}" type="pres">
      <dgm:prSet presAssocID="{53771BD0-95FA-4659-A66D-CF79D6212E8D}" presName="tx1" presStyleLbl="revTx" presStyleIdx="1" presStyleCnt="4"/>
      <dgm:spPr/>
    </dgm:pt>
    <dgm:pt modelId="{0544C720-DC25-4CA4-A518-8A1D662B6E4E}" type="pres">
      <dgm:prSet presAssocID="{53771BD0-95FA-4659-A66D-CF79D6212E8D}" presName="vert1" presStyleCnt="0"/>
      <dgm:spPr/>
    </dgm:pt>
    <dgm:pt modelId="{DEBFDEEB-8E93-4A48-B58B-0AE981C32FF2}" type="pres">
      <dgm:prSet presAssocID="{74B21CD4-7C72-4250-8827-25439181C95E}" presName="thickLine" presStyleLbl="alignNode1" presStyleIdx="2" presStyleCnt="4"/>
      <dgm:spPr/>
    </dgm:pt>
    <dgm:pt modelId="{0EF81745-8C55-4FD3-8EE7-C63EEED9F677}" type="pres">
      <dgm:prSet presAssocID="{74B21CD4-7C72-4250-8827-25439181C95E}" presName="horz1" presStyleCnt="0"/>
      <dgm:spPr/>
    </dgm:pt>
    <dgm:pt modelId="{A7865B3D-2FD8-4187-B027-06DCA7BE9847}" type="pres">
      <dgm:prSet presAssocID="{74B21CD4-7C72-4250-8827-25439181C95E}" presName="tx1" presStyleLbl="revTx" presStyleIdx="2" presStyleCnt="4"/>
      <dgm:spPr/>
    </dgm:pt>
    <dgm:pt modelId="{1690097C-EF48-4DF2-BA7C-CBAFE6CB1AD0}" type="pres">
      <dgm:prSet presAssocID="{74B21CD4-7C72-4250-8827-25439181C95E}" presName="vert1" presStyleCnt="0"/>
      <dgm:spPr/>
    </dgm:pt>
    <dgm:pt modelId="{8CE3BE41-4868-4A85-A531-825E98241A21}" type="pres">
      <dgm:prSet presAssocID="{F1941FA5-53F5-4831-82AD-21D8E0FC8F8B}" presName="thickLine" presStyleLbl="alignNode1" presStyleIdx="3" presStyleCnt="4"/>
      <dgm:spPr/>
    </dgm:pt>
    <dgm:pt modelId="{07BFDDBD-411E-403D-ABF1-6482C019C2EA}" type="pres">
      <dgm:prSet presAssocID="{F1941FA5-53F5-4831-82AD-21D8E0FC8F8B}" presName="horz1" presStyleCnt="0"/>
      <dgm:spPr/>
    </dgm:pt>
    <dgm:pt modelId="{CE911766-82ED-43CD-B8EF-E1D0E214B127}" type="pres">
      <dgm:prSet presAssocID="{F1941FA5-53F5-4831-82AD-21D8E0FC8F8B}" presName="tx1" presStyleLbl="revTx" presStyleIdx="3" presStyleCnt="4"/>
      <dgm:spPr/>
    </dgm:pt>
    <dgm:pt modelId="{743AE3CC-538A-424B-AD96-C348DC63C7EE}" type="pres">
      <dgm:prSet presAssocID="{F1941FA5-53F5-4831-82AD-21D8E0FC8F8B}" presName="vert1" presStyleCnt="0"/>
      <dgm:spPr/>
    </dgm:pt>
  </dgm:ptLst>
  <dgm:cxnLst>
    <dgm:cxn modelId="{029F9427-5C86-4351-AD0D-30CF6F582905}" srcId="{748B21E2-1A43-4E9C-91B3-8E7F9F453F2A}" destId="{F1941FA5-53F5-4831-82AD-21D8E0FC8F8B}" srcOrd="3" destOrd="0" parTransId="{FF981149-BA39-4115-AC76-C35C07F7F6F9}" sibTransId="{EAFF627C-23A2-4641-81C4-FA65FC62CF89}"/>
    <dgm:cxn modelId="{2D9C6B4C-0FF2-43E7-B0FB-7D398E494FA5}" type="presOf" srcId="{53771BD0-95FA-4659-A66D-CF79D6212E8D}" destId="{811BFE74-A8DC-46B1-AF96-2A5E370F61DB}" srcOrd="0" destOrd="0" presId="urn:microsoft.com/office/officeart/2008/layout/LinedList"/>
    <dgm:cxn modelId="{C6B41F50-D947-4677-A092-6A6E8ABF5569}" srcId="{748B21E2-1A43-4E9C-91B3-8E7F9F453F2A}" destId="{9F59E7DE-DE36-461C-8732-135B5099F9CA}" srcOrd="0" destOrd="0" parTransId="{169A9187-98A9-4355-A8A7-C3F8CB67461C}" sibTransId="{BE302986-912E-4565-ACD1-D8122DBB468D}"/>
    <dgm:cxn modelId="{616C7477-DB18-4C51-9F4A-F2BB0BBCDB61}" type="presOf" srcId="{F1941FA5-53F5-4831-82AD-21D8E0FC8F8B}" destId="{CE911766-82ED-43CD-B8EF-E1D0E214B127}" srcOrd="0" destOrd="0" presId="urn:microsoft.com/office/officeart/2008/layout/LinedList"/>
    <dgm:cxn modelId="{13ED5798-1DCF-4FEB-9FE9-58981D792160}" srcId="{748B21E2-1A43-4E9C-91B3-8E7F9F453F2A}" destId="{53771BD0-95FA-4659-A66D-CF79D6212E8D}" srcOrd="1" destOrd="0" parTransId="{FCD67B4B-A127-44A5-B942-14B9CE39BED0}" sibTransId="{977416D2-DF42-48A3-8002-D346D5FF32A0}"/>
    <dgm:cxn modelId="{A1BF6DAC-C4E5-4FD4-8F99-3AC7BB1C9060}" type="presOf" srcId="{74B21CD4-7C72-4250-8827-25439181C95E}" destId="{A7865B3D-2FD8-4187-B027-06DCA7BE9847}" srcOrd="0" destOrd="0" presId="urn:microsoft.com/office/officeart/2008/layout/LinedList"/>
    <dgm:cxn modelId="{1B70E7CD-FBB5-4096-B401-22B00235AD9F}" type="presOf" srcId="{9F59E7DE-DE36-461C-8732-135B5099F9CA}" destId="{0A3B9086-3039-4C22-BF6A-7BA8EEBFB08B}" srcOrd="0" destOrd="0" presId="urn:microsoft.com/office/officeart/2008/layout/LinedList"/>
    <dgm:cxn modelId="{83CE15CF-AD29-4064-B59A-03F6CE21D11F}" type="presOf" srcId="{748B21E2-1A43-4E9C-91B3-8E7F9F453F2A}" destId="{BB92F32A-E2BF-42DF-AF91-3FC009DA2C9A}" srcOrd="0" destOrd="0" presId="urn:microsoft.com/office/officeart/2008/layout/LinedList"/>
    <dgm:cxn modelId="{347EFED8-A4E5-4A62-9E0D-30D9F688D3B9}" srcId="{748B21E2-1A43-4E9C-91B3-8E7F9F453F2A}" destId="{74B21CD4-7C72-4250-8827-25439181C95E}" srcOrd="2" destOrd="0" parTransId="{28790371-F89B-4E50-AB07-3496790B9D9A}" sibTransId="{4F1E268C-D289-4528-9743-949D01918486}"/>
    <dgm:cxn modelId="{3216537C-337B-4A6B-86E6-2F1E2639DE3D}" type="presParOf" srcId="{BB92F32A-E2BF-42DF-AF91-3FC009DA2C9A}" destId="{365E46B4-4189-4262-A670-CB1312435B5B}" srcOrd="0" destOrd="0" presId="urn:microsoft.com/office/officeart/2008/layout/LinedList"/>
    <dgm:cxn modelId="{67785A04-2BED-4A8F-AD43-360A54E7425F}" type="presParOf" srcId="{BB92F32A-E2BF-42DF-AF91-3FC009DA2C9A}" destId="{AB9ECCFE-54CA-44D8-AC72-61795B0CE826}" srcOrd="1" destOrd="0" presId="urn:microsoft.com/office/officeart/2008/layout/LinedList"/>
    <dgm:cxn modelId="{271E96AD-C5BE-481F-9178-E789BFE0F66A}" type="presParOf" srcId="{AB9ECCFE-54CA-44D8-AC72-61795B0CE826}" destId="{0A3B9086-3039-4C22-BF6A-7BA8EEBFB08B}" srcOrd="0" destOrd="0" presId="urn:microsoft.com/office/officeart/2008/layout/LinedList"/>
    <dgm:cxn modelId="{8D83EB47-B589-4DBB-8C2C-742F46C41BD5}" type="presParOf" srcId="{AB9ECCFE-54CA-44D8-AC72-61795B0CE826}" destId="{7AD61E39-4145-4BA6-AFF3-CC92552DF845}" srcOrd="1" destOrd="0" presId="urn:microsoft.com/office/officeart/2008/layout/LinedList"/>
    <dgm:cxn modelId="{7236BD9E-7550-49D7-987F-4A32D0AB1A44}" type="presParOf" srcId="{BB92F32A-E2BF-42DF-AF91-3FC009DA2C9A}" destId="{D6E52D4E-AE71-47F1-A583-A1BF8AA7BDD6}" srcOrd="2" destOrd="0" presId="urn:microsoft.com/office/officeart/2008/layout/LinedList"/>
    <dgm:cxn modelId="{B68CC9D7-F391-4BE4-A486-29DA77330C2C}" type="presParOf" srcId="{BB92F32A-E2BF-42DF-AF91-3FC009DA2C9A}" destId="{41838C68-FE88-45DB-99ED-E6254C042437}" srcOrd="3" destOrd="0" presId="urn:microsoft.com/office/officeart/2008/layout/LinedList"/>
    <dgm:cxn modelId="{F5997515-31CA-4DD8-832A-C6401F49D204}" type="presParOf" srcId="{41838C68-FE88-45DB-99ED-E6254C042437}" destId="{811BFE74-A8DC-46B1-AF96-2A5E370F61DB}" srcOrd="0" destOrd="0" presId="urn:microsoft.com/office/officeart/2008/layout/LinedList"/>
    <dgm:cxn modelId="{0E58B967-64F4-4095-9905-B96DFD94FD55}" type="presParOf" srcId="{41838C68-FE88-45DB-99ED-E6254C042437}" destId="{0544C720-DC25-4CA4-A518-8A1D662B6E4E}" srcOrd="1" destOrd="0" presId="urn:microsoft.com/office/officeart/2008/layout/LinedList"/>
    <dgm:cxn modelId="{341EB336-4BE3-4E4F-B14D-B47F835D6908}" type="presParOf" srcId="{BB92F32A-E2BF-42DF-AF91-3FC009DA2C9A}" destId="{DEBFDEEB-8E93-4A48-B58B-0AE981C32FF2}" srcOrd="4" destOrd="0" presId="urn:microsoft.com/office/officeart/2008/layout/LinedList"/>
    <dgm:cxn modelId="{3F61B68A-2449-4ADD-BCE7-E8A5725A462B}" type="presParOf" srcId="{BB92F32A-E2BF-42DF-AF91-3FC009DA2C9A}" destId="{0EF81745-8C55-4FD3-8EE7-C63EEED9F677}" srcOrd="5" destOrd="0" presId="urn:microsoft.com/office/officeart/2008/layout/LinedList"/>
    <dgm:cxn modelId="{2E9A5C49-5608-4DFC-B60B-C77FB9D24BAC}" type="presParOf" srcId="{0EF81745-8C55-4FD3-8EE7-C63EEED9F677}" destId="{A7865B3D-2FD8-4187-B027-06DCA7BE9847}" srcOrd="0" destOrd="0" presId="urn:microsoft.com/office/officeart/2008/layout/LinedList"/>
    <dgm:cxn modelId="{9037E65F-7948-46C7-BD1A-C452C986D112}" type="presParOf" srcId="{0EF81745-8C55-4FD3-8EE7-C63EEED9F677}" destId="{1690097C-EF48-4DF2-BA7C-CBAFE6CB1AD0}" srcOrd="1" destOrd="0" presId="urn:microsoft.com/office/officeart/2008/layout/LinedList"/>
    <dgm:cxn modelId="{518E386E-61B0-4B7C-BF8B-83A20FB7DA99}" type="presParOf" srcId="{BB92F32A-E2BF-42DF-AF91-3FC009DA2C9A}" destId="{8CE3BE41-4868-4A85-A531-825E98241A21}" srcOrd="6" destOrd="0" presId="urn:microsoft.com/office/officeart/2008/layout/LinedList"/>
    <dgm:cxn modelId="{2463EB70-2D6B-4935-B0E8-DA64072C5A5A}" type="presParOf" srcId="{BB92F32A-E2BF-42DF-AF91-3FC009DA2C9A}" destId="{07BFDDBD-411E-403D-ABF1-6482C019C2EA}" srcOrd="7" destOrd="0" presId="urn:microsoft.com/office/officeart/2008/layout/LinedList"/>
    <dgm:cxn modelId="{F6BEFE66-7323-4F05-9514-AFF50E1A1636}" type="presParOf" srcId="{07BFDDBD-411E-403D-ABF1-6482C019C2EA}" destId="{CE911766-82ED-43CD-B8EF-E1D0E214B127}" srcOrd="0" destOrd="0" presId="urn:microsoft.com/office/officeart/2008/layout/LinedList"/>
    <dgm:cxn modelId="{5AD668D5-3463-48C1-A055-8DE0B8CD9320}" type="presParOf" srcId="{07BFDDBD-411E-403D-ABF1-6482C019C2EA}" destId="{743AE3CC-538A-424B-AD96-C348DC63C7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BE0AB2-AE70-4ACD-925B-581D890151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253FCE-F058-49CA-8B82-69EB8965000F}">
      <dgm:prSet custT="1"/>
      <dgm:spPr/>
      <dgm:t>
        <a:bodyPr/>
        <a:lstStyle/>
        <a:p>
          <a:pPr algn="ctr"/>
          <a:r>
            <a:rPr lang="en-US" sz="2400" dirty="0" err="1"/>
            <a:t>사토리</a:t>
          </a:r>
          <a:r>
            <a:rPr lang="en-US" sz="2400" dirty="0"/>
            <a:t> </a:t>
          </a:r>
          <a:r>
            <a:rPr lang="en-US" sz="2400" dirty="0" err="1"/>
            <a:t>세대에</a:t>
          </a:r>
          <a:r>
            <a:rPr lang="en-US" sz="2400" dirty="0"/>
            <a:t> </a:t>
          </a:r>
          <a:r>
            <a:rPr lang="en-US" sz="2400" dirty="0" err="1"/>
            <a:t>가까워질수록</a:t>
          </a:r>
          <a:r>
            <a:rPr lang="en-US" sz="2400" dirty="0"/>
            <a:t> </a:t>
          </a:r>
          <a:r>
            <a:rPr lang="en-US" sz="2400" dirty="0" err="1"/>
            <a:t>스스로</a:t>
          </a:r>
          <a:r>
            <a:rPr lang="en-US" sz="2400" dirty="0"/>
            <a:t> </a:t>
          </a:r>
          <a:r>
            <a:rPr lang="en-US" sz="2400" dirty="0" err="1"/>
            <a:t>독립하기</a:t>
          </a:r>
          <a:r>
            <a:rPr lang="en-US" sz="2400" dirty="0"/>
            <a:t> </a:t>
          </a:r>
          <a:r>
            <a:rPr lang="en-US" sz="2400" dirty="0" err="1"/>
            <a:t>보다는</a:t>
          </a:r>
          <a:r>
            <a:rPr lang="en-US" sz="2400" dirty="0"/>
            <a:t> </a:t>
          </a:r>
          <a:r>
            <a:rPr lang="en-US" sz="2400" dirty="0" err="1"/>
            <a:t>현재의</a:t>
          </a:r>
          <a:r>
            <a:rPr lang="en-US" sz="2400" dirty="0"/>
            <a:t> </a:t>
          </a:r>
          <a:r>
            <a:rPr lang="en-US" sz="2400" dirty="0" err="1"/>
            <a:t>직업에</a:t>
          </a:r>
          <a:r>
            <a:rPr lang="en-US" sz="2400" dirty="0"/>
            <a:t> </a:t>
          </a:r>
          <a:r>
            <a:rPr lang="en-US" sz="2400" dirty="0" err="1"/>
            <a:t>만족하는</a:t>
          </a:r>
          <a:r>
            <a:rPr lang="en-US" sz="2400" dirty="0"/>
            <a:t> </a:t>
          </a:r>
          <a:r>
            <a:rPr lang="en-US" sz="2400" dirty="0" err="1"/>
            <a:t>성향</a:t>
          </a:r>
          <a:endParaRPr lang="en-US" sz="2400" dirty="0"/>
        </a:p>
      </dgm:t>
    </dgm:pt>
    <dgm:pt modelId="{16981057-9F78-4F5F-93A0-706071493018}" type="parTrans" cxnId="{B650BC07-FC54-455A-9087-A02C6536EC18}">
      <dgm:prSet/>
      <dgm:spPr/>
      <dgm:t>
        <a:bodyPr/>
        <a:lstStyle/>
        <a:p>
          <a:endParaRPr lang="en-US"/>
        </a:p>
      </dgm:t>
    </dgm:pt>
    <dgm:pt modelId="{4066ACB7-D7D1-4749-B89E-30B82B7F2404}" type="sibTrans" cxnId="{B650BC07-FC54-455A-9087-A02C6536EC18}">
      <dgm:prSet/>
      <dgm:spPr/>
      <dgm:t>
        <a:bodyPr/>
        <a:lstStyle/>
        <a:p>
          <a:endParaRPr lang="en-US"/>
        </a:p>
      </dgm:t>
    </dgm:pt>
    <dgm:pt modelId="{64D91D60-23A2-4F7A-83F0-D365A080E006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세대의 ‘</a:t>
          </a:r>
          <a:r>
            <a:rPr lang="ko-KR" sz="2400" dirty="0" err="1"/>
            <a:t>안정지향’이</a:t>
          </a:r>
          <a:r>
            <a:rPr lang="ko-KR" sz="2400" dirty="0"/>
            <a:t> 그들의 소비형태에 영향 줌</a:t>
          </a:r>
          <a:endParaRPr lang="en-US" sz="2400" dirty="0"/>
        </a:p>
      </dgm:t>
    </dgm:pt>
    <dgm:pt modelId="{28BAB613-4A63-4DA0-8023-4ABB68DEEDFE}" type="parTrans" cxnId="{DEDDED59-0D90-47A3-B989-BAAA40FEF430}">
      <dgm:prSet/>
      <dgm:spPr/>
      <dgm:t>
        <a:bodyPr/>
        <a:lstStyle/>
        <a:p>
          <a:endParaRPr lang="en-US"/>
        </a:p>
      </dgm:t>
    </dgm:pt>
    <dgm:pt modelId="{D257C008-BB0F-4012-A754-7430F2E2FC48}" type="sibTrans" cxnId="{DEDDED59-0D90-47A3-B989-BAAA40FEF430}">
      <dgm:prSet/>
      <dgm:spPr/>
      <dgm:t>
        <a:bodyPr/>
        <a:lstStyle/>
        <a:p>
          <a:endParaRPr lang="en-US"/>
        </a:p>
      </dgm:t>
    </dgm:pt>
    <dgm:pt modelId="{5C7F3E45-302A-4BB5-B440-38E112163E2C}">
      <dgm:prSet custT="1"/>
      <dgm:spPr/>
      <dgm:t>
        <a:bodyPr/>
        <a:lstStyle/>
        <a:p>
          <a:pPr algn="ctr"/>
          <a:r>
            <a:rPr lang="ko-KR" sz="2400" dirty="0"/>
            <a:t>소비의욕이 낮거나 지극히 신중한 경향</a:t>
          </a:r>
          <a:endParaRPr lang="en-US" sz="2400" dirty="0"/>
        </a:p>
      </dgm:t>
    </dgm:pt>
    <dgm:pt modelId="{63BBE333-63F6-49F7-A862-DA3F24F3812B}" type="parTrans" cxnId="{7D4C8EE2-E783-4230-8C29-0BA8BA20016C}">
      <dgm:prSet/>
      <dgm:spPr/>
      <dgm:t>
        <a:bodyPr/>
        <a:lstStyle/>
        <a:p>
          <a:endParaRPr lang="en-US"/>
        </a:p>
      </dgm:t>
    </dgm:pt>
    <dgm:pt modelId="{AF3D2795-23B9-4939-94CB-AE3486229023}" type="sibTrans" cxnId="{7D4C8EE2-E783-4230-8C29-0BA8BA20016C}">
      <dgm:prSet/>
      <dgm:spPr/>
      <dgm:t>
        <a:bodyPr/>
        <a:lstStyle/>
        <a:p>
          <a:endParaRPr lang="en-US"/>
        </a:p>
      </dgm:t>
    </dgm:pt>
    <dgm:pt modelId="{5F8AB713-9267-4915-B3BA-C2154323A6F9}" type="pres">
      <dgm:prSet presAssocID="{2BBE0AB2-AE70-4ACD-925B-581D89015194}" presName="vert0" presStyleCnt="0">
        <dgm:presLayoutVars>
          <dgm:dir/>
          <dgm:animOne val="branch"/>
          <dgm:animLvl val="lvl"/>
        </dgm:presLayoutVars>
      </dgm:prSet>
      <dgm:spPr/>
    </dgm:pt>
    <dgm:pt modelId="{DBBB0525-0F5E-45F1-9E6B-3A665687DF35}" type="pres">
      <dgm:prSet presAssocID="{A3253FCE-F058-49CA-8B82-69EB8965000F}" presName="thickLine" presStyleLbl="alignNode1" presStyleIdx="0" presStyleCnt="3"/>
      <dgm:spPr/>
    </dgm:pt>
    <dgm:pt modelId="{F993225D-A924-4ABF-BEA5-615FF6EF5820}" type="pres">
      <dgm:prSet presAssocID="{A3253FCE-F058-49CA-8B82-69EB8965000F}" presName="horz1" presStyleCnt="0"/>
      <dgm:spPr/>
    </dgm:pt>
    <dgm:pt modelId="{73184870-127E-4192-B9C2-E6646CD06AD7}" type="pres">
      <dgm:prSet presAssocID="{A3253FCE-F058-49CA-8B82-69EB8965000F}" presName="tx1" presStyleLbl="revTx" presStyleIdx="0" presStyleCnt="3"/>
      <dgm:spPr/>
    </dgm:pt>
    <dgm:pt modelId="{8EE1141A-23F6-485B-846A-4452152A0282}" type="pres">
      <dgm:prSet presAssocID="{A3253FCE-F058-49CA-8B82-69EB8965000F}" presName="vert1" presStyleCnt="0"/>
      <dgm:spPr/>
    </dgm:pt>
    <dgm:pt modelId="{7046F7AE-6F3D-430D-9F7C-97D365063EF3}" type="pres">
      <dgm:prSet presAssocID="{64D91D60-23A2-4F7A-83F0-D365A080E006}" presName="thickLine" presStyleLbl="alignNode1" presStyleIdx="1" presStyleCnt="3"/>
      <dgm:spPr/>
    </dgm:pt>
    <dgm:pt modelId="{AF252AED-B71D-4BE7-BBF3-F3976A644D0B}" type="pres">
      <dgm:prSet presAssocID="{64D91D60-23A2-4F7A-83F0-D365A080E006}" presName="horz1" presStyleCnt="0"/>
      <dgm:spPr/>
    </dgm:pt>
    <dgm:pt modelId="{AB2C5533-53D6-4425-BD69-95290F12DB4B}" type="pres">
      <dgm:prSet presAssocID="{64D91D60-23A2-4F7A-83F0-D365A080E006}" presName="tx1" presStyleLbl="revTx" presStyleIdx="1" presStyleCnt="3"/>
      <dgm:spPr/>
    </dgm:pt>
    <dgm:pt modelId="{4200729D-3FEC-410F-A867-1D5AC7DC05A1}" type="pres">
      <dgm:prSet presAssocID="{64D91D60-23A2-4F7A-83F0-D365A080E006}" presName="vert1" presStyleCnt="0"/>
      <dgm:spPr/>
    </dgm:pt>
    <dgm:pt modelId="{2446C626-FD2B-4E4C-8E61-0512B59BABB3}" type="pres">
      <dgm:prSet presAssocID="{5C7F3E45-302A-4BB5-B440-38E112163E2C}" presName="thickLine" presStyleLbl="alignNode1" presStyleIdx="2" presStyleCnt="3"/>
      <dgm:spPr/>
    </dgm:pt>
    <dgm:pt modelId="{42BD351B-4F2A-4267-98B8-FBF685D540BA}" type="pres">
      <dgm:prSet presAssocID="{5C7F3E45-302A-4BB5-B440-38E112163E2C}" presName="horz1" presStyleCnt="0"/>
      <dgm:spPr/>
    </dgm:pt>
    <dgm:pt modelId="{F34BBB17-4AEA-4980-AF35-31DC722F7205}" type="pres">
      <dgm:prSet presAssocID="{5C7F3E45-302A-4BB5-B440-38E112163E2C}" presName="tx1" presStyleLbl="revTx" presStyleIdx="2" presStyleCnt="3"/>
      <dgm:spPr/>
    </dgm:pt>
    <dgm:pt modelId="{E4E7A78E-769C-4A5F-BFD2-971915A6A409}" type="pres">
      <dgm:prSet presAssocID="{5C7F3E45-302A-4BB5-B440-38E112163E2C}" presName="vert1" presStyleCnt="0"/>
      <dgm:spPr/>
    </dgm:pt>
  </dgm:ptLst>
  <dgm:cxnLst>
    <dgm:cxn modelId="{B650BC07-FC54-455A-9087-A02C6536EC18}" srcId="{2BBE0AB2-AE70-4ACD-925B-581D89015194}" destId="{A3253FCE-F058-49CA-8B82-69EB8965000F}" srcOrd="0" destOrd="0" parTransId="{16981057-9F78-4F5F-93A0-706071493018}" sibTransId="{4066ACB7-D7D1-4749-B89E-30B82B7F2404}"/>
    <dgm:cxn modelId="{01EFF85D-71FB-47B0-90B9-E3019F7D9B75}" type="presOf" srcId="{64D91D60-23A2-4F7A-83F0-D365A080E006}" destId="{AB2C5533-53D6-4425-BD69-95290F12DB4B}" srcOrd="0" destOrd="0" presId="urn:microsoft.com/office/officeart/2008/layout/LinedList"/>
    <dgm:cxn modelId="{DEDDED59-0D90-47A3-B989-BAAA40FEF430}" srcId="{2BBE0AB2-AE70-4ACD-925B-581D89015194}" destId="{64D91D60-23A2-4F7A-83F0-D365A080E006}" srcOrd="1" destOrd="0" parTransId="{28BAB613-4A63-4DA0-8023-4ABB68DEEDFE}" sibTransId="{D257C008-BB0F-4012-A754-7430F2E2FC48}"/>
    <dgm:cxn modelId="{4AF479A4-69F2-40D8-B3FB-7625FF5B8409}" type="presOf" srcId="{5C7F3E45-302A-4BB5-B440-38E112163E2C}" destId="{F34BBB17-4AEA-4980-AF35-31DC722F7205}" srcOrd="0" destOrd="0" presId="urn:microsoft.com/office/officeart/2008/layout/LinedList"/>
    <dgm:cxn modelId="{63B2B6B8-D400-4A66-8949-9D95151C9E29}" type="presOf" srcId="{2BBE0AB2-AE70-4ACD-925B-581D89015194}" destId="{5F8AB713-9267-4915-B3BA-C2154323A6F9}" srcOrd="0" destOrd="0" presId="urn:microsoft.com/office/officeart/2008/layout/LinedList"/>
    <dgm:cxn modelId="{5424C9E0-2C4F-41AF-95DA-EA57436ABF67}" type="presOf" srcId="{A3253FCE-F058-49CA-8B82-69EB8965000F}" destId="{73184870-127E-4192-B9C2-E6646CD06AD7}" srcOrd="0" destOrd="0" presId="urn:microsoft.com/office/officeart/2008/layout/LinedList"/>
    <dgm:cxn modelId="{7D4C8EE2-E783-4230-8C29-0BA8BA20016C}" srcId="{2BBE0AB2-AE70-4ACD-925B-581D89015194}" destId="{5C7F3E45-302A-4BB5-B440-38E112163E2C}" srcOrd="2" destOrd="0" parTransId="{63BBE333-63F6-49F7-A862-DA3F24F3812B}" sibTransId="{AF3D2795-23B9-4939-94CB-AE3486229023}"/>
    <dgm:cxn modelId="{1A106CD9-6F75-4336-921A-079BCCBC3442}" type="presParOf" srcId="{5F8AB713-9267-4915-B3BA-C2154323A6F9}" destId="{DBBB0525-0F5E-45F1-9E6B-3A665687DF35}" srcOrd="0" destOrd="0" presId="urn:microsoft.com/office/officeart/2008/layout/LinedList"/>
    <dgm:cxn modelId="{37FD5C7F-D3AB-47CF-9539-513250C3F263}" type="presParOf" srcId="{5F8AB713-9267-4915-B3BA-C2154323A6F9}" destId="{F993225D-A924-4ABF-BEA5-615FF6EF5820}" srcOrd="1" destOrd="0" presId="urn:microsoft.com/office/officeart/2008/layout/LinedList"/>
    <dgm:cxn modelId="{B168E0E8-08C1-4395-A1D1-E5076C867719}" type="presParOf" srcId="{F993225D-A924-4ABF-BEA5-615FF6EF5820}" destId="{73184870-127E-4192-B9C2-E6646CD06AD7}" srcOrd="0" destOrd="0" presId="urn:microsoft.com/office/officeart/2008/layout/LinedList"/>
    <dgm:cxn modelId="{6EFD5483-2DE6-4CDB-BD16-69CF5A7D14A0}" type="presParOf" srcId="{F993225D-A924-4ABF-BEA5-615FF6EF5820}" destId="{8EE1141A-23F6-485B-846A-4452152A0282}" srcOrd="1" destOrd="0" presId="urn:microsoft.com/office/officeart/2008/layout/LinedList"/>
    <dgm:cxn modelId="{3FBD6FBE-FE88-4552-BE6A-F80703BDC927}" type="presParOf" srcId="{5F8AB713-9267-4915-B3BA-C2154323A6F9}" destId="{7046F7AE-6F3D-430D-9F7C-97D365063EF3}" srcOrd="2" destOrd="0" presId="urn:microsoft.com/office/officeart/2008/layout/LinedList"/>
    <dgm:cxn modelId="{C9E146FE-437E-47F2-B19E-66533C52F019}" type="presParOf" srcId="{5F8AB713-9267-4915-B3BA-C2154323A6F9}" destId="{AF252AED-B71D-4BE7-BBF3-F3976A644D0B}" srcOrd="3" destOrd="0" presId="urn:microsoft.com/office/officeart/2008/layout/LinedList"/>
    <dgm:cxn modelId="{3C473ED2-FB23-4EC7-8A16-13205BD98FCC}" type="presParOf" srcId="{AF252AED-B71D-4BE7-BBF3-F3976A644D0B}" destId="{AB2C5533-53D6-4425-BD69-95290F12DB4B}" srcOrd="0" destOrd="0" presId="urn:microsoft.com/office/officeart/2008/layout/LinedList"/>
    <dgm:cxn modelId="{C6007961-838A-40DA-BAF0-1B92E1875FDF}" type="presParOf" srcId="{AF252AED-B71D-4BE7-BBF3-F3976A644D0B}" destId="{4200729D-3FEC-410F-A867-1D5AC7DC05A1}" srcOrd="1" destOrd="0" presId="urn:microsoft.com/office/officeart/2008/layout/LinedList"/>
    <dgm:cxn modelId="{C11EAB79-75C5-4AC9-96D4-C3C66804C727}" type="presParOf" srcId="{5F8AB713-9267-4915-B3BA-C2154323A6F9}" destId="{2446C626-FD2B-4E4C-8E61-0512B59BABB3}" srcOrd="4" destOrd="0" presId="urn:microsoft.com/office/officeart/2008/layout/LinedList"/>
    <dgm:cxn modelId="{EDBBC5F6-E296-471E-8529-86155FA7C6A6}" type="presParOf" srcId="{5F8AB713-9267-4915-B3BA-C2154323A6F9}" destId="{42BD351B-4F2A-4267-98B8-FBF685D540BA}" srcOrd="5" destOrd="0" presId="urn:microsoft.com/office/officeart/2008/layout/LinedList"/>
    <dgm:cxn modelId="{C34AE787-C9A9-497D-BC96-8F7BE5B3E515}" type="presParOf" srcId="{42BD351B-4F2A-4267-98B8-FBF685D540BA}" destId="{F34BBB17-4AEA-4980-AF35-31DC722F7205}" srcOrd="0" destOrd="0" presId="urn:microsoft.com/office/officeart/2008/layout/LinedList"/>
    <dgm:cxn modelId="{6A5B5BA5-0BE7-4DEF-BEE7-E6394B1A2C2B}" type="presParOf" srcId="{42BD351B-4F2A-4267-98B8-FBF685D540BA}" destId="{E4E7A78E-769C-4A5F-BFD2-971915A6A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AFAB3A-4956-4B0A-BDDD-DA1516CDB57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1BE8AF-E8AA-474F-A0BC-D0274D5A9A2A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세대가 즐겨 사용하는 ‘</a:t>
          </a:r>
          <a:r>
            <a:rPr lang="ko-KR" sz="2400" dirty="0" err="1"/>
            <a:t>코스파’란</a:t>
          </a:r>
          <a:r>
            <a:rPr lang="ko-KR" sz="2400" dirty="0"/>
            <a:t> 코스트 </a:t>
          </a:r>
          <a:r>
            <a:rPr lang="ko-KR" sz="2400" dirty="0" err="1"/>
            <a:t>퍼포먼스’의</a:t>
          </a:r>
          <a:r>
            <a:rPr lang="ko-KR" sz="2400" dirty="0"/>
            <a:t> 약자로 비용대비 효과를 의미</a:t>
          </a:r>
          <a:endParaRPr lang="en-US" sz="2400" dirty="0"/>
        </a:p>
      </dgm:t>
    </dgm:pt>
    <dgm:pt modelId="{122D7542-B030-4C29-BE73-C61DBDC77E94}" type="parTrans" cxnId="{BD3DD784-3451-4FCB-8660-62ED4AAAF06B}">
      <dgm:prSet/>
      <dgm:spPr/>
      <dgm:t>
        <a:bodyPr/>
        <a:lstStyle/>
        <a:p>
          <a:endParaRPr lang="en-US"/>
        </a:p>
      </dgm:t>
    </dgm:pt>
    <dgm:pt modelId="{BFA39FA2-213F-44E9-A691-19BD4E7A73FA}" type="sibTrans" cxnId="{BD3DD784-3451-4FCB-8660-62ED4AAAF06B}">
      <dgm:prSet/>
      <dgm:spPr/>
      <dgm:t>
        <a:bodyPr/>
        <a:lstStyle/>
        <a:p>
          <a:endParaRPr lang="en-US"/>
        </a:p>
      </dgm:t>
    </dgm:pt>
    <dgm:pt modelId="{8A537C21-FD4C-4868-A61B-6F4C8A9CD3E6}">
      <dgm:prSet custT="1"/>
      <dgm:spPr/>
      <dgm:t>
        <a:bodyPr/>
        <a:lstStyle/>
        <a:p>
          <a:pPr algn="ctr"/>
          <a:r>
            <a:rPr lang="ko-KR" sz="2400" dirty="0"/>
            <a:t>우리나라에서 말하는 ‘</a:t>
          </a:r>
          <a:r>
            <a:rPr lang="ko-KR" sz="2400" dirty="0" err="1"/>
            <a:t>가성비’와</a:t>
          </a:r>
          <a:r>
            <a:rPr lang="ko-KR" sz="2400" dirty="0"/>
            <a:t> 비슷한 말</a:t>
          </a:r>
          <a:endParaRPr lang="en-US" sz="2400" dirty="0"/>
        </a:p>
      </dgm:t>
    </dgm:pt>
    <dgm:pt modelId="{6EFDD3D7-3531-4822-8C3D-706A2F31BC33}" type="parTrans" cxnId="{3F34586E-52A1-4013-9A0D-11B31E76A36E}">
      <dgm:prSet/>
      <dgm:spPr/>
      <dgm:t>
        <a:bodyPr/>
        <a:lstStyle/>
        <a:p>
          <a:endParaRPr lang="en-US"/>
        </a:p>
      </dgm:t>
    </dgm:pt>
    <dgm:pt modelId="{7DECF274-FC7D-480A-A4EC-7FB30471727B}" type="sibTrans" cxnId="{3F34586E-52A1-4013-9A0D-11B31E76A36E}">
      <dgm:prSet/>
      <dgm:spPr/>
      <dgm:t>
        <a:bodyPr/>
        <a:lstStyle/>
        <a:p>
          <a:endParaRPr lang="en-US"/>
        </a:p>
      </dgm:t>
    </dgm:pt>
    <dgm:pt modelId="{BB1035D1-D14A-4644-9B1F-6C339DC3F23D}">
      <dgm:prSet custT="1"/>
      <dgm:spPr/>
      <dgm:t>
        <a:bodyPr/>
        <a:lstStyle/>
        <a:p>
          <a:pPr algn="ctr"/>
          <a:r>
            <a:rPr lang="ko-KR" sz="2400" dirty="0"/>
            <a:t>과거의 젊은이들처럼 소비의욕이 왕성하여 신상품에 직접적인 반응을 보이거나 허영을 부리기 위해 호화로운 소비를 하지 않는다는 것을 의미</a:t>
          </a:r>
          <a:endParaRPr lang="en-US" sz="2400" dirty="0"/>
        </a:p>
      </dgm:t>
    </dgm:pt>
    <dgm:pt modelId="{416E2999-0979-48F1-A499-868DACAF0D58}" type="parTrans" cxnId="{CAEC01E9-563F-471D-8BB5-14EB6D530963}">
      <dgm:prSet/>
      <dgm:spPr/>
      <dgm:t>
        <a:bodyPr/>
        <a:lstStyle/>
        <a:p>
          <a:endParaRPr lang="en-US"/>
        </a:p>
      </dgm:t>
    </dgm:pt>
    <dgm:pt modelId="{AC044A83-0F15-42D0-93CD-0FB046C1572C}" type="sibTrans" cxnId="{CAEC01E9-563F-471D-8BB5-14EB6D530963}">
      <dgm:prSet/>
      <dgm:spPr/>
      <dgm:t>
        <a:bodyPr/>
        <a:lstStyle/>
        <a:p>
          <a:endParaRPr lang="en-US"/>
        </a:p>
      </dgm:t>
    </dgm:pt>
    <dgm:pt modelId="{C98CAB76-B7BE-4B51-A70F-AE78B7D45B71}" type="pres">
      <dgm:prSet presAssocID="{9FAFAB3A-4956-4B0A-BDDD-DA1516CDB571}" presName="vert0" presStyleCnt="0">
        <dgm:presLayoutVars>
          <dgm:dir/>
          <dgm:animOne val="branch"/>
          <dgm:animLvl val="lvl"/>
        </dgm:presLayoutVars>
      </dgm:prSet>
      <dgm:spPr/>
    </dgm:pt>
    <dgm:pt modelId="{1CE69D34-79E3-4411-ABC5-70DFE4A85BBF}" type="pres">
      <dgm:prSet presAssocID="{B61BE8AF-E8AA-474F-A0BC-D0274D5A9A2A}" presName="thickLine" presStyleLbl="alignNode1" presStyleIdx="0" presStyleCnt="3"/>
      <dgm:spPr/>
    </dgm:pt>
    <dgm:pt modelId="{42029BD6-209B-4A86-94C5-685CB8FCCD61}" type="pres">
      <dgm:prSet presAssocID="{B61BE8AF-E8AA-474F-A0BC-D0274D5A9A2A}" presName="horz1" presStyleCnt="0"/>
      <dgm:spPr/>
    </dgm:pt>
    <dgm:pt modelId="{D0A7A883-52B0-45CA-8F17-834A9EB1BD67}" type="pres">
      <dgm:prSet presAssocID="{B61BE8AF-E8AA-474F-A0BC-D0274D5A9A2A}" presName="tx1" presStyleLbl="revTx" presStyleIdx="0" presStyleCnt="3"/>
      <dgm:spPr/>
    </dgm:pt>
    <dgm:pt modelId="{D6F6FE33-15A5-4750-8EFA-3D8787CF11BE}" type="pres">
      <dgm:prSet presAssocID="{B61BE8AF-E8AA-474F-A0BC-D0274D5A9A2A}" presName="vert1" presStyleCnt="0"/>
      <dgm:spPr/>
    </dgm:pt>
    <dgm:pt modelId="{B9C0701D-143B-467A-8AA0-9D2D4D184BBD}" type="pres">
      <dgm:prSet presAssocID="{8A537C21-FD4C-4868-A61B-6F4C8A9CD3E6}" presName="thickLine" presStyleLbl="alignNode1" presStyleIdx="1" presStyleCnt="3"/>
      <dgm:spPr/>
    </dgm:pt>
    <dgm:pt modelId="{7BE09FB7-57FB-42C3-B290-1153802A03BA}" type="pres">
      <dgm:prSet presAssocID="{8A537C21-FD4C-4868-A61B-6F4C8A9CD3E6}" presName="horz1" presStyleCnt="0"/>
      <dgm:spPr/>
    </dgm:pt>
    <dgm:pt modelId="{B1E336DE-BC71-4103-AF43-7B553B136FBD}" type="pres">
      <dgm:prSet presAssocID="{8A537C21-FD4C-4868-A61B-6F4C8A9CD3E6}" presName="tx1" presStyleLbl="revTx" presStyleIdx="1" presStyleCnt="3"/>
      <dgm:spPr/>
    </dgm:pt>
    <dgm:pt modelId="{BDBFE138-3426-4C65-A3B6-755CB56764CF}" type="pres">
      <dgm:prSet presAssocID="{8A537C21-FD4C-4868-A61B-6F4C8A9CD3E6}" presName="vert1" presStyleCnt="0"/>
      <dgm:spPr/>
    </dgm:pt>
    <dgm:pt modelId="{A13EEEAE-3DA2-447A-8ADC-9EF008944D2F}" type="pres">
      <dgm:prSet presAssocID="{BB1035D1-D14A-4644-9B1F-6C339DC3F23D}" presName="thickLine" presStyleLbl="alignNode1" presStyleIdx="2" presStyleCnt="3"/>
      <dgm:spPr/>
    </dgm:pt>
    <dgm:pt modelId="{5CBD430B-79F7-4EB0-A412-8CCB9D7912E0}" type="pres">
      <dgm:prSet presAssocID="{BB1035D1-D14A-4644-9B1F-6C339DC3F23D}" presName="horz1" presStyleCnt="0"/>
      <dgm:spPr/>
    </dgm:pt>
    <dgm:pt modelId="{B9184D01-90CF-44C4-BB84-E12AC28A4396}" type="pres">
      <dgm:prSet presAssocID="{BB1035D1-D14A-4644-9B1F-6C339DC3F23D}" presName="tx1" presStyleLbl="revTx" presStyleIdx="2" presStyleCnt="3"/>
      <dgm:spPr/>
    </dgm:pt>
    <dgm:pt modelId="{F6DF11CB-9222-410E-8F12-AE7FF4876181}" type="pres">
      <dgm:prSet presAssocID="{BB1035D1-D14A-4644-9B1F-6C339DC3F23D}" presName="vert1" presStyleCnt="0"/>
      <dgm:spPr/>
    </dgm:pt>
  </dgm:ptLst>
  <dgm:cxnLst>
    <dgm:cxn modelId="{318F945D-D4A9-4B5C-8BE4-26260C69F43A}" type="presOf" srcId="{9FAFAB3A-4956-4B0A-BDDD-DA1516CDB571}" destId="{C98CAB76-B7BE-4B51-A70F-AE78B7D45B71}" srcOrd="0" destOrd="0" presId="urn:microsoft.com/office/officeart/2008/layout/LinedList"/>
    <dgm:cxn modelId="{3F34586E-52A1-4013-9A0D-11B31E76A36E}" srcId="{9FAFAB3A-4956-4B0A-BDDD-DA1516CDB571}" destId="{8A537C21-FD4C-4868-A61B-6F4C8A9CD3E6}" srcOrd="1" destOrd="0" parTransId="{6EFDD3D7-3531-4822-8C3D-706A2F31BC33}" sibTransId="{7DECF274-FC7D-480A-A4EC-7FB30471727B}"/>
    <dgm:cxn modelId="{5A27467D-F637-469B-82D4-3E1712E08A34}" type="presOf" srcId="{B61BE8AF-E8AA-474F-A0BC-D0274D5A9A2A}" destId="{D0A7A883-52B0-45CA-8F17-834A9EB1BD67}" srcOrd="0" destOrd="0" presId="urn:microsoft.com/office/officeart/2008/layout/LinedList"/>
    <dgm:cxn modelId="{BD3DD784-3451-4FCB-8660-62ED4AAAF06B}" srcId="{9FAFAB3A-4956-4B0A-BDDD-DA1516CDB571}" destId="{B61BE8AF-E8AA-474F-A0BC-D0274D5A9A2A}" srcOrd="0" destOrd="0" parTransId="{122D7542-B030-4C29-BE73-C61DBDC77E94}" sibTransId="{BFA39FA2-213F-44E9-A691-19BD4E7A73FA}"/>
    <dgm:cxn modelId="{260E2798-CA2B-4582-B60C-578D46E83F74}" type="presOf" srcId="{BB1035D1-D14A-4644-9B1F-6C339DC3F23D}" destId="{B9184D01-90CF-44C4-BB84-E12AC28A4396}" srcOrd="0" destOrd="0" presId="urn:microsoft.com/office/officeart/2008/layout/LinedList"/>
    <dgm:cxn modelId="{CAEC01E9-563F-471D-8BB5-14EB6D530963}" srcId="{9FAFAB3A-4956-4B0A-BDDD-DA1516CDB571}" destId="{BB1035D1-D14A-4644-9B1F-6C339DC3F23D}" srcOrd="2" destOrd="0" parTransId="{416E2999-0979-48F1-A499-868DACAF0D58}" sibTransId="{AC044A83-0F15-42D0-93CD-0FB046C1572C}"/>
    <dgm:cxn modelId="{00C5C2F4-E05A-47C1-A0B2-36E06C025F06}" type="presOf" srcId="{8A537C21-FD4C-4868-A61B-6F4C8A9CD3E6}" destId="{B1E336DE-BC71-4103-AF43-7B553B136FBD}" srcOrd="0" destOrd="0" presId="urn:microsoft.com/office/officeart/2008/layout/LinedList"/>
    <dgm:cxn modelId="{6EEA9186-4D7B-4977-8AA8-B911505BBCEA}" type="presParOf" srcId="{C98CAB76-B7BE-4B51-A70F-AE78B7D45B71}" destId="{1CE69D34-79E3-4411-ABC5-70DFE4A85BBF}" srcOrd="0" destOrd="0" presId="urn:microsoft.com/office/officeart/2008/layout/LinedList"/>
    <dgm:cxn modelId="{4379CBF0-E411-4455-ACF9-044EB8BEBB8D}" type="presParOf" srcId="{C98CAB76-B7BE-4B51-A70F-AE78B7D45B71}" destId="{42029BD6-209B-4A86-94C5-685CB8FCCD61}" srcOrd="1" destOrd="0" presId="urn:microsoft.com/office/officeart/2008/layout/LinedList"/>
    <dgm:cxn modelId="{D7CEF80E-594A-49A7-AEA4-CE13215BB658}" type="presParOf" srcId="{42029BD6-209B-4A86-94C5-685CB8FCCD61}" destId="{D0A7A883-52B0-45CA-8F17-834A9EB1BD67}" srcOrd="0" destOrd="0" presId="urn:microsoft.com/office/officeart/2008/layout/LinedList"/>
    <dgm:cxn modelId="{F8749DAF-6AFF-489D-8CB0-51C456D893A8}" type="presParOf" srcId="{42029BD6-209B-4A86-94C5-685CB8FCCD61}" destId="{D6F6FE33-15A5-4750-8EFA-3D8787CF11BE}" srcOrd="1" destOrd="0" presId="urn:microsoft.com/office/officeart/2008/layout/LinedList"/>
    <dgm:cxn modelId="{F0CEB3BC-134B-46FF-8455-A6C2C3872D9A}" type="presParOf" srcId="{C98CAB76-B7BE-4B51-A70F-AE78B7D45B71}" destId="{B9C0701D-143B-467A-8AA0-9D2D4D184BBD}" srcOrd="2" destOrd="0" presId="urn:microsoft.com/office/officeart/2008/layout/LinedList"/>
    <dgm:cxn modelId="{1F729ACE-1228-4F88-BCE5-4B5BEFC709CC}" type="presParOf" srcId="{C98CAB76-B7BE-4B51-A70F-AE78B7D45B71}" destId="{7BE09FB7-57FB-42C3-B290-1153802A03BA}" srcOrd="3" destOrd="0" presId="urn:microsoft.com/office/officeart/2008/layout/LinedList"/>
    <dgm:cxn modelId="{8B64AA06-EBF1-45DD-B75E-AC0E107D4CEF}" type="presParOf" srcId="{7BE09FB7-57FB-42C3-B290-1153802A03BA}" destId="{B1E336DE-BC71-4103-AF43-7B553B136FBD}" srcOrd="0" destOrd="0" presId="urn:microsoft.com/office/officeart/2008/layout/LinedList"/>
    <dgm:cxn modelId="{AC2EDAE0-6D1E-4820-A08A-008286D92439}" type="presParOf" srcId="{7BE09FB7-57FB-42C3-B290-1153802A03BA}" destId="{BDBFE138-3426-4C65-A3B6-755CB56764CF}" srcOrd="1" destOrd="0" presId="urn:microsoft.com/office/officeart/2008/layout/LinedList"/>
    <dgm:cxn modelId="{76F281AA-2801-4CC6-8D2D-D82590B6FB14}" type="presParOf" srcId="{C98CAB76-B7BE-4B51-A70F-AE78B7D45B71}" destId="{A13EEEAE-3DA2-447A-8ADC-9EF008944D2F}" srcOrd="4" destOrd="0" presId="urn:microsoft.com/office/officeart/2008/layout/LinedList"/>
    <dgm:cxn modelId="{81AC63F8-90C8-4164-8A95-4CC16CF37B52}" type="presParOf" srcId="{C98CAB76-B7BE-4B51-A70F-AE78B7D45B71}" destId="{5CBD430B-79F7-4EB0-A412-8CCB9D7912E0}" srcOrd="5" destOrd="0" presId="urn:microsoft.com/office/officeart/2008/layout/LinedList"/>
    <dgm:cxn modelId="{575AE15E-77D9-4BA0-ACF7-2D2CF1D0F6F3}" type="presParOf" srcId="{5CBD430B-79F7-4EB0-A412-8CCB9D7912E0}" destId="{B9184D01-90CF-44C4-BB84-E12AC28A4396}" srcOrd="0" destOrd="0" presId="urn:microsoft.com/office/officeart/2008/layout/LinedList"/>
    <dgm:cxn modelId="{C2C25AF4-760C-4F36-872A-9F6906106D53}" type="presParOf" srcId="{5CBD430B-79F7-4EB0-A412-8CCB9D7912E0}" destId="{F6DF11CB-9222-410E-8F12-AE7FF48761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928A89-260C-40D6-A641-D6BE756B15D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AFF558-2612-4316-B5BD-6845AFB8DF0D}">
      <dgm:prSet custT="1"/>
      <dgm:spPr/>
      <dgm:t>
        <a:bodyPr/>
        <a:lstStyle/>
        <a:p>
          <a:pPr algn="ctr"/>
          <a:r>
            <a:rPr lang="ko-KR" sz="2400" dirty="0"/>
            <a:t>젊은이들의 고가 소비재의 이탈 </a:t>
          </a:r>
          <a:r>
            <a:rPr lang="ko-KR" sz="2400" dirty="0" err="1"/>
            <a:t>현상’은</a:t>
          </a:r>
          <a:r>
            <a:rPr lang="ko-KR" sz="2400" dirty="0"/>
            <a:t> 많은 관심을 끌고 있음</a:t>
          </a:r>
          <a:endParaRPr lang="en-US" sz="2400" dirty="0"/>
        </a:p>
      </dgm:t>
    </dgm:pt>
    <dgm:pt modelId="{0075AD04-4399-4AB0-8CDA-50B60300B3A5}" type="parTrans" cxnId="{4CE6DA28-08D2-40BB-ADC8-C0F9935D0BFB}">
      <dgm:prSet/>
      <dgm:spPr/>
      <dgm:t>
        <a:bodyPr/>
        <a:lstStyle/>
        <a:p>
          <a:endParaRPr lang="en-US"/>
        </a:p>
      </dgm:t>
    </dgm:pt>
    <dgm:pt modelId="{5FB6500D-A5D5-4D1E-B029-15FB53A4E8A9}" type="sibTrans" cxnId="{4CE6DA28-08D2-40BB-ADC8-C0F9935D0BFB}">
      <dgm:prSet/>
      <dgm:spPr/>
      <dgm:t>
        <a:bodyPr/>
        <a:lstStyle/>
        <a:p>
          <a:endParaRPr lang="en-US"/>
        </a:p>
      </dgm:t>
    </dgm:pt>
    <dgm:pt modelId="{E32538A0-22F1-40C2-8731-92AA65219ABB}">
      <dgm:prSet custT="1"/>
      <dgm:spPr/>
      <dgm:t>
        <a:bodyPr/>
        <a:lstStyle/>
        <a:p>
          <a:pPr algn="ctr"/>
          <a:r>
            <a:rPr lang="ko-KR" sz="2400" dirty="0"/>
            <a:t>본 역사상 가장 풍요로웠던 시기에 태어나 자라난 반면</a:t>
          </a:r>
          <a:r>
            <a:rPr lang="en-US" sz="2400" dirty="0"/>
            <a:t>, </a:t>
          </a:r>
          <a:r>
            <a:rPr lang="ko-KR" sz="2400" dirty="0"/>
            <a:t>장기 불황에도 익숙하다는 점</a:t>
          </a:r>
          <a:endParaRPr lang="en-US" sz="2400" dirty="0"/>
        </a:p>
      </dgm:t>
    </dgm:pt>
    <dgm:pt modelId="{4B3DD0C3-6EEA-4342-8F33-D8170D905653}" type="parTrans" cxnId="{B059A8BB-81FD-4700-87B3-C946E8EC6259}">
      <dgm:prSet/>
      <dgm:spPr/>
      <dgm:t>
        <a:bodyPr/>
        <a:lstStyle/>
        <a:p>
          <a:endParaRPr lang="en-US"/>
        </a:p>
      </dgm:t>
    </dgm:pt>
    <dgm:pt modelId="{130D50E6-A8E4-4FDC-8237-AADAFF33E78D}" type="sibTrans" cxnId="{B059A8BB-81FD-4700-87B3-C946E8EC6259}">
      <dgm:prSet/>
      <dgm:spPr/>
      <dgm:t>
        <a:bodyPr/>
        <a:lstStyle/>
        <a:p>
          <a:endParaRPr lang="en-US"/>
        </a:p>
      </dgm:t>
    </dgm:pt>
    <dgm:pt modelId="{A0263C81-CB4B-428D-A6BA-A7224914A6C2}">
      <dgm:prSet custT="1"/>
      <dgm:spPr/>
      <dgm:t>
        <a:bodyPr/>
        <a:lstStyle/>
        <a:p>
          <a:pPr algn="ctr"/>
          <a:r>
            <a:rPr lang="ko-KR" sz="2400" dirty="0"/>
            <a:t>거품경제 붕괴 후 생활에 큰 변화를 가져오는 ‘새로운 상품’ 대신 디플레이션 상품과 서비스가 증가했다는 점</a:t>
          </a:r>
          <a:endParaRPr lang="en-US" sz="2400" dirty="0"/>
        </a:p>
      </dgm:t>
    </dgm:pt>
    <dgm:pt modelId="{EBC1EEB4-EB4D-4785-982A-7083F0FA62C2}" type="parTrans" cxnId="{99DD79EC-8538-4619-A208-C8D16CDF438B}">
      <dgm:prSet/>
      <dgm:spPr/>
      <dgm:t>
        <a:bodyPr/>
        <a:lstStyle/>
        <a:p>
          <a:endParaRPr lang="en-US"/>
        </a:p>
      </dgm:t>
    </dgm:pt>
    <dgm:pt modelId="{1A44137A-A15D-4D81-82A6-0C2831775C70}" type="sibTrans" cxnId="{99DD79EC-8538-4619-A208-C8D16CDF438B}">
      <dgm:prSet/>
      <dgm:spPr/>
      <dgm:t>
        <a:bodyPr/>
        <a:lstStyle/>
        <a:p>
          <a:endParaRPr lang="en-US"/>
        </a:p>
      </dgm:t>
    </dgm:pt>
    <dgm:pt modelId="{2D19008F-1414-4F96-A215-1FA43F1FC968}" type="pres">
      <dgm:prSet presAssocID="{CB928A89-260C-40D6-A641-D6BE756B15DD}" presName="vert0" presStyleCnt="0">
        <dgm:presLayoutVars>
          <dgm:dir/>
          <dgm:animOne val="branch"/>
          <dgm:animLvl val="lvl"/>
        </dgm:presLayoutVars>
      </dgm:prSet>
      <dgm:spPr/>
    </dgm:pt>
    <dgm:pt modelId="{0F9A5BDD-1690-45ED-8997-4C0F7E70DB79}" type="pres">
      <dgm:prSet presAssocID="{20AFF558-2612-4316-B5BD-6845AFB8DF0D}" presName="thickLine" presStyleLbl="alignNode1" presStyleIdx="0" presStyleCnt="3"/>
      <dgm:spPr/>
    </dgm:pt>
    <dgm:pt modelId="{12352009-8259-4630-9DE8-8D62E98F8AAB}" type="pres">
      <dgm:prSet presAssocID="{20AFF558-2612-4316-B5BD-6845AFB8DF0D}" presName="horz1" presStyleCnt="0"/>
      <dgm:spPr/>
    </dgm:pt>
    <dgm:pt modelId="{A3C564D7-30E6-48C2-A4F7-D4732CDCA9F2}" type="pres">
      <dgm:prSet presAssocID="{20AFF558-2612-4316-B5BD-6845AFB8DF0D}" presName="tx1" presStyleLbl="revTx" presStyleIdx="0" presStyleCnt="3"/>
      <dgm:spPr/>
    </dgm:pt>
    <dgm:pt modelId="{2AC5C727-1FDD-4836-9EA1-181930406B72}" type="pres">
      <dgm:prSet presAssocID="{20AFF558-2612-4316-B5BD-6845AFB8DF0D}" presName="vert1" presStyleCnt="0"/>
      <dgm:spPr/>
    </dgm:pt>
    <dgm:pt modelId="{74074925-0722-4609-885A-81DC76E68FF8}" type="pres">
      <dgm:prSet presAssocID="{E32538A0-22F1-40C2-8731-92AA65219ABB}" presName="thickLine" presStyleLbl="alignNode1" presStyleIdx="1" presStyleCnt="3"/>
      <dgm:spPr/>
    </dgm:pt>
    <dgm:pt modelId="{4F8FADB1-CE0A-4473-9FE0-F8D9D5272AF7}" type="pres">
      <dgm:prSet presAssocID="{E32538A0-22F1-40C2-8731-92AA65219ABB}" presName="horz1" presStyleCnt="0"/>
      <dgm:spPr/>
    </dgm:pt>
    <dgm:pt modelId="{BAF49741-3912-4B6A-84F5-801C6CA676A1}" type="pres">
      <dgm:prSet presAssocID="{E32538A0-22F1-40C2-8731-92AA65219ABB}" presName="tx1" presStyleLbl="revTx" presStyleIdx="1" presStyleCnt="3"/>
      <dgm:spPr/>
    </dgm:pt>
    <dgm:pt modelId="{61678466-84AB-4D5A-9791-C56B0F4A927A}" type="pres">
      <dgm:prSet presAssocID="{E32538A0-22F1-40C2-8731-92AA65219ABB}" presName="vert1" presStyleCnt="0"/>
      <dgm:spPr/>
    </dgm:pt>
    <dgm:pt modelId="{337836CD-A5C0-4170-8686-55D3AFF2C666}" type="pres">
      <dgm:prSet presAssocID="{A0263C81-CB4B-428D-A6BA-A7224914A6C2}" presName="thickLine" presStyleLbl="alignNode1" presStyleIdx="2" presStyleCnt="3"/>
      <dgm:spPr/>
    </dgm:pt>
    <dgm:pt modelId="{7F2CC73B-5E6A-4831-AFAD-8C813BF31B82}" type="pres">
      <dgm:prSet presAssocID="{A0263C81-CB4B-428D-A6BA-A7224914A6C2}" presName="horz1" presStyleCnt="0"/>
      <dgm:spPr/>
    </dgm:pt>
    <dgm:pt modelId="{93A016E9-897A-4E39-A927-B9B12E517F74}" type="pres">
      <dgm:prSet presAssocID="{A0263C81-CB4B-428D-A6BA-A7224914A6C2}" presName="tx1" presStyleLbl="revTx" presStyleIdx="2" presStyleCnt="3"/>
      <dgm:spPr/>
    </dgm:pt>
    <dgm:pt modelId="{23B08DA7-CCE6-4CA6-B13A-EA793071B8E3}" type="pres">
      <dgm:prSet presAssocID="{A0263C81-CB4B-428D-A6BA-A7224914A6C2}" presName="vert1" presStyleCnt="0"/>
      <dgm:spPr/>
    </dgm:pt>
  </dgm:ptLst>
  <dgm:cxnLst>
    <dgm:cxn modelId="{4CD5B910-22F5-49A1-9259-1178308682A9}" type="presOf" srcId="{A0263C81-CB4B-428D-A6BA-A7224914A6C2}" destId="{93A016E9-897A-4E39-A927-B9B12E517F74}" srcOrd="0" destOrd="0" presId="urn:microsoft.com/office/officeart/2008/layout/LinedList"/>
    <dgm:cxn modelId="{4CE6DA28-08D2-40BB-ADC8-C0F9935D0BFB}" srcId="{CB928A89-260C-40D6-A641-D6BE756B15DD}" destId="{20AFF558-2612-4316-B5BD-6845AFB8DF0D}" srcOrd="0" destOrd="0" parTransId="{0075AD04-4399-4AB0-8CDA-50B60300B3A5}" sibTransId="{5FB6500D-A5D5-4D1E-B029-15FB53A4E8A9}"/>
    <dgm:cxn modelId="{382D655B-2931-45A1-9433-EC57554B9A84}" type="presOf" srcId="{E32538A0-22F1-40C2-8731-92AA65219ABB}" destId="{BAF49741-3912-4B6A-84F5-801C6CA676A1}" srcOrd="0" destOrd="0" presId="urn:microsoft.com/office/officeart/2008/layout/LinedList"/>
    <dgm:cxn modelId="{BE7D9C99-B441-41D7-BA6F-15F8BFEC37CD}" type="presOf" srcId="{CB928A89-260C-40D6-A641-D6BE756B15DD}" destId="{2D19008F-1414-4F96-A215-1FA43F1FC968}" srcOrd="0" destOrd="0" presId="urn:microsoft.com/office/officeart/2008/layout/LinedList"/>
    <dgm:cxn modelId="{731E83A3-7F5A-488B-8575-2D53AB5F03A4}" type="presOf" srcId="{20AFF558-2612-4316-B5BD-6845AFB8DF0D}" destId="{A3C564D7-30E6-48C2-A4F7-D4732CDCA9F2}" srcOrd="0" destOrd="0" presId="urn:microsoft.com/office/officeart/2008/layout/LinedList"/>
    <dgm:cxn modelId="{B059A8BB-81FD-4700-87B3-C946E8EC6259}" srcId="{CB928A89-260C-40D6-A641-D6BE756B15DD}" destId="{E32538A0-22F1-40C2-8731-92AA65219ABB}" srcOrd="1" destOrd="0" parTransId="{4B3DD0C3-6EEA-4342-8F33-D8170D905653}" sibTransId="{130D50E6-A8E4-4FDC-8237-AADAFF33E78D}"/>
    <dgm:cxn modelId="{99DD79EC-8538-4619-A208-C8D16CDF438B}" srcId="{CB928A89-260C-40D6-A641-D6BE756B15DD}" destId="{A0263C81-CB4B-428D-A6BA-A7224914A6C2}" srcOrd="2" destOrd="0" parTransId="{EBC1EEB4-EB4D-4785-982A-7083F0FA62C2}" sibTransId="{1A44137A-A15D-4D81-82A6-0C2831775C70}"/>
    <dgm:cxn modelId="{06A28FAD-752D-4043-8E47-B7B246B93EB5}" type="presParOf" srcId="{2D19008F-1414-4F96-A215-1FA43F1FC968}" destId="{0F9A5BDD-1690-45ED-8997-4C0F7E70DB79}" srcOrd="0" destOrd="0" presId="urn:microsoft.com/office/officeart/2008/layout/LinedList"/>
    <dgm:cxn modelId="{BD741A1A-C9B8-46B7-B5C1-DCDD430B5FD2}" type="presParOf" srcId="{2D19008F-1414-4F96-A215-1FA43F1FC968}" destId="{12352009-8259-4630-9DE8-8D62E98F8AAB}" srcOrd="1" destOrd="0" presId="urn:microsoft.com/office/officeart/2008/layout/LinedList"/>
    <dgm:cxn modelId="{D5D04D7B-8DDB-447C-87E9-7C19C15C8DE5}" type="presParOf" srcId="{12352009-8259-4630-9DE8-8D62E98F8AAB}" destId="{A3C564D7-30E6-48C2-A4F7-D4732CDCA9F2}" srcOrd="0" destOrd="0" presId="urn:microsoft.com/office/officeart/2008/layout/LinedList"/>
    <dgm:cxn modelId="{D5B53482-4186-44A3-A611-2848369E8D2C}" type="presParOf" srcId="{12352009-8259-4630-9DE8-8D62E98F8AAB}" destId="{2AC5C727-1FDD-4836-9EA1-181930406B72}" srcOrd="1" destOrd="0" presId="urn:microsoft.com/office/officeart/2008/layout/LinedList"/>
    <dgm:cxn modelId="{036CDB9C-7162-4289-93E9-22A21B989C39}" type="presParOf" srcId="{2D19008F-1414-4F96-A215-1FA43F1FC968}" destId="{74074925-0722-4609-885A-81DC76E68FF8}" srcOrd="2" destOrd="0" presId="urn:microsoft.com/office/officeart/2008/layout/LinedList"/>
    <dgm:cxn modelId="{CE04F58D-0A23-475D-B88E-DDB6EF78E917}" type="presParOf" srcId="{2D19008F-1414-4F96-A215-1FA43F1FC968}" destId="{4F8FADB1-CE0A-4473-9FE0-F8D9D5272AF7}" srcOrd="3" destOrd="0" presId="urn:microsoft.com/office/officeart/2008/layout/LinedList"/>
    <dgm:cxn modelId="{980E2B7D-3FBA-4A3E-A43C-5BD9BD6F8766}" type="presParOf" srcId="{4F8FADB1-CE0A-4473-9FE0-F8D9D5272AF7}" destId="{BAF49741-3912-4B6A-84F5-801C6CA676A1}" srcOrd="0" destOrd="0" presId="urn:microsoft.com/office/officeart/2008/layout/LinedList"/>
    <dgm:cxn modelId="{7A66C94E-08EB-4D5F-83CF-7D14FE3BAD3D}" type="presParOf" srcId="{4F8FADB1-CE0A-4473-9FE0-F8D9D5272AF7}" destId="{61678466-84AB-4D5A-9791-C56B0F4A927A}" srcOrd="1" destOrd="0" presId="urn:microsoft.com/office/officeart/2008/layout/LinedList"/>
    <dgm:cxn modelId="{D7604593-2165-46D6-942D-F9EFBBA8073F}" type="presParOf" srcId="{2D19008F-1414-4F96-A215-1FA43F1FC968}" destId="{337836CD-A5C0-4170-8686-55D3AFF2C666}" srcOrd="4" destOrd="0" presId="urn:microsoft.com/office/officeart/2008/layout/LinedList"/>
    <dgm:cxn modelId="{9AAC7D76-73A1-4C09-8C53-50BDF85D1E16}" type="presParOf" srcId="{2D19008F-1414-4F96-A215-1FA43F1FC968}" destId="{7F2CC73B-5E6A-4831-AFAD-8C813BF31B82}" srcOrd="5" destOrd="0" presId="urn:microsoft.com/office/officeart/2008/layout/LinedList"/>
    <dgm:cxn modelId="{948A853F-9723-44E3-87E5-496E41105B9E}" type="presParOf" srcId="{7F2CC73B-5E6A-4831-AFAD-8C813BF31B82}" destId="{93A016E9-897A-4E39-A927-B9B12E517F74}" srcOrd="0" destOrd="0" presId="urn:microsoft.com/office/officeart/2008/layout/LinedList"/>
    <dgm:cxn modelId="{03CC2F32-52FD-40DC-8158-3A87C4DCC137}" type="presParOf" srcId="{7F2CC73B-5E6A-4831-AFAD-8C813BF31B82}" destId="{23B08DA7-CCE6-4CA6-B13A-EA793071B8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76303C-86E5-4CA5-976B-3C46A2D35EC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8F1E8C-AB36-4F31-B21C-935F1E938F20}">
      <dgm:prSet custT="1"/>
      <dgm:spPr/>
      <dgm:t>
        <a:bodyPr/>
        <a:lstStyle/>
        <a:p>
          <a:r>
            <a:rPr lang="ko-KR" sz="2400" dirty="0"/>
            <a:t>싸면서 그럭저럭 괜찮은’ 상품과 서비스가 늘어났다는 의미</a:t>
          </a:r>
          <a:endParaRPr lang="en-US" sz="2400" dirty="0"/>
        </a:p>
      </dgm:t>
    </dgm:pt>
    <dgm:pt modelId="{077D59F4-A510-40E6-A901-5F4FECCD2792}" type="parTrans" cxnId="{3DE7F616-4466-429A-A897-1D0FCCDBE209}">
      <dgm:prSet/>
      <dgm:spPr/>
      <dgm:t>
        <a:bodyPr/>
        <a:lstStyle/>
        <a:p>
          <a:endParaRPr lang="en-US"/>
        </a:p>
      </dgm:t>
    </dgm:pt>
    <dgm:pt modelId="{048F7DE7-C7F5-4D85-AA1C-770B2F8FC573}" type="sibTrans" cxnId="{3DE7F616-4466-429A-A897-1D0FCCDBE209}">
      <dgm:prSet/>
      <dgm:spPr/>
      <dgm:t>
        <a:bodyPr/>
        <a:lstStyle/>
        <a:p>
          <a:endParaRPr lang="en-US"/>
        </a:p>
      </dgm:t>
    </dgm:pt>
    <dgm:pt modelId="{B8E84C4F-B1C9-4618-8D76-8F50EA2B96F8}">
      <dgm:prSet custT="1"/>
      <dgm:spPr/>
      <dgm:t>
        <a:bodyPr/>
        <a:lstStyle/>
        <a:p>
          <a:r>
            <a:rPr lang="en-US" sz="2000" dirty="0"/>
            <a:t>100</a:t>
          </a:r>
          <a:r>
            <a:rPr lang="ko-KR" sz="2000" dirty="0" err="1"/>
            <a:t>엔짜리</a:t>
          </a:r>
          <a:r>
            <a:rPr lang="ko-KR" sz="2000" dirty="0"/>
            <a:t> 가게</a:t>
          </a:r>
          <a:r>
            <a:rPr lang="en-US" sz="2000" dirty="0"/>
            <a:t>, </a:t>
          </a:r>
          <a:r>
            <a:rPr lang="ko-KR" sz="2000" dirty="0"/>
            <a:t>편의점</a:t>
          </a:r>
          <a:r>
            <a:rPr lang="en-US" altLang="ko-KR" sz="2000" dirty="0"/>
            <a:t>,</a:t>
          </a:r>
          <a:r>
            <a:rPr lang="ko-KR" sz="2000" dirty="0"/>
            <a:t> </a:t>
          </a:r>
          <a:r>
            <a:rPr lang="ko-KR" sz="2000" dirty="0" err="1"/>
            <a:t>프라이빗</a:t>
          </a:r>
          <a:r>
            <a:rPr lang="ko-KR" sz="2000" dirty="0"/>
            <a:t> 브랜드</a:t>
          </a:r>
          <a:r>
            <a:rPr lang="en-US" sz="2000" dirty="0"/>
            <a:t>, </a:t>
          </a:r>
          <a:r>
            <a:rPr lang="ko-KR" sz="2000" dirty="0" err="1"/>
            <a:t>아울렛등</a:t>
          </a:r>
          <a:r>
            <a:rPr lang="ko-KR" sz="2000" dirty="0"/>
            <a:t> 돈을 크게 들이지 않아도 어느 정도 질 좋은 물건을 살 수 있게 된 것이 </a:t>
          </a:r>
          <a:r>
            <a:rPr lang="ko-KR" sz="2000" dirty="0" err="1"/>
            <a:t>사토리</a:t>
          </a:r>
          <a:r>
            <a:rPr lang="ko-KR" sz="2000" dirty="0"/>
            <a:t> 세대의 소비성향에 변화를 가져왔다는 것</a:t>
          </a:r>
          <a:endParaRPr lang="en-US" sz="2000" dirty="0"/>
        </a:p>
      </dgm:t>
    </dgm:pt>
    <dgm:pt modelId="{338CBAC7-6B28-44EA-862C-F32D8E006776}" type="parTrans" cxnId="{6551C645-BCCA-4EA5-AC7F-49E546A6D95E}">
      <dgm:prSet/>
      <dgm:spPr/>
      <dgm:t>
        <a:bodyPr/>
        <a:lstStyle/>
        <a:p>
          <a:endParaRPr lang="en-US"/>
        </a:p>
      </dgm:t>
    </dgm:pt>
    <dgm:pt modelId="{10BE8F85-7772-46D5-8705-BC1BAB224CCD}" type="sibTrans" cxnId="{6551C645-BCCA-4EA5-AC7F-49E546A6D95E}">
      <dgm:prSet/>
      <dgm:spPr/>
      <dgm:t>
        <a:bodyPr/>
        <a:lstStyle/>
        <a:p>
          <a:endParaRPr lang="en-US"/>
        </a:p>
      </dgm:t>
    </dgm:pt>
    <dgm:pt modelId="{C8D49C66-E27B-4E04-A2A3-7C5CFF69AC29}" type="pres">
      <dgm:prSet presAssocID="{5076303C-86E5-4CA5-976B-3C46A2D35ECF}" presName="cycle" presStyleCnt="0">
        <dgm:presLayoutVars>
          <dgm:dir/>
          <dgm:resizeHandles val="exact"/>
        </dgm:presLayoutVars>
      </dgm:prSet>
      <dgm:spPr/>
    </dgm:pt>
    <dgm:pt modelId="{EEAD793C-84C2-4E59-AC6A-062800A7EA46}" type="pres">
      <dgm:prSet presAssocID="{178F1E8C-AB36-4F31-B21C-935F1E938F20}" presName="node" presStyleLbl="node1" presStyleIdx="0" presStyleCnt="2" custRadScaleRad="98012">
        <dgm:presLayoutVars>
          <dgm:bulletEnabled val="1"/>
        </dgm:presLayoutVars>
      </dgm:prSet>
      <dgm:spPr/>
    </dgm:pt>
    <dgm:pt modelId="{FD4C8E65-DB84-493B-BCDD-F7F35A039A5C}" type="pres">
      <dgm:prSet presAssocID="{048F7DE7-C7F5-4D85-AA1C-770B2F8FC573}" presName="sibTrans" presStyleLbl="sibTrans2D1" presStyleIdx="0" presStyleCnt="2"/>
      <dgm:spPr/>
    </dgm:pt>
    <dgm:pt modelId="{5A0A927C-532E-45AF-B996-34D839229989}" type="pres">
      <dgm:prSet presAssocID="{048F7DE7-C7F5-4D85-AA1C-770B2F8FC573}" presName="connectorText" presStyleLbl="sibTrans2D1" presStyleIdx="0" presStyleCnt="2"/>
      <dgm:spPr/>
    </dgm:pt>
    <dgm:pt modelId="{8F73C242-FE2A-41FB-A0E6-1965698389F6}" type="pres">
      <dgm:prSet presAssocID="{B8E84C4F-B1C9-4618-8D76-8F50EA2B96F8}" presName="node" presStyleLbl="node1" presStyleIdx="1" presStyleCnt="2">
        <dgm:presLayoutVars>
          <dgm:bulletEnabled val="1"/>
        </dgm:presLayoutVars>
      </dgm:prSet>
      <dgm:spPr/>
    </dgm:pt>
    <dgm:pt modelId="{07436FEF-4415-4188-97E2-40F95511FB2A}" type="pres">
      <dgm:prSet presAssocID="{10BE8F85-7772-46D5-8705-BC1BAB224CCD}" presName="sibTrans" presStyleLbl="sibTrans2D1" presStyleIdx="1" presStyleCnt="2"/>
      <dgm:spPr/>
    </dgm:pt>
    <dgm:pt modelId="{8DEFAC60-7A6B-44F7-A0CA-88F77D75A26A}" type="pres">
      <dgm:prSet presAssocID="{10BE8F85-7772-46D5-8705-BC1BAB224CCD}" presName="connectorText" presStyleLbl="sibTrans2D1" presStyleIdx="1" presStyleCnt="2"/>
      <dgm:spPr/>
    </dgm:pt>
  </dgm:ptLst>
  <dgm:cxnLst>
    <dgm:cxn modelId="{3DE7F616-4466-429A-A897-1D0FCCDBE209}" srcId="{5076303C-86E5-4CA5-976B-3C46A2D35ECF}" destId="{178F1E8C-AB36-4F31-B21C-935F1E938F20}" srcOrd="0" destOrd="0" parTransId="{077D59F4-A510-40E6-A901-5F4FECCD2792}" sibTransId="{048F7DE7-C7F5-4D85-AA1C-770B2F8FC573}"/>
    <dgm:cxn modelId="{98743E3C-C6CD-453F-A07C-924CB1F64C6A}" type="presOf" srcId="{048F7DE7-C7F5-4D85-AA1C-770B2F8FC573}" destId="{FD4C8E65-DB84-493B-BCDD-F7F35A039A5C}" srcOrd="0" destOrd="0" presId="urn:microsoft.com/office/officeart/2005/8/layout/cycle2"/>
    <dgm:cxn modelId="{6551C645-BCCA-4EA5-AC7F-49E546A6D95E}" srcId="{5076303C-86E5-4CA5-976B-3C46A2D35ECF}" destId="{B8E84C4F-B1C9-4618-8D76-8F50EA2B96F8}" srcOrd="1" destOrd="0" parTransId="{338CBAC7-6B28-44EA-862C-F32D8E006776}" sibTransId="{10BE8F85-7772-46D5-8705-BC1BAB224CCD}"/>
    <dgm:cxn modelId="{7AC9E579-2795-4C41-8421-B5312226F5F7}" type="presOf" srcId="{048F7DE7-C7F5-4D85-AA1C-770B2F8FC573}" destId="{5A0A927C-532E-45AF-B996-34D839229989}" srcOrd="1" destOrd="0" presId="urn:microsoft.com/office/officeart/2005/8/layout/cycle2"/>
    <dgm:cxn modelId="{F6EEF78B-3FB2-4CF1-814B-708C77314FA4}" type="presOf" srcId="{B8E84C4F-B1C9-4618-8D76-8F50EA2B96F8}" destId="{8F73C242-FE2A-41FB-A0E6-1965698389F6}" srcOrd="0" destOrd="0" presId="urn:microsoft.com/office/officeart/2005/8/layout/cycle2"/>
    <dgm:cxn modelId="{5C74D69B-F01E-4F9A-BF68-B0533FB9462D}" type="presOf" srcId="{10BE8F85-7772-46D5-8705-BC1BAB224CCD}" destId="{07436FEF-4415-4188-97E2-40F95511FB2A}" srcOrd="0" destOrd="0" presId="urn:microsoft.com/office/officeart/2005/8/layout/cycle2"/>
    <dgm:cxn modelId="{79B9B2B2-077B-42EA-81A8-E783908DF0CD}" type="presOf" srcId="{5076303C-86E5-4CA5-976B-3C46A2D35ECF}" destId="{C8D49C66-E27B-4E04-A2A3-7C5CFF69AC29}" srcOrd="0" destOrd="0" presId="urn:microsoft.com/office/officeart/2005/8/layout/cycle2"/>
    <dgm:cxn modelId="{4973ABB5-4E57-4878-8936-1D9568D2695E}" type="presOf" srcId="{178F1E8C-AB36-4F31-B21C-935F1E938F20}" destId="{EEAD793C-84C2-4E59-AC6A-062800A7EA46}" srcOrd="0" destOrd="0" presId="urn:microsoft.com/office/officeart/2005/8/layout/cycle2"/>
    <dgm:cxn modelId="{8F001EBC-AF7B-4A59-8460-28EFEFDCD815}" type="presOf" srcId="{10BE8F85-7772-46D5-8705-BC1BAB224CCD}" destId="{8DEFAC60-7A6B-44F7-A0CA-88F77D75A26A}" srcOrd="1" destOrd="0" presId="urn:microsoft.com/office/officeart/2005/8/layout/cycle2"/>
    <dgm:cxn modelId="{B42BED68-D647-4B2F-9900-60211187FA7E}" type="presParOf" srcId="{C8D49C66-E27B-4E04-A2A3-7C5CFF69AC29}" destId="{EEAD793C-84C2-4E59-AC6A-062800A7EA46}" srcOrd="0" destOrd="0" presId="urn:microsoft.com/office/officeart/2005/8/layout/cycle2"/>
    <dgm:cxn modelId="{1F55FE76-ADE5-4EC5-8518-ED12E28E6A62}" type="presParOf" srcId="{C8D49C66-E27B-4E04-A2A3-7C5CFF69AC29}" destId="{FD4C8E65-DB84-493B-BCDD-F7F35A039A5C}" srcOrd="1" destOrd="0" presId="urn:microsoft.com/office/officeart/2005/8/layout/cycle2"/>
    <dgm:cxn modelId="{C0BD1A94-B1D7-495F-8F2A-36AFD2CA7259}" type="presParOf" srcId="{FD4C8E65-DB84-493B-BCDD-F7F35A039A5C}" destId="{5A0A927C-532E-45AF-B996-34D839229989}" srcOrd="0" destOrd="0" presId="urn:microsoft.com/office/officeart/2005/8/layout/cycle2"/>
    <dgm:cxn modelId="{CA1F8DD5-D3B6-4532-A957-2E3CD07C21A6}" type="presParOf" srcId="{C8D49C66-E27B-4E04-A2A3-7C5CFF69AC29}" destId="{8F73C242-FE2A-41FB-A0E6-1965698389F6}" srcOrd="2" destOrd="0" presId="urn:microsoft.com/office/officeart/2005/8/layout/cycle2"/>
    <dgm:cxn modelId="{2F1E964E-8F87-427D-B311-61D162FDE778}" type="presParOf" srcId="{C8D49C66-E27B-4E04-A2A3-7C5CFF69AC29}" destId="{07436FEF-4415-4188-97E2-40F95511FB2A}" srcOrd="3" destOrd="0" presId="urn:microsoft.com/office/officeart/2005/8/layout/cycle2"/>
    <dgm:cxn modelId="{B8982318-DD57-4246-A2C2-2665ED7DD952}" type="presParOf" srcId="{07436FEF-4415-4188-97E2-40F95511FB2A}" destId="{8DEFAC60-7A6B-44F7-A0CA-88F77D75A2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4891A7-13AF-4F7A-B131-10F2B8953394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FC8AD8-CC91-48FF-A5A8-D192410829B3}">
      <dgm:prSet custT="1"/>
      <dgm:spPr/>
      <dgm:t>
        <a:bodyPr/>
        <a:lstStyle/>
        <a:p>
          <a:r>
            <a:rPr lang="en-US" sz="2400" dirty="0"/>
            <a:t>2000</a:t>
          </a:r>
          <a:r>
            <a:rPr lang="ko-KR" sz="2400" dirty="0"/>
            <a:t>년 이후 일본은 수직 중시의 인간관계에서 수평 중시로 변화</a:t>
          </a:r>
          <a:endParaRPr lang="en-US" sz="2400" dirty="0"/>
        </a:p>
      </dgm:t>
    </dgm:pt>
    <dgm:pt modelId="{2534122B-40D3-4E2D-973E-645E50A4EA0F}" type="parTrans" cxnId="{6B06D26F-197D-4D6A-9543-B92F7F7D1D8E}">
      <dgm:prSet/>
      <dgm:spPr/>
      <dgm:t>
        <a:bodyPr/>
        <a:lstStyle/>
        <a:p>
          <a:endParaRPr lang="en-US"/>
        </a:p>
      </dgm:t>
    </dgm:pt>
    <dgm:pt modelId="{38FF5125-2E90-41BE-BF18-3D9A96C4E8A3}" type="sibTrans" cxnId="{6B06D26F-197D-4D6A-9543-B92F7F7D1D8E}">
      <dgm:prSet/>
      <dgm:spPr/>
      <dgm:t>
        <a:bodyPr/>
        <a:lstStyle/>
        <a:p>
          <a:endParaRPr lang="en-US"/>
        </a:p>
      </dgm:t>
    </dgm:pt>
    <dgm:pt modelId="{76ED435D-99AF-48B5-8BA7-80FCFA56FB7F}">
      <dgm:prSet custT="1"/>
      <dgm:spPr/>
      <dgm:t>
        <a:bodyPr/>
        <a:lstStyle/>
        <a:p>
          <a:r>
            <a:rPr lang="ko-KR" sz="2000" dirty="0"/>
            <a:t>부모나 교사 이외의 어른들과 관계 맺는 일이 줄</a:t>
          </a:r>
          <a:r>
            <a:rPr lang="ko-KR" altLang="en-US" sz="2000" dirty="0"/>
            <a:t>면서</a:t>
          </a:r>
          <a:r>
            <a:rPr lang="ko-KR" sz="2000" dirty="0"/>
            <a:t> 어른에 대한 예절을 습득하거나 인생의 목표를 세우기 힘들어진 대신</a:t>
          </a:r>
          <a:r>
            <a:rPr lang="en-US" sz="2000" dirty="0"/>
            <a:t>, </a:t>
          </a:r>
          <a:r>
            <a:rPr lang="ko-KR" sz="2000" dirty="0"/>
            <a:t>같은 세대끼리 지내는 일이 많아졌다는 것</a:t>
          </a:r>
          <a:endParaRPr lang="en-US" sz="2000" dirty="0"/>
        </a:p>
      </dgm:t>
    </dgm:pt>
    <dgm:pt modelId="{A01E9AFD-3E6F-4B56-9C1F-479C43E9CD8F}" type="parTrans" cxnId="{0A9F1155-FBF4-43E4-8A5F-5C9458A0E929}">
      <dgm:prSet/>
      <dgm:spPr/>
      <dgm:t>
        <a:bodyPr/>
        <a:lstStyle/>
        <a:p>
          <a:endParaRPr lang="en-US"/>
        </a:p>
      </dgm:t>
    </dgm:pt>
    <dgm:pt modelId="{69F932B6-1905-4422-95EB-2A30EA2DABBB}" type="sibTrans" cxnId="{0A9F1155-FBF4-43E4-8A5F-5C9458A0E929}">
      <dgm:prSet/>
      <dgm:spPr/>
      <dgm:t>
        <a:bodyPr/>
        <a:lstStyle/>
        <a:p>
          <a:endParaRPr lang="en-US"/>
        </a:p>
      </dgm:t>
    </dgm:pt>
    <dgm:pt modelId="{2B6C09FD-3DE6-4B4B-8EC6-46F9FCADB961}" type="pres">
      <dgm:prSet presAssocID="{104891A7-13AF-4F7A-B131-10F2B8953394}" presName="diagram" presStyleCnt="0">
        <dgm:presLayoutVars>
          <dgm:dir/>
          <dgm:resizeHandles/>
        </dgm:presLayoutVars>
      </dgm:prSet>
      <dgm:spPr/>
    </dgm:pt>
    <dgm:pt modelId="{A6561122-5170-4259-96E3-03403E7CCA44}" type="pres">
      <dgm:prSet presAssocID="{23FC8AD8-CC91-48FF-A5A8-D192410829B3}" presName="firstNode" presStyleLbl="node1" presStyleIdx="0" presStyleCnt="2">
        <dgm:presLayoutVars>
          <dgm:bulletEnabled val="1"/>
        </dgm:presLayoutVars>
      </dgm:prSet>
      <dgm:spPr/>
    </dgm:pt>
    <dgm:pt modelId="{7BC45BDA-BDA0-40C0-9BEE-A3B552CF3C2A}" type="pres">
      <dgm:prSet presAssocID="{38FF5125-2E90-41BE-BF18-3D9A96C4E8A3}" presName="sibTrans" presStyleLbl="sibTrans2D1" presStyleIdx="0" presStyleCnt="1"/>
      <dgm:spPr/>
    </dgm:pt>
    <dgm:pt modelId="{B62A11A8-2463-475C-9A14-2842ADBF2EA3}" type="pres">
      <dgm:prSet presAssocID="{76ED435D-99AF-48B5-8BA7-80FCFA56FB7F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79F5365-E9B4-473C-9049-7A4067A37296}" type="presOf" srcId="{76ED435D-99AF-48B5-8BA7-80FCFA56FB7F}" destId="{B62A11A8-2463-475C-9A14-2842ADBF2EA3}" srcOrd="0" destOrd="0" presId="urn:microsoft.com/office/officeart/2005/8/layout/bProcess2"/>
    <dgm:cxn modelId="{6B06D26F-197D-4D6A-9543-B92F7F7D1D8E}" srcId="{104891A7-13AF-4F7A-B131-10F2B8953394}" destId="{23FC8AD8-CC91-48FF-A5A8-D192410829B3}" srcOrd="0" destOrd="0" parTransId="{2534122B-40D3-4E2D-973E-645E50A4EA0F}" sibTransId="{38FF5125-2E90-41BE-BF18-3D9A96C4E8A3}"/>
    <dgm:cxn modelId="{0A9F1155-FBF4-43E4-8A5F-5C9458A0E929}" srcId="{104891A7-13AF-4F7A-B131-10F2B8953394}" destId="{76ED435D-99AF-48B5-8BA7-80FCFA56FB7F}" srcOrd="1" destOrd="0" parTransId="{A01E9AFD-3E6F-4B56-9C1F-479C43E9CD8F}" sibTransId="{69F932B6-1905-4422-95EB-2A30EA2DABBB}"/>
    <dgm:cxn modelId="{98E4CC7D-44D6-44EA-924B-0417264BA8EE}" type="presOf" srcId="{23FC8AD8-CC91-48FF-A5A8-D192410829B3}" destId="{A6561122-5170-4259-96E3-03403E7CCA44}" srcOrd="0" destOrd="0" presId="urn:microsoft.com/office/officeart/2005/8/layout/bProcess2"/>
    <dgm:cxn modelId="{E7EBA7CD-3C58-4884-9818-519348808FB5}" type="presOf" srcId="{38FF5125-2E90-41BE-BF18-3D9A96C4E8A3}" destId="{7BC45BDA-BDA0-40C0-9BEE-A3B552CF3C2A}" srcOrd="0" destOrd="0" presId="urn:microsoft.com/office/officeart/2005/8/layout/bProcess2"/>
    <dgm:cxn modelId="{6A9F0FE4-CA54-4CDF-90D1-BED43AE12F9C}" type="presOf" srcId="{104891A7-13AF-4F7A-B131-10F2B8953394}" destId="{2B6C09FD-3DE6-4B4B-8EC6-46F9FCADB961}" srcOrd="0" destOrd="0" presId="urn:microsoft.com/office/officeart/2005/8/layout/bProcess2"/>
    <dgm:cxn modelId="{628B828A-19EC-4D04-9204-85647C049A94}" type="presParOf" srcId="{2B6C09FD-3DE6-4B4B-8EC6-46F9FCADB961}" destId="{A6561122-5170-4259-96E3-03403E7CCA44}" srcOrd="0" destOrd="0" presId="urn:microsoft.com/office/officeart/2005/8/layout/bProcess2"/>
    <dgm:cxn modelId="{79E27D21-0DE9-483D-8119-FB18934835CA}" type="presParOf" srcId="{2B6C09FD-3DE6-4B4B-8EC6-46F9FCADB961}" destId="{7BC45BDA-BDA0-40C0-9BEE-A3B552CF3C2A}" srcOrd="1" destOrd="0" presId="urn:microsoft.com/office/officeart/2005/8/layout/bProcess2"/>
    <dgm:cxn modelId="{6D1A6716-1DD7-4108-9C5C-6AA130142D75}" type="presParOf" srcId="{2B6C09FD-3DE6-4B4B-8EC6-46F9FCADB961}" destId="{B62A11A8-2463-475C-9A14-2842ADBF2EA3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188AC6-9B39-44DE-8519-F2A12EEA821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6589CF-3361-4E97-B588-4F892CA52937}">
      <dgm:prSet/>
      <dgm:spPr/>
      <dgm:t>
        <a:bodyPr/>
        <a:lstStyle/>
        <a:p>
          <a:r>
            <a:rPr lang="ko-KR" dirty="0" err="1"/>
            <a:t>친구란</a:t>
          </a:r>
          <a:r>
            <a:rPr lang="ko-KR" dirty="0"/>
            <a:t> 고민을 서로 나누는 상대임과 동시에 위험도 안고 있는 관계라는 특성을 지님</a:t>
          </a:r>
          <a:r>
            <a:rPr lang="en-US" dirty="0"/>
            <a:t>. </a:t>
          </a:r>
        </a:p>
      </dgm:t>
    </dgm:pt>
    <dgm:pt modelId="{67E7516F-5F43-4EE2-B1D6-E876CE4CC82B}" type="parTrans" cxnId="{9C6B2011-59F8-42F9-9AB9-9771940F37B9}">
      <dgm:prSet/>
      <dgm:spPr/>
      <dgm:t>
        <a:bodyPr/>
        <a:lstStyle/>
        <a:p>
          <a:endParaRPr lang="en-US"/>
        </a:p>
      </dgm:t>
    </dgm:pt>
    <dgm:pt modelId="{368A1EF5-6FCE-41AE-8D4B-2C9E7E0F5B3D}" type="sibTrans" cxnId="{9C6B2011-59F8-42F9-9AB9-9771940F37B9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A58BC3F6-0CC7-46A7-BE35-D13F414BDF99}">
      <dgm:prSet/>
      <dgm:spPr/>
      <dgm:t>
        <a:bodyPr/>
        <a:lstStyle/>
        <a:p>
          <a:r>
            <a:rPr lang="ko-KR"/>
            <a:t>서로 상처 주지 않도록 마음을 씀</a:t>
          </a:r>
          <a:r>
            <a:rPr lang="en-US"/>
            <a:t>, </a:t>
          </a:r>
          <a:r>
            <a:rPr lang="ko-KR"/>
            <a:t>그 이유는 수직 관계 보다 수평적인 관계에서 훨씬 많은 스트레스를 받기 때문</a:t>
          </a:r>
          <a:endParaRPr lang="en-US"/>
        </a:p>
      </dgm:t>
    </dgm:pt>
    <dgm:pt modelId="{7CFD0EA0-DD6F-47F0-8993-DC213F562228}" type="parTrans" cxnId="{540E768D-FB6E-4BDF-9C00-26DCEF18305E}">
      <dgm:prSet/>
      <dgm:spPr/>
      <dgm:t>
        <a:bodyPr/>
        <a:lstStyle/>
        <a:p>
          <a:endParaRPr lang="en-US"/>
        </a:p>
      </dgm:t>
    </dgm:pt>
    <dgm:pt modelId="{6B55599F-51AA-4F9A-8436-50313BF5F05C}" type="sibTrans" cxnId="{540E768D-FB6E-4BDF-9C00-26DCEF18305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D901E615-88CC-4B14-BB49-5E3AC0B33CC6}">
      <dgm:prSet/>
      <dgm:spPr/>
      <dgm:t>
        <a:bodyPr/>
        <a:lstStyle/>
        <a:p>
          <a:r>
            <a:rPr lang="ko-KR"/>
            <a:t>친구 관계에서 상호 이해를 기대하기보다는 문제를 회피하면서 처신하는 경향</a:t>
          </a:r>
          <a:endParaRPr lang="en-US"/>
        </a:p>
      </dgm:t>
    </dgm:pt>
    <dgm:pt modelId="{9B7A3095-CD61-4EDA-AC66-32953E6CF694}" type="parTrans" cxnId="{E8F21DA7-9ED5-4B1D-8250-8392DD6C7799}">
      <dgm:prSet/>
      <dgm:spPr/>
      <dgm:t>
        <a:bodyPr/>
        <a:lstStyle/>
        <a:p>
          <a:endParaRPr lang="en-US"/>
        </a:p>
      </dgm:t>
    </dgm:pt>
    <dgm:pt modelId="{B18EC665-00CB-4091-9322-CC97D25ED203}" type="sibTrans" cxnId="{E8F21DA7-9ED5-4B1D-8250-8392DD6C7799}">
      <dgm:prSet phldrT="03"/>
      <dgm:spPr/>
      <dgm:t>
        <a:bodyPr/>
        <a:lstStyle/>
        <a:p>
          <a:endParaRPr lang="en-US"/>
        </a:p>
      </dgm:t>
    </dgm:pt>
    <dgm:pt modelId="{4BBA3536-85DB-4E1C-AE75-C2282DEE23D9}" type="pres">
      <dgm:prSet presAssocID="{7A188AC6-9B39-44DE-8519-F2A12EEA8217}" presName="outerComposite" presStyleCnt="0">
        <dgm:presLayoutVars>
          <dgm:chMax val="5"/>
          <dgm:dir/>
          <dgm:resizeHandles val="exact"/>
        </dgm:presLayoutVars>
      </dgm:prSet>
      <dgm:spPr/>
    </dgm:pt>
    <dgm:pt modelId="{1848C419-B09B-4356-A28D-C7D1B453FA7D}" type="pres">
      <dgm:prSet presAssocID="{7A188AC6-9B39-44DE-8519-F2A12EEA8217}" presName="dummyMaxCanvas" presStyleCnt="0">
        <dgm:presLayoutVars/>
      </dgm:prSet>
      <dgm:spPr/>
    </dgm:pt>
    <dgm:pt modelId="{D4B9E3DB-6F0D-491E-97AD-08FE68E814F6}" type="pres">
      <dgm:prSet presAssocID="{7A188AC6-9B39-44DE-8519-F2A12EEA8217}" presName="ThreeNodes_1" presStyleLbl="node1" presStyleIdx="0" presStyleCnt="3">
        <dgm:presLayoutVars>
          <dgm:bulletEnabled val="1"/>
        </dgm:presLayoutVars>
      </dgm:prSet>
      <dgm:spPr/>
    </dgm:pt>
    <dgm:pt modelId="{BC1ED2B1-2578-4A1D-BF23-444A18B7B65D}" type="pres">
      <dgm:prSet presAssocID="{7A188AC6-9B39-44DE-8519-F2A12EEA8217}" presName="ThreeNodes_2" presStyleLbl="node1" presStyleIdx="1" presStyleCnt="3">
        <dgm:presLayoutVars>
          <dgm:bulletEnabled val="1"/>
        </dgm:presLayoutVars>
      </dgm:prSet>
      <dgm:spPr/>
    </dgm:pt>
    <dgm:pt modelId="{F56A9DDE-7ACE-44D2-9A35-FE833C24991F}" type="pres">
      <dgm:prSet presAssocID="{7A188AC6-9B39-44DE-8519-F2A12EEA8217}" presName="ThreeNodes_3" presStyleLbl="node1" presStyleIdx="2" presStyleCnt="3">
        <dgm:presLayoutVars>
          <dgm:bulletEnabled val="1"/>
        </dgm:presLayoutVars>
      </dgm:prSet>
      <dgm:spPr/>
    </dgm:pt>
    <dgm:pt modelId="{AB281731-63B7-43B3-B026-D333EBB86AA7}" type="pres">
      <dgm:prSet presAssocID="{7A188AC6-9B39-44DE-8519-F2A12EEA8217}" presName="ThreeConn_1-2" presStyleLbl="fgAccFollowNode1" presStyleIdx="0" presStyleCnt="2">
        <dgm:presLayoutVars>
          <dgm:bulletEnabled val="1"/>
        </dgm:presLayoutVars>
      </dgm:prSet>
      <dgm:spPr/>
    </dgm:pt>
    <dgm:pt modelId="{FA4256EF-2499-4A97-86D8-EC5FF9ADCC69}" type="pres">
      <dgm:prSet presAssocID="{7A188AC6-9B39-44DE-8519-F2A12EEA8217}" presName="ThreeConn_2-3" presStyleLbl="fgAccFollowNode1" presStyleIdx="1" presStyleCnt="2">
        <dgm:presLayoutVars>
          <dgm:bulletEnabled val="1"/>
        </dgm:presLayoutVars>
      </dgm:prSet>
      <dgm:spPr/>
    </dgm:pt>
    <dgm:pt modelId="{3009FFB2-3461-4A58-AF20-316B70D84506}" type="pres">
      <dgm:prSet presAssocID="{7A188AC6-9B39-44DE-8519-F2A12EEA8217}" presName="ThreeNodes_1_text" presStyleLbl="node1" presStyleIdx="2" presStyleCnt="3">
        <dgm:presLayoutVars>
          <dgm:bulletEnabled val="1"/>
        </dgm:presLayoutVars>
      </dgm:prSet>
      <dgm:spPr/>
    </dgm:pt>
    <dgm:pt modelId="{594F264D-406E-4461-AFB7-D524C4C9C04A}" type="pres">
      <dgm:prSet presAssocID="{7A188AC6-9B39-44DE-8519-F2A12EEA8217}" presName="ThreeNodes_2_text" presStyleLbl="node1" presStyleIdx="2" presStyleCnt="3">
        <dgm:presLayoutVars>
          <dgm:bulletEnabled val="1"/>
        </dgm:presLayoutVars>
      </dgm:prSet>
      <dgm:spPr/>
    </dgm:pt>
    <dgm:pt modelId="{CBE6AB70-815E-439E-A68C-4F59AC1D980F}" type="pres">
      <dgm:prSet presAssocID="{7A188AC6-9B39-44DE-8519-F2A12EEA821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9CC6B07-A8B3-4521-BF4A-D683D618B499}" type="presOf" srcId="{D56589CF-3361-4E97-B588-4F892CA52937}" destId="{D4B9E3DB-6F0D-491E-97AD-08FE68E814F6}" srcOrd="0" destOrd="0" presId="urn:microsoft.com/office/officeart/2005/8/layout/vProcess5"/>
    <dgm:cxn modelId="{7B6FF40C-B791-4D52-846F-CBAA91283E3A}" type="presOf" srcId="{D901E615-88CC-4B14-BB49-5E3AC0B33CC6}" destId="{F56A9DDE-7ACE-44D2-9A35-FE833C24991F}" srcOrd="0" destOrd="0" presId="urn:microsoft.com/office/officeart/2005/8/layout/vProcess5"/>
    <dgm:cxn modelId="{9C6B2011-59F8-42F9-9AB9-9771940F37B9}" srcId="{7A188AC6-9B39-44DE-8519-F2A12EEA8217}" destId="{D56589CF-3361-4E97-B588-4F892CA52937}" srcOrd="0" destOrd="0" parTransId="{67E7516F-5F43-4EE2-B1D6-E876CE4CC82B}" sibTransId="{368A1EF5-6FCE-41AE-8D4B-2C9E7E0F5B3D}"/>
    <dgm:cxn modelId="{0CB9E223-9620-455A-B22B-AEB41E96FF1F}" type="presOf" srcId="{D56589CF-3361-4E97-B588-4F892CA52937}" destId="{3009FFB2-3461-4A58-AF20-316B70D84506}" srcOrd="1" destOrd="0" presId="urn:microsoft.com/office/officeart/2005/8/layout/vProcess5"/>
    <dgm:cxn modelId="{A6C16146-86C5-4DDD-A148-9FC7AF937A7D}" type="presOf" srcId="{A58BC3F6-0CC7-46A7-BE35-D13F414BDF99}" destId="{594F264D-406E-4461-AFB7-D524C4C9C04A}" srcOrd="1" destOrd="0" presId="urn:microsoft.com/office/officeart/2005/8/layout/vProcess5"/>
    <dgm:cxn modelId="{9084F377-F07A-4493-82D4-D576CB278205}" type="presOf" srcId="{7A188AC6-9B39-44DE-8519-F2A12EEA8217}" destId="{4BBA3536-85DB-4E1C-AE75-C2282DEE23D9}" srcOrd="0" destOrd="0" presId="urn:microsoft.com/office/officeart/2005/8/layout/vProcess5"/>
    <dgm:cxn modelId="{71A3A983-6691-4165-B21F-B86479461C2E}" type="presOf" srcId="{368A1EF5-6FCE-41AE-8D4B-2C9E7E0F5B3D}" destId="{AB281731-63B7-43B3-B026-D333EBB86AA7}" srcOrd="0" destOrd="0" presId="urn:microsoft.com/office/officeart/2005/8/layout/vProcess5"/>
    <dgm:cxn modelId="{756D1886-0AE8-4121-B52C-08DC4DB79F9F}" type="presOf" srcId="{A58BC3F6-0CC7-46A7-BE35-D13F414BDF99}" destId="{BC1ED2B1-2578-4A1D-BF23-444A18B7B65D}" srcOrd="0" destOrd="0" presId="urn:microsoft.com/office/officeart/2005/8/layout/vProcess5"/>
    <dgm:cxn modelId="{0BA17F8C-A259-46F8-8D72-ACEEA4AD8FC7}" type="presOf" srcId="{D901E615-88CC-4B14-BB49-5E3AC0B33CC6}" destId="{CBE6AB70-815E-439E-A68C-4F59AC1D980F}" srcOrd="1" destOrd="0" presId="urn:microsoft.com/office/officeart/2005/8/layout/vProcess5"/>
    <dgm:cxn modelId="{540E768D-FB6E-4BDF-9C00-26DCEF18305E}" srcId="{7A188AC6-9B39-44DE-8519-F2A12EEA8217}" destId="{A58BC3F6-0CC7-46A7-BE35-D13F414BDF99}" srcOrd="1" destOrd="0" parTransId="{7CFD0EA0-DD6F-47F0-8993-DC213F562228}" sibTransId="{6B55599F-51AA-4F9A-8436-50313BF5F05C}"/>
    <dgm:cxn modelId="{E8F21DA7-9ED5-4B1D-8250-8392DD6C7799}" srcId="{7A188AC6-9B39-44DE-8519-F2A12EEA8217}" destId="{D901E615-88CC-4B14-BB49-5E3AC0B33CC6}" srcOrd="2" destOrd="0" parTransId="{9B7A3095-CD61-4EDA-AC66-32953E6CF694}" sibTransId="{B18EC665-00CB-4091-9322-CC97D25ED203}"/>
    <dgm:cxn modelId="{3AB190A7-BA32-4452-B870-9133CE33A589}" type="presOf" srcId="{6B55599F-51AA-4F9A-8436-50313BF5F05C}" destId="{FA4256EF-2499-4A97-86D8-EC5FF9ADCC69}" srcOrd="0" destOrd="0" presId="urn:microsoft.com/office/officeart/2005/8/layout/vProcess5"/>
    <dgm:cxn modelId="{A6C000A5-F3FB-4E43-861F-4698411E8B61}" type="presParOf" srcId="{4BBA3536-85DB-4E1C-AE75-C2282DEE23D9}" destId="{1848C419-B09B-4356-A28D-C7D1B453FA7D}" srcOrd="0" destOrd="0" presId="urn:microsoft.com/office/officeart/2005/8/layout/vProcess5"/>
    <dgm:cxn modelId="{A27509EB-C556-4047-B9B3-AD584076A3E4}" type="presParOf" srcId="{4BBA3536-85DB-4E1C-AE75-C2282DEE23D9}" destId="{D4B9E3DB-6F0D-491E-97AD-08FE68E814F6}" srcOrd="1" destOrd="0" presId="urn:microsoft.com/office/officeart/2005/8/layout/vProcess5"/>
    <dgm:cxn modelId="{D438406E-5957-41D1-A453-C5CBBFABA7A0}" type="presParOf" srcId="{4BBA3536-85DB-4E1C-AE75-C2282DEE23D9}" destId="{BC1ED2B1-2578-4A1D-BF23-444A18B7B65D}" srcOrd="2" destOrd="0" presId="urn:microsoft.com/office/officeart/2005/8/layout/vProcess5"/>
    <dgm:cxn modelId="{FF608173-4615-406F-A500-F5DA6E940FDE}" type="presParOf" srcId="{4BBA3536-85DB-4E1C-AE75-C2282DEE23D9}" destId="{F56A9DDE-7ACE-44D2-9A35-FE833C24991F}" srcOrd="3" destOrd="0" presId="urn:microsoft.com/office/officeart/2005/8/layout/vProcess5"/>
    <dgm:cxn modelId="{49CE93C3-B196-4C80-9346-DEEC62C9B731}" type="presParOf" srcId="{4BBA3536-85DB-4E1C-AE75-C2282DEE23D9}" destId="{AB281731-63B7-43B3-B026-D333EBB86AA7}" srcOrd="4" destOrd="0" presId="urn:microsoft.com/office/officeart/2005/8/layout/vProcess5"/>
    <dgm:cxn modelId="{861F3D48-0D7A-4F07-BF78-B46BC0E07588}" type="presParOf" srcId="{4BBA3536-85DB-4E1C-AE75-C2282DEE23D9}" destId="{FA4256EF-2499-4A97-86D8-EC5FF9ADCC69}" srcOrd="5" destOrd="0" presId="urn:microsoft.com/office/officeart/2005/8/layout/vProcess5"/>
    <dgm:cxn modelId="{7A1C7C63-CA41-4022-BFD2-37DBB6D7D29C}" type="presParOf" srcId="{4BBA3536-85DB-4E1C-AE75-C2282DEE23D9}" destId="{3009FFB2-3461-4A58-AF20-316B70D84506}" srcOrd="6" destOrd="0" presId="urn:microsoft.com/office/officeart/2005/8/layout/vProcess5"/>
    <dgm:cxn modelId="{4FDC00BB-DEAD-42CB-97FD-B1C315469F64}" type="presParOf" srcId="{4BBA3536-85DB-4E1C-AE75-C2282DEE23D9}" destId="{594F264D-406E-4461-AFB7-D524C4C9C04A}" srcOrd="7" destOrd="0" presId="urn:microsoft.com/office/officeart/2005/8/layout/vProcess5"/>
    <dgm:cxn modelId="{DE543C72-6B44-4B5C-96C9-CDEA0C04D7E6}" type="presParOf" srcId="{4BBA3536-85DB-4E1C-AE75-C2282DEE23D9}" destId="{CBE6AB70-815E-439E-A68C-4F59AC1D98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259E43-B142-4A07-9416-E6E549F236D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4A7938-4304-4C9F-B9D7-C752515BF4BC}">
      <dgm:prSet/>
      <dgm:spPr/>
      <dgm:t>
        <a:bodyPr/>
        <a:lstStyle/>
        <a:p>
          <a:r>
            <a:rPr lang="ko-KR" dirty="0" err="1"/>
            <a:t>사토리</a:t>
          </a:r>
          <a:r>
            <a:rPr lang="ko-KR" dirty="0"/>
            <a:t> 세대의 인간관계가 소셜미디어를 통해 수평적으로 확대되면서 그 인간관계를 유지하기 위해 ‘소액 </a:t>
          </a:r>
          <a:r>
            <a:rPr lang="ko-KR" dirty="0" err="1"/>
            <a:t>사교비’의</a:t>
          </a:r>
          <a:r>
            <a:rPr lang="ko-KR" dirty="0"/>
            <a:t> 특징을 지니게 됨</a:t>
          </a:r>
          <a:endParaRPr lang="en-US" dirty="0"/>
        </a:p>
      </dgm:t>
    </dgm:pt>
    <dgm:pt modelId="{6164EEAB-2F64-4664-844F-F34C490F3D87}" type="parTrans" cxnId="{242C757F-3010-4CFA-B47D-F77848E963AD}">
      <dgm:prSet/>
      <dgm:spPr/>
      <dgm:t>
        <a:bodyPr/>
        <a:lstStyle/>
        <a:p>
          <a:endParaRPr lang="en-US"/>
        </a:p>
      </dgm:t>
    </dgm:pt>
    <dgm:pt modelId="{2274B5A7-3ABA-406A-B4D2-5FBB49B1E87F}" type="sibTrans" cxnId="{242C757F-3010-4CFA-B47D-F77848E963AD}">
      <dgm:prSet phldrT="01"/>
      <dgm:spPr/>
      <dgm:t>
        <a:bodyPr/>
        <a:lstStyle/>
        <a:p>
          <a:r>
            <a:rPr lang="en-US" dirty="0"/>
            <a:t>03</a:t>
          </a:r>
        </a:p>
      </dgm:t>
    </dgm:pt>
    <dgm:pt modelId="{D4C81F12-1709-4CDC-A43D-330B128AF7E7}">
      <dgm:prSet/>
      <dgm:spPr/>
      <dgm:t>
        <a:bodyPr/>
        <a:lstStyle/>
        <a:p>
          <a:r>
            <a:rPr lang="ko-KR"/>
            <a:t>넓어진 인간관계를 위해 작은 규모의 소비를 여러번 나누어 하고 있다는 것</a:t>
          </a:r>
          <a:endParaRPr lang="en-US"/>
        </a:p>
      </dgm:t>
    </dgm:pt>
    <dgm:pt modelId="{E4EF6B29-5C1E-4D6B-93B7-DCC2D1B225BA}" type="parTrans" cxnId="{0D0D80E6-D335-4443-BA1F-0BD4EE36FB60}">
      <dgm:prSet/>
      <dgm:spPr/>
      <dgm:t>
        <a:bodyPr/>
        <a:lstStyle/>
        <a:p>
          <a:endParaRPr lang="en-US"/>
        </a:p>
      </dgm:t>
    </dgm:pt>
    <dgm:pt modelId="{75EF5D69-A970-4947-BFBF-13EB7DF80323}" type="sibTrans" cxnId="{0D0D80E6-D335-4443-BA1F-0BD4EE36FB60}">
      <dgm:prSet phldrT="02"/>
      <dgm:spPr/>
      <dgm:t>
        <a:bodyPr/>
        <a:lstStyle/>
        <a:p>
          <a:r>
            <a:rPr lang="en-US" dirty="0"/>
            <a:t>04</a:t>
          </a:r>
        </a:p>
      </dgm:t>
    </dgm:pt>
    <dgm:pt modelId="{5A4574B9-7C1E-4626-896A-2482B5D939A4}">
      <dgm:prSet/>
      <dgm:spPr/>
      <dgm:t>
        <a:bodyPr/>
        <a:lstStyle/>
        <a:p>
          <a:r>
            <a:rPr lang="ko-KR"/>
            <a:t>그것을 통해 ‘작은 행복’을 추구한다고함</a:t>
          </a:r>
          <a:endParaRPr lang="en-US"/>
        </a:p>
      </dgm:t>
    </dgm:pt>
    <dgm:pt modelId="{AF9E5D38-2198-4D6E-BCF3-C5147320B25C}" type="parTrans" cxnId="{D3C33832-DFDD-4970-95E9-4AA3CB43FE9E}">
      <dgm:prSet/>
      <dgm:spPr/>
      <dgm:t>
        <a:bodyPr/>
        <a:lstStyle/>
        <a:p>
          <a:endParaRPr lang="en-US"/>
        </a:p>
      </dgm:t>
    </dgm:pt>
    <dgm:pt modelId="{C4B664FD-9D13-4AA2-9C5C-05C3E3A8DB78}" type="sibTrans" cxnId="{D3C33832-DFDD-4970-95E9-4AA3CB43FE9E}">
      <dgm:prSet phldrT="03"/>
      <dgm:spPr/>
      <dgm:t>
        <a:bodyPr/>
        <a:lstStyle/>
        <a:p>
          <a:endParaRPr lang="en-US"/>
        </a:p>
      </dgm:t>
    </dgm:pt>
    <dgm:pt modelId="{63ECEA2F-3AF8-4BA4-9FCD-2235FC3000A9}" type="pres">
      <dgm:prSet presAssocID="{EE259E43-B142-4A07-9416-E6E549F236DB}" presName="outerComposite" presStyleCnt="0">
        <dgm:presLayoutVars>
          <dgm:chMax val="5"/>
          <dgm:dir/>
          <dgm:resizeHandles val="exact"/>
        </dgm:presLayoutVars>
      </dgm:prSet>
      <dgm:spPr/>
    </dgm:pt>
    <dgm:pt modelId="{E0126C6C-D194-4D7E-A543-3B447CDAA8DD}" type="pres">
      <dgm:prSet presAssocID="{EE259E43-B142-4A07-9416-E6E549F236DB}" presName="dummyMaxCanvas" presStyleCnt="0">
        <dgm:presLayoutVars/>
      </dgm:prSet>
      <dgm:spPr/>
    </dgm:pt>
    <dgm:pt modelId="{69417612-8F22-4ECA-A540-228906BDFF25}" type="pres">
      <dgm:prSet presAssocID="{EE259E43-B142-4A07-9416-E6E549F236DB}" presName="ThreeNodes_1" presStyleLbl="node1" presStyleIdx="0" presStyleCnt="3">
        <dgm:presLayoutVars>
          <dgm:bulletEnabled val="1"/>
        </dgm:presLayoutVars>
      </dgm:prSet>
      <dgm:spPr/>
    </dgm:pt>
    <dgm:pt modelId="{B01D5600-9CFC-4D0D-AF5F-CB9E6ACB7EF6}" type="pres">
      <dgm:prSet presAssocID="{EE259E43-B142-4A07-9416-E6E549F236DB}" presName="ThreeNodes_2" presStyleLbl="node1" presStyleIdx="1" presStyleCnt="3">
        <dgm:presLayoutVars>
          <dgm:bulletEnabled val="1"/>
        </dgm:presLayoutVars>
      </dgm:prSet>
      <dgm:spPr/>
    </dgm:pt>
    <dgm:pt modelId="{98528858-5920-4A16-87D3-8DD33D330408}" type="pres">
      <dgm:prSet presAssocID="{EE259E43-B142-4A07-9416-E6E549F236DB}" presName="ThreeNodes_3" presStyleLbl="node1" presStyleIdx="2" presStyleCnt="3">
        <dgm:presLayoutVars>
          <dgm:bulletEnabled val="1"/>
        </dgm:presLayoutVars>
      </dgm:prSet>
      <dgm:spPr/>
    </dgm:pt>
    <dgm:pt modelId="{60CCFE86-6FFA-4610-BA24-3CA987CA48A7}" type="pres">
      <dgm:prSet presAssocID="{EE259E43-B142-4A07-9416-E6E549F236DB}" presName="ThreeConn_1-2" presStyleLbl="fgAccFollowNode1" presStyleIdx="0" presStyleCnt="2">
        <dgm:presLayoutVars>
          <dgm:bulletEnabled val="1"/>
        </dgm:presLayoutVars>
      </dgm:prSet>
      <dgm:spPr/>
    </dgm:pt>
    <dgm:pt modelId="{70F87D86-930C-4E81-B943-230289AB4C45}" type="pres">
      <dgm:prSet presAssocID="{EE259E43-B142-4A07-9416-E6E549F236DB}" presName="ThreeConn_2-3" presStyleLbl="fgAccFollowNode1" presStyleIdx="1" presStyleCnt="2">
        <dgm:presLayoutVars>
          <dgm:bulletEnabled val="1"/>
        </dgm:presLayoutVars>
      </dgm:prSet>
      <dgm:spPr/>
    </dgm:pt>
    <dgm:pt modelId="{0A5B21EB-E596-4D60-80E1-0041F07DF6DA}" type="pres">
      <dgm:prSet presAssocID="{EE259E43-B142-4A07-9416-E6E549F236DB}" presName="ThreeNodes_1_text" presStyleLbl="node1" presStyleIdx="2" presStyleCnt="3">
        <dgm:presLayoutVars>
          <dgm:bulletEnabled val="1"/>
        </dgm:presLayoutVars>
      </dgm:prSet>
      <dgm:spPr/>
    </dgm:pt>
    <dgm:pt modelId="{2EA211D2-3CB0-467E-9770-81F9DC920210}" type="pres">
      <dgm:prSet presAssocID="{EE259E43-B142-4A07-9416-E6E549F236DB}" presName="ThreeNodes_2_text" presStyleLbl="node1" presStyleIdx="2" presStyleCnt="3">
        <dgm:presLayoutVars>
          <dgm:bulletEnabled val="1"/>
        </dgm:presLayoutVars>
      </dgm:prSet>
      <dgm:spPr/>
    </dgm:pt>
    <dgm:pt modelId="{E4163226-D888-4969-B3D1-BFE5B48B116C}" type="pres">
      <dgm:prSet presAssocID="{EE259E43-B142-4A07-9416-E6E549F236D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542F310-E400-4859-823B-A14BC8CCEC23}" type="presOf" srcId="{D4C81F12-1709-4CDC-A43D-330B128AF7E7}" destId="{B01D5600-9CFC-4D0D-AF5F-CB9E6ACB7EF6}" srcOrd="0" destOrd="0" presId="urn:microsoft.com/office/officeart/2005/8/layout/vProcess5"/>
    <dgm:cxn modelId="{50EBE730-7455-485F-A8FB-94DFA79C4382}" type="presOf" srcId="{8A4A7938-4304-4C9F-B9D7-C752515BF4BC}" destId="{0A5B21EB-E596-4D60-80E1-0041F07DF6DA}" srcOrd="1" destOrd="0" presId="urn:microsoft.com/office/officeart/2005/8/layout/vProcess5"/>
    <dgm:cxn modelId="{D3C33832-DFDD-4970-95E9-4AA3CB43FE9E}" srcId="{EE259E43-B142-4A07-9416-E6E549F236DB}" destId="{5A4574B9-7C1E-4626-896A-2482B5D939A4}" srcOrd="2" destOrd="0" parTransId="{AF9E5D38-2198-4D6E-BCF3-C5147320B25C}" sibTransId="{C4B664FD-9D13-4AA2-9C5C-05C3E3A8DB78}"/>
    <dgm:cxn modelId="{34F2C95D-20EE-4848-8E1F-D4159A5A1E55}" type="presOf" srcId="{2274B5A7-3ABA-406A-B4D2-5FBB49B1E87F}" destId="{60CCFE86-6FFA-4610-BA24-3CA987CA48A7}" srcOrd="0" destOrd="0" presId="urn:microsoft.com/office/officeart/2005/8/layout/vProcess5"/>
    <dgm:cxn modelId="{9D78C570-6BD1-433F-871F-3D67F5B49B4A}" type="presOf" srcId="{8A4A7938-4304-4C9F-B9D7-C752515BF4BC}" destId="{69417612-8F22-4ECA-A540-228906BDFF25}" srcOrd="0" destOrd="0" presId="urn:microsoft.com/office/officeart/2005/8/layout/vProcess5"/>
    <dgm:cxn modelId="{C775D351-D465-44ED-8C4F-BC8C12FC9111}" type="presOf" srcId="{D4C81F12-1709-4CDC-A43D-330B128AF7E7}" destId="{2EA211D2-3CB0-467E-9770-81F9DC920210}" srcOrd="1" destOrd="0" presId="urn:microsoft.com/office/officeart/2005/8/layout/vProcess5"/>
    <dgm:cxn modelId="{242C757F-3010-4CFA-B47D-F77848E963AD}" srcId="{EE259E43-B142-4A07-9416-E6E549F236DB}" destId="{8A4A7938-4304-4C9F-B9D7-C752515BF4BC}" srcOrd="0" destOrd="0" parTransId="{6164EEAB-2F64-4664-844F-F34C490F3D87}" sibTransId="{2274B5A7-3ABA-406A-B4D2-5FBB49B1E87F}"/>
    <dgm:cxn modelId="{41E97F88-59AF-40D1-A0EF-71920F042C75}" type="presOf" srcId="{5A4574B9-7C1E-4626-896A-2482B5D939A4}" destId="{98528858-5920-4A16-87D3-8DD33D330408}" srcOrd="0" destOrd="0" presId="urn:microsoft.com/office/officeart/2005/8/layout/vProcess5"/>
    <dgm:cxn modelId="{F41FF4B9-4AFE-451C-A076-BE4E9EB27B42}" type="presOf" srcId="{75EF5D69-A970-4947-BFBF-13EB7DF80323}" destId="{70F87D86-930C-4E81-B943-230289AB4C45}" srcOrd="0" destOrd="0" presId="urn:microsoft.com/office/officeart/2005/8/layout/vProcess5"/>
    <dgm:cxn modelId="{218E0ABA-1669-483C-A5D9-3F7F5C934C46}" type="presOf" srcId="{5A4574B9-7C1E-4626-896A-2482B5D939A4}" destId="{E4163226-D888-4969-B3D1-BFE5B48B116C}" srcOrd="1" destOrd="0" presId="urn:microsoft.com/office/officeart/2005/8/layout/vProcess5"/>
    <dgm:cxn modelId="{7D009ECF-48B0-49E7-927A-5869C84D0B7A}" type="presOf" srcId="{EE259E43-B142-4A07-9416-E6E549F236DB}" destId="{63ECEA2F-3AF8-4BA4-9FCD-2235FC3000A9}" srcOrd="0" destOrd="0" presId="urn:microsoft.com/office/officeart/2005/8/layout/vProcess5"/>
    <dgm:cxn modelId="{0D0D80E6-D335-4443-BA1F-0BD4EE36FB60}" srcId="{EE259E43-B142-4A07-9416-E6E549F236DB}" destId="{D4C81F12-1709-4CDC-A43D-330B128AF7E7}" srcOrd="1" destOrd="0" parTransId="{E4EF6B29-5C1E-4D6B-93B7-DCC2D1B225BA}" sibTransId="{75EF5D69-A970-4947-BFBF-13EB7DF80323}"/>
    <dgm:cxn modelId="{A73B3F4B-E6E2-41D6-A5CC-8CA7340756DE}" type="presParOf" srcId="{63ECEA2F-3AF8-4BA4-9FCD-2235FC3000A9}" destId="{E0126C6C-D194-4D7E-A543-3B447CDAA8DD}" srcOrd="0" destOrd="0" presId="urn:microsoft.com/office/officeart/2005/8/layout/vProcess5"/>
    <dgm:cxn modelId="{184F42A5-333B-4A3B-8CF4-970EA6C42F62}" type="presParOf" srcId="{63ECEA2F-3AF8-4BA4-9FCD-2235FC3000A9}" destId="{69417612-8F22-4ECA-A540-228906BDFF25}" srcOrd="1" destOrd="0" presId="urn:microsoft.com/office/officeart/2005/8/layout/vProcess5"/>
    <dgm:cxn modelId="{A09A22DD-A272-49BE-944C-532D958EE53F}" type="presParOf" srcId="{63ECEA2F-3AF8-4BA4-9FCD-2235FC3000A9}" destId="{B01D5600-9CFC-4D0D-AF5F-CB9E6ACB7EF6}" srcOrd="2" destOrd="0" presId="urn:microsoft.com/office/officeart/2005/8/layout/vProcess5"/>
    <dgm:cxn modelId="{D29B5890-F4F6-44FC-AD33-E5BD0188B385}" type="presParOf" srcId="{63ECEA2F-3AF8-4BA4-9FCD-2235FC3000A9}" destId="{98528858-5920-4A16-87D3-8DD33D330408}" srcOrd="3" destOrd="0" presId="urn:microsoft.com/office/officeart/2005/8/layout/vProcess5"/>
    <dgm:cxn modelId="{20901EDF-2276-4A62-950F-977F89CB1E36}" type="presParOf" srcId="{63ECEA2F-3AF8-4BA4-9FCD-2235FC3000A9}" destId="{60CCFE86-6FFA-4610-BA24-3CA987CA48A7}" srcOrd="4" destOrd="0" presId="urn:microsoft.com/office/officeart/2005/8/layout/vProcess5"/>
    <dgm:cxn modelId="{48C1919C-BD88-4DED-B903-6E7B3ABBC0A5}" type="presParOf" srcId="{63ECEA2F-3AF8-4BA4-9FCD-2235FC3000A9}" destId="{70F87D86-930C-4E81-B943-230289AB4C45}" srcOrd="5" destOrd="0" presId="urn:microsoft.com/office/officeart/2005/8/layout/vProcess5"/>
    <dgm:cxn modelId="{F576A3C2-C34F-4692-9496-BC930799143C}" type="presParOf" srcId="{63ECEA2F-3AF8-4BA4-9FCD-2235FC3000A9}" destId="{0A5B21EB-E596-4D60-80E1-0041F07DF6DA}" srcOrd="6" destOrd="0" presId="urn:microsoft.com/office/officeart/2005/8/layout/vProcess5"/>
    <dgm:cxn modelId="{886DA522-01E9-4304-88A9-BEDBD60EA455}" type="presParOf" srcId="{63ECEA2F-3AF8-4BA4-9FCD-2235FC3000A9}" destId="{2EA211D2-3CB0-467E-9770-81F9DC920210}" srcOrd="7" destOrd="0" presId="urn:microsoft.com/office/officeart/2005/8/layout/vProcess5"/>
    <dgm:cxn modelId="{7D06DA9F-F20D-4B90-9821-4DCED840E8D8}" type="presParOf" srcId="{63ECEA2F-3AF8-4BA4-9FCD-2235FC3000A9}" destId="{E4163226-D888-4969-B3D1-BFE5B48B11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429BA3-906D-40D3-9C08-67F20F14CE1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DE484E7-87C2-4428-8381-82AB12268291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세대는 연애와 결혼에 대해 과거 어느 때보다 낮은 관심</a:t>
          </a:r>
          <a:endParaRPr lang="en-US" sz="2400" dirty="0"/>
        </a:p>
      </dgm:t>
    </dgm:pt>
    <dgm:pt modelId="{86F3D349-8336-4B28-A89C-45FC569F926F}" type="parTrans" cxnId="{4772BD44-80AB-47F9-9AAC-D8C78FD45A47}">
      <dgm:prSet/>
      <dgm:spPr/>
      <dgm:t>
        <a:bodyPr/>
        <a:lstStyle/>
        <a:p>
          <a:endParaRPr lang="en-US"/>
        </a:p>
      </dgm:t>
    </dgm:pt>
    <dgm:pt modelId="{F3BB7BBB-6545-4D16-BE18-3E029980F306}" type="sibTrans" cxnId="{4772BD44-80AB-47F9-9AAC-D8C78FD45A47}">
      <dgm:prSet/>
      <dgm:spPr/>
      <dgm:t>
        <a:bodyPr/>
        <a:lstStyle/>
        <a:p>
          <a:endParaRPr lang="en-US"/>
        </a:p>
      </dgm:t>
    </dgm:pt>
    <dgm:pt modelId="{7AE97DAB-1862-4558-88A7-61F8CAE378F8}">
      <dgm:prSet custT="1"/>
      <dgm:spPr/>
      <dgm:t>
        <a:bodyPr/>
        <a:lstStyle/>
        <a:p>
          <a:pPr algn="ctr"/>
          <a:r>
            <a:rPr lang="ko-KR" sz="2400" dirty="0"/>
            <a:t>남성이 여성보다 결혼에 대해 소극적인 경향</a:t>
          </a:r>
          <a:endParaRPr lang="en-US" sz="2400" dirty="0"/>
        </a:p>
      </dgm:t>
    </dgm:pt>
    <dgm:pt modelId="{1326D31A-8D4A-4AA9-9251-9CAF307FAD65}" type="parTrans" cxnId="{D2684158-0542-40A7-8FF7-71CF44E43385}">
      <dgm:prSet/>
      <dgm:spPr/>
      <dgm:t>
        <a:bodyPr/>
        <a:lstStyle/>
        <a:p>
          <a:endParaRPr lang="en-US"/>
        </a:p>
      </dgm:t>
    </dgm:pt>
    <dgm:pt modelId="{292BF3F2-BE40-4E37-A1E5-0FFAC19F7DF2}" type="sibTrans" cxnId="{D2684158-0542-40A7-8FF7-71CF44E43385}">
      <dgm:prSet/>
      <dgm:spPr/>
      <dgm:t>
        <a:bodyPr/>
        <a:lstStyle/>
        <a:p>
          <a:endParaRPr lang="en-US"/>
        </a:p>
      </dgm:t>
    </dgm:pt>
    <dgm:pt modelId="{C00AC9D2-C252-42CE-9A9F-755BBB385956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세대는 연애이탈 현상을 갖고 있음</a:t>
          </a:r>
          <a:endParaRPr lang="en-US" sz="2400" dirty="0"/>
        </a:p>
      </dgm:t>
    </dgm:pt>
    <dgm:pt modelId="{E92F10E0-E230-4DF9-818F-960C6C2CA203}" type="parTrans" cxnId="{FDFEA842-9573-4CF5-BE9C-5E364C6BF212}">
      <dgm:prSet/>
      <dgm:spPr/>
      <dgm:t>
        <a:bodyPr/>
        <a:lstStyle/>
        <a:p>
          <a:endParaRPr lang="en-US"/>
        </a:p>
      </dgm:t>
    </dgm:pt>
    <dgm:pt modelId="{FB4E5233-8724-474B-959E-568C444FDFC1}" type="sibTrans" cxnId="{FDFEA842-9573-4CF5-BE9C-5E364C6BF212}">
      <dgm:prSet/>
      <dgm:spPr/>
      <dgm:t>
        <a:bodyPr/>
        <a:lstStyle/>
        <a:p>
          <a:endParaRPr lang="en-US"/>
        </a:p>
      </dgm:t>
    </dgm:pt>
    <dgm:pt modelId="{D3785962-9FFD-4179-B4D8-7AFFBC97B577}">
      <dgm:prSet custT="1"/>
      <dgm:spPr/>
      <dgm:t>
        <a:bodyPr/>
        <a:lstStyle/>
        <a:p>
          <a:pPr algn="ctr"/>
          <a:r>
            <a:rPr lang="ko-KR" sz="2400" dirty="0"/>
            <a:t>결혼은 </a:t>
          </a:r>
          <a:r>
            <a:rPr lang="ko-KR" sz="2400" dirty="0" err="1"/>
            <a:t>당연하다’는</a:t>
          </a:r>
          <a:r>
            <a:rPr lang="ko-KR" sz="2400" dirty="0"/>
            <a:t> 가치관도 감소함</a:t>
          </a:r>
          <a:endParaRPr lang="en-US" sz="2400" dirty="0"/>
        </a:p>
      </dgm:t>
    </dgm:pt>
    <dgm:pt modelId="{ECE843D6-E48C-4C5A-8155-A1E497A24045}" type="parTrans" cxnId="{F2672DE8-995B-4FEE-B480-17D9A9E33CC5}">
      <dgm:prSet/>
      <dgm:spPr/>
      <dgm:t>
        <a:bodyPr/>
        <a:lstStyle/>
        <a:p>
          <a:endParaRPr lang="en-US"/>
        </a:p>
      </dgm:t>
    </dgm:pt>
    <dgm:pt modelId="{A14C24F5-C07D-47C2-BACC-775311ECA78C}" type="sibTrans" cxnId="{F2672DE8-995B-4FEE-B480-17D9A9E33CC5}">
      <dgm:prSet/>
      <dgm:spPr/>
      <dgm:t>
        <a:bodyPr/>
        <a:lstStyle/>
        <a:p>
          <a:endParaRPr lang="en-US"/>
        </a:p>
      </dgm:t>
    </dgm:pt>
    <dgm:pt modelId="{F6F40D55-F347-416F-AC14-36A815217D62}" type="pres">
      <dgm:prSet presAssocID="{37429BA3-906D-40D3-9C08-67F20F14CE18}" presName="linear" presStyleCnt="0">
        <dgm:presLayoutVars>
          <dgm:animLvl val="lvl"/>
          <dgm:resizeHandles val="exact"/>
        </dgm:presLayoutVars>
      </dgm:prSet>
      <dgm:spPr/>
    </dgm:pt>
    <dgm:pt modelId="{03A70087-9B99-4D3B-89B5-7427CB269F80}" type="pres">
      <dgm:prSet presAssocID="{5DE484E7-87C2-4428-8381-82AB122682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852E56-4F2C-49D7-BF45-E633D2CFBE25}" type="pres">
      <dgm:prSet presAssocID="{F3BB7BBB-6545-4D16-BE18-3E029980F306}" presName="spacer" presStyleCnt="0"/>
      <dgm:spPr/>
    </dgm:pt>
    <dgm:pt modelId="{377154D3-7C83-4F76-AA4E-16FA92370CD9}" type="pres">
      <dgm:prSet presAssocID="{7AE97DAB-1862-4558-88A7-61F8CAE378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C90D1A-1BF2-4E54-87DF-AB649FF5CB1E}" type="pres">
      <dgm:prSet presAssocID="{292BF3F2-BE40-4E37-A1E5-0FFAC19F7DF2}" presName="spacer" presStyleCnt="0"/>
      <dgm:spPr/>
    </dgm:pt>
    <dgm:pt modelId="{26948A68-3C39-4141-8C66-7DFFE14D211C}" type="pres">
      <dgm:prSet presAssocID="{C00AC9D2-C252-42CE-9A9F-755BBB3859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08BA68-39B9-4846-8F95-954F390DC9F2}" type="pres">
      <dgm:prSet presAssocID="{FB4E5233-8724-474B-959E-568C444FDFC1}" presName="spacer" presStyleCnt="0"/>
      <dgm:spPr/>
    </dgm:pt>
    <dgm:pt modelId="{F05D1CEB-5110-4E38-AE39-7307383081DE}" type="pres">
      <dgm:prSet presAssocID="{D3785962-9FFD-4179-B4D8-7AFFBC97B5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FEA842-9573-4CF5-BE9C-5E364C6BF212}" srcId="{37429BA3-906D-40D3-9C08-67F20F14CE18}" destId="{C00AC9D2-C252-42CE-9A9F-755BBB385956}" srcOrd="2" destOrd="0" parTransId="{E92F10E0-E230-4DF9-818F-960C6C2CA203}" sibTransId="{FB4E5233-8724-474B-959E-568C444FDFC1}"/>
    <dgm:cxn modelId="{4772BD44-80AB-47F9-9AAC-D8C78FD45A47}" srcId="{37429BA3-906D-40D3-9C08-67F20F14CE18}" destId="{5DE484E7-87C2-4428-8381-82AB12268291}" srcOrd="0" destOrd="0" parTransId="{86F3D349-8336-4B28-A89C-45FC569F926F}" sibTransId="{F3BB7BBB-6545-4D16-BE18-3E029980F306}"/>
    <dgm:cxn modelId="{DCDCCE6E-872D-4670-BAC0-58DCB1C622A4}" type="presOf" srcId="{C00AC9D2-C252-42CE-9A9F-755BBB385956}" destId="{26948A68-3C39-4141-8C66-7DFFE14D211C}" srcOrd="0" destOrd="0" presId="urn:microsoft.com/office/officeart/2005/8/layout/vList2"/>
    <dgm:cxn modelId="{D2684158-0542-40A7-8FF7-71CF44E43385}" srcId="{37429BA3-906D-40D3-9C08-67F20F14CE18}" destId="{7AE97DAB-1862-4558-88A7-61F8CAE378F8}" srcOrd="1" destOrd="0" parTransId="{1326D31A-8D4A-4AA9-9251-9CAF307FAD65}" sibTransId="{292BF3F2-BE40-4E37-A1E5-0FFAC19F7DF2}"/>
    <dgm:cxn modelId="{854A7CAF-C5BC-463E-963B-1891E3F39EBC}" type="presOf" srcId="{5DE484E7-87C2-4428-8381-82AB12268291}" destId="{03A70087-9B99-4D3B-89B5-7427CB269F80}" srcOrd="0" destOrd="0" presId="urn:microsoft.com/office/officeart/2005/8/layout/vList2"/>
    <dgm:cxn modelId="{9219F0CD-67A2-44FD-9448-F4ABD5C373CA}" type="presOf" srcId="{7AE97DAB-1862-4558-88A7-61F8CAE378F8}" destId="{377154D3-7C83-4F76-AA4E-16FA92370CD9}" srcOrd="0" destOrd="0" presId="urn:microsoft.com/office/officeart/2005/8/layout/vList2"/>
    <dgm:cxn modelId="{1FB296D9-B268-43BE-9B25-B1D50E5B2478}" type="presOf" srcId="{D3785962-9FFD-4179-B4D8-7AFFBC97B577}" destId="{F05D1CEB-5110-4E38-AE39-7307383081DE}" srcOrd="0" destOrd="0" presId="urn:microsoft.com/office/officeart/2005/8/layout/vList2"/>
    <dgm:cxn modelId="{F2672DE8-995B-4FEE-B480-17D9A9E33CC5}" srcId="{37429BA3-906D-40D3-9C08-67F20F14CE18}" destId="{D3785962-9FFD-4179-B4D8-7AFFBC97B577}" srcOrd="3" destOrd="0" parTransId="{ECE843D6-E48C-4C5A-8155-A1E497A24045}" sibTransId="{A14C24F5-C07D-47C2-BACC-775311ECA78C}"/>
    <dgm:cxn modelId="{D41BD3F7-095E-45A2-89FB-746EF0E68440}" type="presOf" srcId="{37429BA3-906D-40D3-9C08-67F20F14CE18}" destId="{F6F40D55-F347-416F-AC14-36A815217D62}" srcOrd="0" destOrd="0" presId="urn:microsoft.com/office/officeart/2005/8/layout/vList2"/>
    <dgm:cxn modelId="{041C34F1-5E6B-4D54-8F09-E1E129CBB9FE}" type="presParOf" srcId="{F6F40D55-F347-416F-AC14-36A815217D62}" destId="{03A70087-9B99-4D3B-89B5-7427CB269F80}" srcOrd="0" destOrd="0" presId="urn:microsoft.com/office/officeart/2005/8/layout/vList2"/>
    <dgm:cxn modelId="{BB6727EC-D748-4AD4-8D3C-E3BA91936DC6}" type="presParOf" srcId="{F6F40D55-F347-416F-AC14-36A815217D62}" destId="{30852E56-4F2C-49D7-BF45-E633D2CFBE25}" srcOrd="1" destOrd="0" presId="urn:microsoft.com/office/officeart/2005/8/layout/vList2"/>
    <dgm:cxn modelId="{E68ABA7A-83F0-42D7-BDBB-8BA0535F22BD}" type="presParOf" srcId="{F6F40D55-F347-416F-AC14-36A815217D62}" destId="{377154D3-7C83-4F76-AA4E-16FA92370CD9}" srcOrd="2" destOrd="0" presId="urn:microsoft.com/office/officeart/2005/8/layout/vList2"/>
    <dgm:cxn modelId="{8322C925-095E-46C0-9490-0609C4203DB0}" type="presParOf" srcId="{F6F40D55-F347-416F-AC14-36A815217D62}" destId="{CEC90D1A-1BF2-4E54-87DF-AB649FF5CB1E}" srcOrd="3" destOrd="0" presId="urn:microsoft.com/office/officeart/2005/8/layout/vList2"/>
    <dgm:cxn modelId="{4018158D-1FBD-4B12-A34B-CA1BBF6B63D9}" type="presParOf" srcId="{F6F40D55-F347-416F-AC14-36A815217D62}" destId="{26948A68-3C39-4141-8C66-7DFFE14D211C}" srcOrd="4" destOrd="0" presId="urn:microsoft.com/office/officeart/2005/8/layout/vList2"/>
    <dgm:cxn modelId="{CB5C0253-6F59-4AB4-855B-2A71BFB3FBA8}" type="presParOf" srcId="{F6F40D55-F347-416F-AC14-36A815217D62}" destId="{A608BA68-39B9-4846-8F95-954F390DC9F2}" srcOrd="5" destOrd="0" presId="urn:microsoft.com/office/officeart/2005/8/layout/vList2"/>
    <dgm:cxn modelId="{2A49827E-EB11-471F-98B0-AA40F3E91B19}" type="presParOf" srcId="{F6F40D55-F347-416F-AC14-36A815217D62}" destId="{F05D1CEB-5110-4E38-AE39-7307383081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209DC-E99E-4086-8326-D968DA3057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14B70E-D41A-46CF-8F4B-F08F0C12C2F7}">
      <dgm:prSet custT="1"/>
      <dgm:spPr/>
      <dgm:t>
        <a:bodyPr/>
        <a:lstStyle/>
        <a:p>
          <a:pPr algn="ctr"/>
          <a:r>
            <a:rPr lang="ko-KR" sz="2400" dirty="0"/>
            <a:t>거의 모두가 고용노동자 즉 샐러리맨이 되는 세대</a:t>
          </a:r>
          <a:r>
            <a:rPr lang="en-US" sz="2400" dirty="0"/>
            <a:t>. </a:t>
          </a:r>
          <a:r>
            <a:rPr lang="ko-KR" sz="2400" dirty="0" err="1"/>
            <a:t>단카이</a:t>
          </a:r>
          <a:r>
            <a:rPr lang="ko-KR" sz="2400" dirty="0"/>
            <a:t> 남성의 진학률은 </a:t>
          </a:r>
          <a:r>
            <a:rPr lang="en-US" sz="2400" dirty="0"/>
            <a:t>1947</a:t>
          </a:r>
          <a:r>
            <a:rPr lang="ko-KR" sz="2400" dirty="0"/>
            <a:t>년생의 경우 교교 진학률이 </a:t>
          </a:r>
          <a:r>
            <a:rPr lang="en-US" sz="2400" dirty="0"/>
            <a:t>67% </a:t>
          </a:r>
          <a:r>
            <a:rPr lang="ko-KR" sz="2400" dirty="0"/>
            <a:t>대학 진학률이 약 </a:t>
          </a:r>
          <a:r>
            <a:rPr lang="en-US" sz="2400" dirty="0"/>
            <a:t>20%</a:t>
          </a:r>
          <a:r>
            <a:rPr lang="ko-KR" sz="2400" dirty="0"/>
            <a:t>로 중졸의 </a:t>
          </a:r>
          <a:r>
            <a:rPr lang="en-US" sz="2400" dirty="0"/>
            <a:t>30% </a:t>
          </a:r>
          <a:r>
            <a:rPr lang="ko-KR" sz="2400" dirty="0"/>
            <a:t>정도 고졸의 </a:t>
          </a:r>
          <a:r>
            <a:rPr lang="en-US" sz="2400" dirty="0"/>
            <a:t>50% </a:t>
          </a:r>
          <a:r>
            <a:rPr lang="ko-KR" sz="2400" dirty="0"/>
            <a:t>정도가 취업</a:t>
          </a:r>
          <a:endParaRPr lang="en-US" sz="2400" dirty="0"/>
        </a:p>
      </dgm:t>
    </dgm:pt>
    <dgm:pt modelId="{69A08F19-BA17-4E4B-8DF2-5DB08BEDD1FB}" type="parTrans" cxnId="{39A14125-9E34-4367-9272-54801E43B1E3}">
      <dgm:prSet/>
      <dgm:spPr/>
      <dgm:t>
        <a:bodyPr/>
        <a:lstStyle/>
        <a:p>
          <a:endParaRPr lang="en-US"/>
        </a:p>
      </dgm:t>
    </dgm:pt>
    <dgm:pt modelId="{06E9A9F5-F517-49BE-BC0D-B65B4B70E26D}" type="sibTrans" cxnId="{39A14125-9E34-4367-9272-54801E43B1E3}">
      <dgm:prSet phldrT="01"/>
      <dgm:spPr/>
      <dgm:t>
        <a:bodyPr/>
        <a:lstStyle/>
        <a:p>
          <a:endParaRPr lang="en-US" dirty="0"/>
        </a:p>
      </dgm:t>
    </dgm:pt>
    <dgm:pt modelId="{32354E65-6621-4E17-9418-10E0B169A4AB}">
      <dgm:prSet custT="1"/>
      <dgm:spPr/>
      <dgm:t>
        <a:bodyPr/>
        <a:lstStyle/>
        <a:p>
          <a:pPr algn="ctr"/>
          <a:r>
            <a:rPr lang="ko-KR" sz="2400" dirty="0"/>
            <a:t>자신의 벌이만으로 생활이 가능한 경제적 자립을 원했음</a:t>
          </a:r>
          <a:r>
            <a:rPr lang="en-US" sz="2400" dirty="0"/>
            <a:t>, </a:t>
          </a:r>
          <a:r>
            <a:rPr lang="ko-KR" sz="2400" dirty="0"/>
            <a:t>일하지 않으면 전업주부가 될 수 있는 가정이라는 것은 꿈</a:t>
          </a:r>
          <a:endParaRPr lang="en-US" sz="2400" dirty="0"/>
        </a:p>
      </dgm:t>
    </dgm:pt>
    <dgm:pt modelId="{976EAA4C-2513-4EB6-B284-AB133CFD5971}" type="parTrans" cxnId="{75FF3BAC-9C73-4BA9-BB46-322C487CFA29}">
      <dgm:prSet/>
      <dgm:spPr/>
      <dgm:t>
        <a:bodyPr/>
        <a:lstStyle/>
        <a:p>
          <a:endParaRPr lang="en-US"/>
        </a:p>
      </dgm:t>
    </dgm:pt>
    <dgm:pt modelId="{7F313F9A-7671-4AA3-B752-6FDE97886ECA}" type="sibTrans" cxnId="{75FF3BAC-9C73-4BA9-BB46-322C487CFA29}">
      <dgm:prSet phldrT="02"/>
      <dgm:spPr/>
      <dgm:t>
        <a:bodyPr/>
        <a:lstStyle/>
        <a:p>
          <a:endParaRPr lang="en-US"/>
        </a:p>
      </dgm:t>
    </dgm:pt>
    <dgm:pt modelId="{4ABAE3DB-E34D-4A68-A5A8-43F4EF838016}">
      <dgm:prSet custT="1"/>
      <dgm:spPr/>
      <dgm:t>
        <a:bodyPr/>
        <a:lstStyle/>
        <a:p>
          <a:pPr algn="ctr"/>
          <a:r>
            <a:rPr lang="ko-KR" sz="2400" dirty="0"/>
            <a:t>일하기 시작하는 시점부터 회사인간이 되기 쉬운 환경에 있었던 최초의 세대</a:t>
          </a:r>
          <a:r>
            <a:rPr lang="ko-KR" altLang="en-US" sz="2400" dirty="0"/>
            <a:t>였다고 함</a:t>
          </a:r>
          <a:r>
            <a:rPr lang="en-US" sz="2400" dirty="0"/>
            <a:t>.</a:t>
          </a:r>
        </a:p>
      </dgm:t>
    </dgm:pt>
    <dgm:pt modelId="{062066F4-B1A2-4563-940A-E4DD7497ED15}" type="parTrans" cxnId="{46A0B71F-93E6-47A1-8B90-23F212AF9BF3}">
      <dgm:prSet/>
      <dgm:spPr/>
      <dgm:t>
        <a:bodyPr/>
        <a:lstStyle/>
        <a:p>
          <a:endParaRPr lang="en-US"/>
        </a:p>
      </dgm:t>
    </dgm:pt>
    <dgm:pt modelId="{D8C90224-07A0-4271-B37D-45477E71A79F}" type="sibTrans" cxnId="{46A0B71F-93E6-47A1-8B90-23F212AF9BF3}">
      <dgm:prSet phldrT="03"/>
      <dgm:spPr/>
      <dgm:t>
        <a:bodyPr/>
        <a:lstStyle/>
        <a:p>
          <a:endParaRPr lang="en-US" dirty="0"/>
        </a:p>
      </dgm:t>
    </dgm:pt>
    <dgm:pt modelId="{CB340272-7316-43EC-B2A2-26C74EBBB5E5}" type="pres">
      <dgm:prSet presAssocID="{919209DC-E99E-4086-8326-D968DA305788}" presName="vert0" presStyleCnt="0">
        <dgm:presLayoutVars>
          <dgm:dir/>
          <dgm:animOne val="branch"/>
          <dgm:animLvl val="lvl"/>
        </dgm:presLayoutVars>
      </dgm:prSet>
      <dgm:spPr/>
    </dgm:pt>
    <dgm:pt modelId="{8391C63D-857C-4744-8264-BA64CD7DBCF4}" type="pres">
      <dgm:prSet presAssocID="{1A14B70E-D41A-46CF-8F4B-F08F0C12C2F7}" presName="thickLine" presStyleLbl="alignNode1" presStyleIdx="0" presStyleCnt="3"/>
      <dgm:spPr/>
    </dgm:pt>
    <dgm:pt modelId="{0122E6C5-A57B-4B15-A71E-BCC4235FFE08}" type="pres">
      <dgm:prSet presAssocID="{1A14B70E-D41A-46CF-8F4B-F08F0C12C2F7}" presName="horz1" presStyleCnt="0"/>
      <dgm:spPr/>
    </dgm:pt>
    <dgm:pt modelId="{3ADD3ADB-C185-4F62-9C8C-8897E79D6805}" type="pres">
      <dgm:prSet presAssocID="{1A14B70E-D41A-46CF-8F4B-F08F0C12C2F7}" presName="tx1" presStyleLbl="revTx" presStyleIdx="0" presStyleCnt="3"/>
      <dgm:spPr/>
    </dgm:pt>
    <dgm:pt modelId="{0F301359-5B7E-494A-86B4-3FC6BF89C927}" type="pres">
      <dgm:prSet presAssocID="{1A14B70E-D41A-46CF-8F4B-F08F0C12C2F7}" presName="vert1" presStyleCnt="0"/>
      <dgm:spPr/>
    </dgm:pt>
    <dgm:pt modelId="{6D26F7B0-3BDB-4B7E-93E9-8B443EFF516F}" type="pres">
      <dgm:prSet presAssocID="{32354E65-6621-4E17-9418-10E0B169A4AB}" presName="thickLine" presStyleLbl="alignNode1" presStyleIdx="1" presStyleCnt="3"/>
      <dgm:spPr/>
    </dgm:pt>
    <dgm:pt modelId="{A204F741-50AA-42A0-9C0C-FE0D34A96501}" type="pres">
      <dgm:prSet presAssocID="{32354E65-6621-4E17-9418-10E0B169A4AB}" presName="horz1" presStyleCnt="0"/>
      <dgm:spPr/>
    </dgm:pt>
    <dgm:pt modelId="{27ECD7BD-FF15-4E8C-89D6-F8A8C8AFA4E1}" type="pres">
      <dgm:prSet presAssocID="{32354E65-6621-4E17-9418-10E0B169A4AB}" presName="tx1" presStyleLbl="revTx" presStyleIdx="1" presStyleCnt="3"/>
      <dgm:spPr/>
    </dgm:pt>
    <dgm:pt modelId="{EBE8B0F1-B864-465B-862F-79D16CE06B6F}" type="pres">
      <dgm:prSet presAssocID="{32354E65-6621-4E17-9418-10E0B169A4AB}" presName="vert1" presStyleCnt="0"/>
      <dgm:spPr/>
    </dgm:pt>
    <dgm:pt modelId="{D6D4AD44-FD13-4CD5-B834-884F139C9FB4}" type="pres">
      <dgm:prSet presAssocID="{4ABAE3DB-E34D-4A68-A5A8-43F4EF838016}" presName="thickLine" presStyleLbl="alignNode1" presStyleIdx="2" presStyleCnt="3"/>
      <dgm:spPr/>
    </dgm:pt>
    <dgm:pt modelId="{BE2DC0C2-4BC7-41F7-A47F-269A938E3B0D}" type="pres">
      <dgm:prSet presAssocID="{4ABAE3DB-E34D-4A68-A5A8-43F4EF838016}" presName="horz1" presStyleCnt="0"/>
      <dgm:spPr/>
    </dgm:pt>
    <dgm:pt modelId="{F7AC00A2-D934-46AF-9FD4-68EE6AFE30A9}" type="pres">
      <dgm:prSet presAssocID="{4ABAE3DB-E34D-4A68-A5A8-43F4EF838016}" presName="tx1" presStyleLbl="revTx" presStyleIdx="2" presStyleCnt="3"/>
      <dgm:spPr/>
    </dgm:pt>
    <dgm:pt modelId="{58FA6C07-4F04-410E-989B-80FB5BD37374}" type="pres">
      <dgm:prSet presAssocID="{4ABAE3DB-E34D-4A68-A5A8-43F4EF838016}" presName="vert1" presStyleCnt="0"/>
      <dgm:spPr/>
    </dgm:pt>
  </dgm:ptLst>
  <dgm:cxnLst>
    <dgm:cxn modelId="{A2F4180B-500C-4891-9D0E-26AAEDCFF117}" type="presOf" srcId="{4ABAE3DB-E34D-4A68-A5A8-43F4EF838016}" destId="{F7AC00A2-D934-46AF-9FD4-68EE6AFE30A9}" srcOrd="0" destOrd="0" presId="urn:microsoft.com/office/officeart/2008/layout/LinedList"/>
    <dgm:cxn modelId="{46A0B71F-93E6-47A1-8B90-23F212AF9BF3}" srcId="{919209DC-E99E-4086-8326-D968DA305788}" destId="{4ABAE3DB-E34D-4A68-A5A8-43F4EF838016}" srcOrd="2" destOrd="0" parTransId="{062066F4-B1A2-4563-940A-E4DD7497ED15}" sibTransId="{D8C90224-07A0-4271-B37D-45477E71A79F}"/>
    <dgm:cxn modelId="{39A14125-9E34-4367-9272-54801E43B1E3}" srcId="{919209DC-E99E-4086-8326-D968DA305788}" destId="{1A14B70E-D41A-46CF-8F4B-F08F0C12C2F7}" srcOrd="0" destOrd="0" parTransId="{69A08F19-BA17-4E4B-8DF2-5DB08BEDD1FB}" sibTransId="{06E9A9F5-F517-49BE-BC0D-B65B4B70E26D}"/>
    <dgm:cxn modelId="{5E6B3B4E-3DF9-4D3C-AF5C-FBEC487FCE6A}" type="presOf" srcId="{32354E65-6621-4E17-9418-10E0B169A4AB}" destId="{27ECD7BD-FF15-4E8C-89D6-F8A8C8AFA4E1}" srcOrd="0" destOrd="0" presId="urn:microsoft.com/office/officeart/2008/layout/LinedList"/>
    <dgm:cxn modelId="{38710FA1-1199-4C7C-9C78-57AF8763CB13}" type="presOf" srcId="{919209DC-E99E-4086-8326-D968DA305788}" destId="{CB340272-7316-43EC-B2A2-26C74EBBB5E5}" srcOrd="0" destOrd="0" presId="urn:microsoft.com/office/officeart/2008/layout/LinedList"/>
    <dgm:cxn modelId="{CE3F64AB-98A1-450C-8B91-A64F36DB735E}" type="presOf" srcId="{1A14B70E-D41A-46CF-8F4B-F08F0C12C2F7}" destId="{3ADD3ADB-C185-4F62-9C8C-8897E79D6805}" srcOrd="0" destOrd="0" presId="urn:microsoft.com/office/officeart/2008/layout/LinedList"/>
    <dgm:cxn modelId="{75FF3BAC-9C73-4BA9-BB46-322C487CFA29}" srcId="{919209DC-E99E-4086-8326-D968DA305788}" destId="{32354E65-6621-4E17-9418-10E0B169A4AB}" srcOrd="1" destOrd="0" parTransId="{976EAA4C-2513-4EB6-B284-AB133CFD5971}" sibTransId="{7F313F9A-7671-4AA3-B752-6FDE97886ECA}"/>
    <dgm:cxn modelId="{727A8E33-A020-4C85-8559-985E79615B3B}" type="presParOf" srcId="{CB340272-7316-43EC-B2A2-26C74EBBB5E5}" destId="{8391C63D-857C-4744-8264-BA64CD7DBCF4}" srcOrd="0" destOrd="0" presId="urn:microsoft.com/office/officeart/2008/layout/LinedList"/>
    <dgm:cxn modelId="{EC744E14-A345-486B-8442-9C8392EAB718}" type="presParOf" srcId="{CB340272-7316-43EC-B2A2-26C74EBBB5E5}" destId="{0122E6C5-A57B-4B15-A71E-BCC4235FFE08}" srcOrd="1" destOrd="0" presId="urn:microsoft.com/office/officeart/2008/layout/LinedList"/>
    <dgm:cxn modelId="{36E16587-DC69-493C-AE4E-C8F73F7BB171}" type="presParOf" srcId="{0122E6C5-A57B-4B15-A71E-BCC4235FFE08}" destId="{3ADD3ADB-C185-4F62-9C8C-8897E79D6805}" srcOrd="0" destOrd="0" presId="urn:microsoft.com/office/officeart/2008/layout/LinedList"/>
    <dgm:cxn modelId="{E926B206-C93B-4FAB-A2BF-5228793AB47B}" type="presParOf" srcId="{0122E6C5-A57B-4B15-A71E-BCC4235FFE08}" destId="{0F301359-5B7E-494A-86B4-3FC6BF89C927}" srcOrd="1" destOrd="0" presId="urn:microsoft.com/office/officeart/2008/layout/LinedList"/>
    <dgm:cxn modelId="{BA3F83FD-DD44-4B64-9EDC-C4B6FAEFD5E0}" type="presParOf" srcId="{CB340272-7316-43EC-B2A2-26C74EBBB5E5}" destId="{6D26F7B0-3BDB-4B7E-93E9-8B443EFF516F}" srcOrd="2" destOrd="0" presId="urn:microsoft.com/office/officeart/2008/layout/LinedList"/>
    <dgm:cxn modelId="{E9505EBC-597F-4079-B137-F224D3A3CE78}" type="presParOf" srcId="{CB340272-7316-43EC-B2A2-26C74EBBB5E5}" destId="{A204F741-50AA-42A0-9C0C-FE0D34A96501}" srcOrd="3" destOrd="0" presId="urn:microsoft.com/office/officeart/2008/layout/LinedList"/>
    <dgm:cxn modelId="{DF3236BD-39EC-4EEE-9BB7-B4A7C2D24D27}" type="presParOf" srcId="{A204F741-50AA-42A0-9C0C-FE0D34A96501}" destId="{27ECD7BD-FF15-4E8C-89D6-F8A8C8AFA4E1}" srcOrd="0" destOrd="0" presId="urn:microsoft.com/office/officeart/2008/layout/LinedList"/>
    <dgm:cxn modelId="{D885F4CD-C4F0-43F6-8507-97481F7E72E0}" type="presParOf" srcId="{A204F741-50AA-42A0-9C0C-FE0D34A96501}" destId="{EBE8B0F1-B864-465B-862F-79D16CE06B6F}" srcOrd="1" destOrd="0" presId="urn:microsoft.com/office/officeart/2008/layout/LinedList"/>
    <dgm:cxn modelId="{376875B3-A9A5-4853-93EE-3069D309A95E}" type="presParOf" srcId="{CB340272-7316-43EC-B2A2-26C74EBBB5E5}" destId="{D6D4AD44-FD13-4CD5-B834-884F139C9FB4}" srcOrd="4" destOrd="0" presId="urn:microsoft.com/office/officeart/2008/layout/LinedList"/>
    <dgm:cxn modelId="{953ED0CE-7A02-4581-A15D-5F533333A2C1}" type="presParOf" srcId="{CB340272-7316-43EC-B2A2-26C74EBBB5E5}" destId="{BE2DC0C2-4BC7-41F7-A47F-269A938E3B0D}" srcOrd="5" destOrd="0" presId="urn:microsoft.com/office/officeart/2008/layout/LinedList"/>
    <dgm:cxn modelId="{C18D053A-DFF1-487D-998E-5FD7ED3903FC}" type="presParOf" srcId="{BE2DC0C2-4BC7-41F7-A47F-269A938E3B0D}" destId="{F7AC00A2-D934-46AF-9FD4-68EE6AFE30A9}" srcOrd="0" destOrd="0" presId="urn:microsoft.com/office/officeart/2008/layout/LinedList"/>
    <dgm:cxn modelId="{44ECA30A-86CB-43DF-8F53-872209B13662}" type="presParOf" srcId="{BE2DC0C2-4BC7-41F7-A47F-269A938E3B0D}" destId="{58FA6C07-4F04-410E-989B-80FB5BD373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CFB3FC-F95E-40C2-B994-6CFA5FDB02A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D23F76-502B-4CCE-810D-35FBA0DEEC7B}">
      <dgm:prSet/>
      <dgm:spPr/>
      <dgm:t>
        <a:bodyPr/>
        <a:lstStyle/>
        <a:p>
          <a:r>
            <a:rPr lang="ko-KR" dirty="0" err="1">
              <a:hlinkClick xmlns:r="http://schemas.openxmlformats.org/officeDocument/2006/relationships" r:id="rId1"/>
            </a:rPr>
            <a:t>단카이</a:t>
          </a:r>
          <a:r>
            <a:rPr lang="ko-KR" dirty="0">
              <a:hlinkClick xmlns:r="http://schemas.openxmlformats.org/officeDocument/2006/relationships" r:id="rId1"/>
            </a:rPr>
            <a:t> 세대의 특징</a:t>
          </a:r>
          <a:endParaRPr lang="en-US" dirty="0"/>
        </a:p>
      </dgm:t>
    </dgm:pt>
    <dgm:pt modelId="{22B1648A-5836-4AA5-8F3C-56533CA2641D}" type="parTrans" cxnId="{714CEAE2-0AD5-4B9F-A560-4D280687C045}">
      <dgm:prSet/>
      <dgm:spPr/>
      <dgm:t>
        <a:bodyPr/>
        <a:lstStyle/>
        <a:p>
          <a:endParaRPr lang="en-US"/>
        </a:p>
      </dgm:t>
    </dgm:pt>
    <dgm:pt modelId="{A3565E45-619F-4F61-9A56-8C27D9E0EBF6}" type="sibTrans" cxnId="{714CEAE2-0AD5-4B9F-A560-4D280687C045}">
      <dgm:prSet/>
      <dgm:spPr/>
      <dgm:t>
        <a:bodyPr/>
        <a:lstStyle/>
        <a:p>
          <a:endParaRPr lang="en-US"/>
        </a:p>
      </dgm:t>
    </dgm:pt>
    <dgm:pt modelId="{C9D1937E-0CA4-4355-9954-F0A994F175DE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https://www.youtube.com/watch?v=HdDOYm-crMk</a:t>
          </a:r>
          <a:r>
            <a:rPr lang="en-US"/>
            <a:t> </a:t>
          </a:r>
        </a:p>
      </dgm:t>
    </dgm:pt>
    <dgm:pt modelId="{A16F6FBE-C349-4928-ABF8-2E0188CF2710}" type="parTrans" cxnId="{97BD9AFF-3E60-405F-93F4-D4B65704096E}">
      <dgm:prSet/>
      <dgm:spPr/>
      <dgm:t>
        <a:bodyPr/>
        <a:lstStyle/>
        <a:p>
          <a:endParaRPr lang="en-US"/>
        </a:p>
      </dgm:t>
    </dgm:pt>
    <dgm:pt modelId="{9E260BD2-0B22-4749-BF8B-33B07715A687}" type="sibTrans" cxnId="{97BD9AFF-3E60-405F-93F4-D4B65704096E}">
      <dgm:prSet/>
      <dgm:spPr/>
      <dgm:t>
        <a:bodyPr/>
        <a:lstStyle/>
        <a:p>
          <a:endParaRPr lang="en-US"/>
        </a:p>
      </dgm:t>
    </dgm:pt>
    <dgm:pt modelId="{E3FF392B-CEA9-4ED0-AC5C-3763CF17E6D3}">
      <dgm:prSet/>
      <dgm:spPr/>
      <dgm:t>
        <a:bodyPr/>
        <a:lstStyle/>
        <a:p>
          <a:r>
            <a:rPr lang="ko-KR"/>
            <a:t>사토리 세대의 특징</a:t>
          </a:r>
          <a:endParaRPr lang="en-US"/>
        </a:p>
      </dgm:t>
    </dgm:pt>
    <dgm:pt modelId="{D3ED27B4-925A-4A1E-9297-4F3C7FBAD1E4}" type="parTrans" cxnId="{576CCC84-74E8-4D91-B18E-2414DE3F2BBA}">
      <dgm:prSet/>
      <dgm:spPr/>
      <dgm:t>
        <a:bodyPr/>
        <a:lstStyle/>
        <a:p>
          <a:endParaRPr lang="en-US"/>
        </a:p>
      </dgm:t>
    </dgm:pt>
    <dgm:pt modelId="{B136482C-980E-4D47-B1B3-553E970A732F}" type="sibTrans" cxnId="{576CCC84-74E8-4D91-B18E-2414DE3F2BBA}">
      <dgm:prSet/>
      <dgm:spPr/>
      <dgm:t>
        <a:bodyPr/>
        <a:lstStyle/>
        <a:p>
          <a:endParaRPr lang="en-US"/>
        </a:p>
      </dgm:t>
    </dgm:pt>
    <dgm:pt modelId="{199E8B50-3065-41D1-8314-ABF0F10E6379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https://www.youtube.com/watch?v=i6oD2FgeUpo</a:t>
          </a:r>
          <a:endParaRPr lang="en-US"/>
        </a:p>
      </dgm:t>
    </dgm:pt>
    <dgm:pt modelId="{40DE8327-426F-4E84-AAF9-3458EB7BAE34}" type="parTrans" cxnId="{F47D801B-F7FD-4796-8EFC-C2955D40844A}">
      <dgm:prSet/>
      <dgm:spPr/>
      <dgm:t>
        <a:bodyPr/>
        <a:lstStyle/>
        <a:p>
          <a:endParaRPr lang="en-US"/>
        </a:p>
      </dgm:t>
    </dgm:pt>
    <dgm:pt modelId="{4E6B530E-7792-41F0-845E-ADB5D7227178}" type="sibTrans" cxnId="{F47D801B-F7FD-4796-8EFC-C2955D40844A}">
      <dgm:prSet/>
      <dgm:spPr/>
      <dgm:t>
        <a:bodyPr/>
        <a:lstStyle/>
        <a:p>
          <a:endParaRPr lang="en-US"/>
        </a:p>
      </dgm:t>
    </dgm:pt>
    <dgm:pt modelId="{C98FDA56-288C-49AE-AE41-2D400BFED0B4}" type="pres">
      <dgm:prSet presAssocID="{38CFB3FC-F95E-40C2-B994-6CFA5FDB02A9}" presName="outerComposite" presStyleCnt="0">
        <dgm:presLayoutVars>
          <dgm:chMax val="5"/>
          <dgm:dir/>
          <dgm:resizeHandles val="exact"/>
        </dgm:presLayoutVars>
      </dgm:prSet>
      <dgm:spPr/>
    </dgm:pt>
    <dgm:pt modelId="{5396FDEE-A9C2-4391-BEEF-57030B356C68}" type="pres">
      <dgm:prSet presAssocID="{38CFB3FC-F95E-40C2-B994-6CFA5FDB02A9}" presName="dummyMaxCanvas" presStyleCnt="0">
        <dgm:presLayoutVars/>
      </dgm:prSet>
      <dgm:spPr/>
    </dgm:pt>
    <dgm:pt modelId="{53EB18F4-078C-48D3-B543-AC2CF256D7B1}" type="pres">
      <dgm:prSet presAssocID="{38CFB3FC-F95E-40C2-B994-6CFA5FDB02A9}" presName="FourNodes_1" presStyleLbl="node1" presStyleIdx="0" presStyleCnt="4">
        <dgm:presLayoutVars>
          <dgm:bulletEnabled val="1"/>
        </dgm:presLayoutVars>
      </dgm:prSet>
      <dgm:spPr/>
    </dgm:pt>
    <dgm:pt modelId="{485FC835-A476-4E27-99C0-277F16292E58}" type="pres">
      <dgm:prSet presAssocID="{38CFB3FC-F95E-40C2-B994-6CFA5FDB02A9}" presName="FourNodes_2" presStyleLbl="node1" presStyleIdx="1" presStyleCnt="4">
        <dgm:presLayoutVars>
          <dgm:bulletEnabled val="1"/>
        </dgm:presLayoutVars>
      </dgm:prSet>
      <dgm:spPr/>
    </dgm:pt>
    <dgm:pt modelId="{EB98EE35-6EA6-4D01-BB64-01237808E589}" type="pres">
      <dgm:prSet presAssocID="{38CFB3FC-F95E-40C2-B994-6CFA5FDB02A9}" presName="FourNodes_3" presStyleLbl="node1" presStyleIdx="2" presStyleCnt="4">
        <dgm:presLayoutVars>
          <dgm:bulletEnabled val="1"/>
        </dgm:presLayoutVars>
      </dgm:prSet>
      <dgm:spPr/>
    </dgm:pt>
    <dgm:pt modelId="{DBC18495-6E1E-4A23-B730-F4B18D8E7A33}" type="pres">
      <dgm:prSet presAssocID="{38CFB3FC-F95E-40C2-B994-6CFA5FDB02A9}" presName="FourNodes_4" presStyleLbl="node1" presStyleIdx="3" presStyleCnt="4">
        <dgm:presLayoutVars>
          <dgm:bulletEnabled val="1"/>
        </dgm:presLayoutVars>
      </dgm:prSet>
      <dgm:spPr/>
    </dgm:pt>
    <dgm:pt modelId="{B8DB5E20-6FE9-425B-916B-91B69C5DD4CB}" type="pres">
      <dgm:prSet presAssocID="{38CFB3FC-F95E-40C2-B994-6CFA5FDB02A9}" presName="FourConn_1-2" presStyleLbl="fgAccFollowNode1" presStyleIdx="0" presStyleCnt="3">
        <dgm:presLayoutVars>
          <dgm:bulletEnabled val="1"/>
        </dgm:presLayoutVars>
      </dgm:prSet>
      <dgm:spPr/>
    </dgm:pt>
    <dgm:pt modelId="{A6D7237E-61EA-4183-A7DD-249FDD3D678C}" type="pres">
      <dgm:prSet presAssocID="{38CFB3FC-F95E-40C2-B994-6CFA5FDB02A9}" presName="FourConn_2-3" presStyleLbl="fgAccFollowNode1" presStyleIdx="1" presStyleCnt="3">
        <dgm:presLayoutVars>
          <dgm:bulletEnabled val="1"/>
        </dgm:presLayoutVars>
      </dgm:prSet>
      <dgm:spPr/>
    </dgm:pt>
    <dgm:pt modelId="{C58A5441-773A-400E-A99A-1C55ADA7A9FE}" type="pres">
      <dgm:prSet presAssocID="{38CFB3FC-F95E-40C2-B994-6CFA5FDB02A9}" presName="FourConn_3-4" presStyleLbl="fgAccFollowNode1" presStyleIdx="2" presStyleCnt="3">
        <dgm:presLayoutVars>
          <dgm:bulletEnabled val="1"/>
        </dgm:presLayoutVars>
      </dgm:prSet>
      <dgm:spPr/>
    </dgm:pt>
    <dgm:pt modelId="{9CF8C3B2-A4B8-4826-9479-CF5C0A1BC7DD}" type="pres">
      <dgm:prSet presAssocID="{38CFB3FC-F95E-40C2-B994-6CFA5FDB02A9}" presName="FourNodes_1_text" presStyleLbl="node1" presStyleIdx="3" presStyleCnt="4">
        <dgm:presLayoutVars>
          <dgm:bulletEnabled val="1"/>
        </dgm:presLayoutVars>
      </dgm:prSet>
      <dgm:spPr/>
    </dgm:pt>
    <dgm:pt modelId="{F29F6D17-EDDD-4FF7-BCA3-7D2AB5141FD9}" type="pres">
      <dgm:prSet presAssocID="{38CFB3FC-F95E-40C2-B994-6CFA5FDB02A9}" presName="FourNodes_2_text" presStyleLbl="node1" presStyleIdx="3" presStyleCnt="4">
        <dgm:presLayoutVars>
          <dgm:bulletEnabled val="1"/>
        </dgm:presLayoutVars>
      </dgm:prSet>
      <dgm:spPr/>
    </dgm:pt>
    <dgm:pt modelId="{B98A0598-173B-42BD-B0B1-94A777A23521}" type="pres">
      <dgm:prSet presAssocID="{38CFB3FC-F95E-40C2-B994-6CFA5FDB02A9}" presName="FourNodes_3_text" presStyleLbl="node1" presStyleIdx="3" presStyleCnt="4">
        <dgm:presLayoutVars>
          <dgm:bulletEnabled val="1"/>
        </dgm:presLayoutVars>
      </dgm:prSet>
      <dgm:spPr/>
    </dgm:pt>
    <dgm:pt modelId="{3A7C5ED2-ED50-4C7B-A5DA-8B28CB9861E0}" type="pres">
      <dgm:prSet presAssocID="{38CFB3FC-F95E-40C2-B994-6CFA5FDB02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7D801B-F7FD-4796-8EFC-C2955D40844A}" srcId="{38CFB3FC-F95E-40C2-B994-6CFA5FDB02A9}" destId="{199E8B50-3065-41D1-8314-ABF0F10E6379}" srcOrd="3" destOrd="0" parTransId="{40DE8327-426F-4E84-AAF9-3458EB7BAE34}" sibTransId="{4E6B530E-7792-41F0-845E-ADB5D7227178}"/>
    <dgm:cxn modelId="{5D6DB02B-4114-49CD-B7B1-A1E835CF2556}" type="presOf" srcId="{C9D1937E-0CA4-4355-9954-F0A994F175DE}" destId="{485FC835-A476-4E27-99C0-277F16292E58}" srcOrd="0" destOrd="0" presId="urn:microsoft.com/office/officeart/2005/8/layout/vProcess5"/>
    <dgm:cxn modelId="{E90A832F-18D1-436C-ACFD-27ACE54706A0}" type="presOf" srcId="{199E8B50-3065-41D1-8314-ABF0F10E6379}" destId="{3A7C5ED2-ED50-4C7B-A5DA-8B28CB9861E0}" srcOrd="1" destOrd="0" presId="urn:microsoft.com/office/officeart/2005/8/layout/vProcess5"/>
    <dgm:cxn modelId="{131CCA30-0178-45AC-8CB9-D04F4074DDD0}" type="presOf" srcId="{38CFB3FC-F95E-40C2-B994-6CFA5FDB02A9}" destId="{C98FDA56-288C-49AE-AE41-2D400BFED0B4}" srcOrd="0" destOrd="0" presId="urn:microsoft.com/office/officeart/2005/8/layout/vProcess5"/>
    <dgm:cxn modelId="{4093F33C-0B57-4D78-AB7C-4AE3AC47FCDD}" type="presOf" srcId="{C9D1937E-0CA4-4355-9954-F0A994F175DE}" destId="{F29F6D17-EDDD-4FF7-BCA3-7D2AB5141FD9}" srcOrd="1" destOrd="0" presId="urn:microsoft.com/office/officeart/2005/8/layout/vProcess5"/>
    <dgm:cxn modelId="{C2D75344-A51A-4EF9-A0BB-5380E241E3B6}" type="presOf" srcId="{B136482C-980E-4D47-B1B3-553E970A732F}" destId="{C58A5441-773A-400E-A99A-1C55ADA7A9FE}" srcOrd="0" destOrd="0" presId="urn:microsoft.com/office/officeart/2005/8/layout/vProcess5"/>
    <dgm:cxn modelId="{91889966-05FA-47BF-878F-2F0263F5FAD8}" type="presOf" srcId="{05D23F76-502B-4CCE-810D-35FBA0DEEC7B}" destId="{9CF8C3B2-A4B8-4826-9479-CF5C0A1BC7DD}" srcOrd="1" destOrd="0" presId="urn:microsoft.com/office/officeart/2005/8/layout/vProcess5"/>
    <dgm:cxn modelId="{83C77F57-DFDE-4AD9-B016-97D622C1DE38}" type="presOf" srcId="{E3FF392B-CEA9-4ED0-AC5C-3763CF17E6D3}" destId="{EB98EE35-6EA6-4D01-BB64-01237808E589}" srcOrd="0" destOrd="0" presId="urn:microsoft.com/office/officeart/2005/8/layout/vProcess5"/>
    <dgm:cxn modelId="{000C5778-6E77-410C-A277-DAECAEE3D4B0}" type="presOf" srcId="{05D23F76-502B-4CCE-810D-35FBA0DEEC7B}" destId="{53EB18F4-078C-48D3-B543-AC2CF256D7B1}" srcOrd="0" destOrd="0" presId="urn:microsoft.com/office/officeart/2005/8/layout/vProcess5"/>
    <dgm:cxn modelId="{576CCC84-74E8-4D91-B18E-2414DE3F2BBA}" srcId="{38CFB3FC-F95E-40C2-B994-6CFA5FDB02A9}" destId="{E3FF392B-CEA9-4ED0-AC5C-3763CF17E6D3}" srcOrd="2" destOrd="0" parTransId="{D3ED27B4-925A-4A1E-9297-4F3C7FBAD1E4}" sibTransId="{B136482C-980E-4D47-B1B3-553E970A732F}"/>
    <dgm:cxn modelId="{4B30778D-6162-4A68-809D-5506DBB8E022}" type="presOf" srcId="{A3565E45-619F-4F61-9A56-8C27D9E0EBF6}" destId="{B8DB5E20-6FE9-425B-916B-91B69C5DD4CB}" srcOrd="0" destOrd="0" presId="urn:microsoft.com/office/officeart/2005/8/layout/vProcess5"/>
    <dgm:cxn modelId="{04CE3DC9-789D-4253-BCC9-7F5538EFE7A8}" type="presOf" srcId="{E3FF392B-CEA9-4ED0-AC5C-3763CF17E6D3}" destId="{B98A0598-173B-42BD-B0B1-94A777A23521}" srcOrd="1" destOrd="0" presId="urn:microsoft.com/office/officeart/2005/8/layout/vProcess5"/>
    <dgm:cxn modelId="{714CEAE2-0AD5-4B9F-A560-4D280687C045}" srcId="{38CFB3FC-F95E-40C2-B994-6CFA5FDB02A9}" destId="{05D23F76-502B-4CCE-810D-35FBA0DEEC7B}" srcOrd="0" destOrd="0" parTransId="{22B1648A-5836-4AA5-8F3C-56533CA2641D}" sibTransId="{A3565E45-619F-4F61-9A56-8C27D9E0EBF6}"/>
    <dgm:cxn modelId="{C46652ED-E599-40A1-B143-06C76612B649}" type="presOf" srcId="{199E8B50-3065-41D1-8314-ABF0F10E6379}" destId="{DBC18495-6E1E-4A23-B730-F4B18D8E7A33}" srcOrd="0" destOrd="0" presId="urn:microsoft.com/office/officeart/2005/8/layout/vProcess5"/>
    <dgm:cxn modelId="{1F5CB7FD-4740-48F9-91B4-A83E5B072E6C}" type="presOf" srcId="{9E260BD2-0B22-4749-BF8B-33B07715A687}" destId="{A6D7237E-61EA-4183-A7DD-249FDD3D678C}" srcOrd="0" destOrd="0" presId="urn:microsoft.com/office/officeart/2005/8/layout/vProcess5"/>
    <dgm:cxn modelId="{97BD9AFF-3E60-405F-93F4-D4B65704096E}" srcId="{38CFB3FC-F95E-40C2-B994-6CFA5FDB02A9}" destId="{C9D1937E-0CA4-4355-9954-F0A994F175DE}" srcOrd="1" destOrd="0" parTransId="{A16F6FBE-C349-4928-ABF8-2E0188CF2710}" sibTransId="{9E260BD2-0B22-4749-BF8B-33B07715A687}"/>
    <dgm:cxn modelId="{E80A5BF5-A832-4173-A073-EE0A528F440B}" type="presParOf" srcId="{C98FDA56-288C-49AE-AE41-2D400BFED0B4}" destId="{5396FDEE-A9C2-4391-BEEF-57030B356C68}" srcOrd="0" destOrd="0" presId="urn:microsoft.com/office/officeart/2005/8/layout/vProcess5"/>
    <dgm:cxn modelId="{1C505FDC-B17A-4ED9-82E6-0E0A6FF65698}" type="presParOf" srcId="{C98FDA56-288C-49AE-AE41-2D400BFED0B4}" destId="{53EB18F4-078C-48D3-B543-AC2CF256D7B1}" srcOrd="1" destOrd="0" presId="urn:microsoft.com/office/officeart/2005/8/layout/vProcess5"/>
    <dgm:cxn modelId="{EE75400A-5462-4734-8317-C19E0E226019}" type="presParOf" srcId="{C98FDA56-288C-49AE-AE41-2D400BFED0B4}" destId="{485FC835-A476-4E27-99C0-277F16292E58}" srcOrd="2" destOrd="0" presId="urn:microsoft.com/office/officeart/2005/8/layout/vProcess5"/>
    <dgm:cxn modelId="{5C7AF91C-9A30-4CEA-87B3-EE7AE5BEE85B}" type="presParOf" srcId="{C98FDA56-288C-49AE-AE41-2D400BFED0B4}" destId="{EB98EE35-6EA6-4D01-BB64-01237808E589}" srcOrd="3" destOrd="0" presId="urn:microsoft.com/office/officeart/2005/8/layout/vProcess5"/>
    <dgm:cxn modelId="{23560AF3-F50F-4E7C-A2A0-79470ED6D754}" type="presParOf" srcId="{C98FDA56-288C-49AE-AE41-2D400BFED0B4}" destId="{DBC18495-6E1E-4A23-B730-F4B18D8E7A33}" srcOrd="4" destOrd="0" presId="urn:microsoft.com/office/officeart/2005/8/layout/vProcess5"/>
    <dgm:cxn modelId="{ED554436-D2A5-409B-9AC7-6CC2AEDE0A21}" type="presParOf" srcId="{C98FDA56-288C-49AE-AE41-2D400BFED0B4}" destId="{B8DB5E20-6FE9-425B-916B-91B69C5DD4CB}" srcOrd="5" destOrd="0" presId="urn:microsoft.com/office/officeart/2005/8/layout/vProcess5"/>
    <dgm:cxn modelId="{910ED19A-80D0-46D0-99C2-B9E66E89FAE8}" type="presParOf" srcId="{C98FDA56-288C-49AE-AE41-2D400BFED0B4}" destId="{A6D7237E-61EA-4183-A7DD-249FDD3D678C}" srcOrd="6" destOrd="0" presId="urn:microsoft.com/office/officeart/2005/8/layout/vProcess5"/>
    <dgm:cxn modelId="{4B060005-0B9B-4BE9-AF90-C10C259B7A39}" type="presParOf" srcId="{C98FDA56-288C-49AE-AE41-2D400BFED0B4}" destId="{C58A5441-773A-400E-A99A-1C55ADA7A9FE}" srcOrd="7" destOrd="0" presId="urn:microsoft.com/office/officeart/2005/8/layout/vProcess5"/>
    <dgm:cxn modelId="{1071607F-5BB3-4D3B-8A27-0D7A1449E222}" type="presParOf" srcId="{C98FDA56-288C-49AE-AE41-2D400BFED0B4}" destId="{9CF8C3B2-A4B8-4826-9479-CF5C0A1BC7DD}" srcOrd="8" destOrd="0" presId="urn:microsoft.com/office/officeart/2005/8/layout/vProcess5"/>
    <dgm:cxn modelId="{35F13BE3-E375-4A66-8BDE-80E7FE731EFE}" type="presParOf" srcId="{C98FDA56-288C-49AE-AE41-2D400BFED0B4}" destId="{F29F6D17-EDDD-4FF7-BCA3-7D2AB5141FD9}" srcOrd="9" destOrd="0" presId="urn:microsoft.com/office/officeart/2005/8/layout/vProcess5"/>
    <dgm:cxn modelId="{828F5346-7875-4FA2-AB9B-65C8E3332657}" type="presParOf" srcId="{C98FDA56-288C-49AE-AE41-2D400BFED0B4}" destId="{B98A0598-173B-42BD-B0B1-94A777A23521}" srcOrd="10" destOrd="0" presId="urn:microsoft.com/office/officeart/2005/8/layout/vProcess5"/>
    <dgm:cxn modelId="{655C0B61-D28B-4E1D-8B1B-4960EEC65A42}" type="presParOf" srcId="{C98FDA56-288C-49AE-AE41-2D400BFED0B4}" destId="{3A7C5ED2-ED50-4C7B-A5DA-8B28CB9861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B78CBF8-53DB-4180-8B7E-BD9EC6AB8778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6822C3-286F-4ADE-8001-C6C6AE353B8F}">
      <dgm:prSet/>
      <dgm:spPr/>
      <dgm:t>
        <a:bodyPr/>
        <a:lstStyle/>
        <a:p>
          <a:r>
            <a:rPr lang="ko-KR" dirty="0"/>
            <a:t>감사합니다</a:t>
          </a:r>
          <a:r>
            <a:rPr lang="en-US" dirty="0"/>
            <a:t>  </a:t>
          </a:r>
        </a:p>
      </dgm:t>
    </dgm:pt>
    <dgm:pt modelId="{3201F7FC-D376-4EBA-9075-D2471BEA1486}" type="parTrans" cxnId="{C9176FE2-2A97-400E-A1B7-D04301935B28}">
      <dgm:prSet/>
      <dgm:spPr/>
      <dgm:t>
        <a:bodyPr/>
        <a:lstStyle/>
        <a:p>
          <a:endParaRPr lang="en-US"/>
        </a:p>
      </dgm:t>
    </dgm:pt>
    <dgm:pt modelId="{115648F3-09C0-448F-9032-93FC7F80FF25}" type="sibTrans" cxnId="{C9176FE2-2A97-400E-A1B7-D04301935B28}">
      <dgm:prSet/>
      <dgm:spPr/>
      <dgm:t>
        <a:bodyPr/>
        <a:lstStyle/>
        <a:p>
          <a:endParaRPr lang="en-US"/>
        </a:p>
      </dgm:t>
    </dgm:pt>
    <dgm:pt modelId="{172F91A0-266D-4C63-9465-28C13E702740}" type="pres">
      <dgm:prSet presAssocID="{2B78CBF8-53DB-4180-8B7E-BD9EC6AB877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22EF5E5-D214-4622-B123-F0D0E19416DA}" type="pres">
      <dgm:prSet presAssocID="{6D6822C3-286F-4ADE-8001-C6C6AE353B8F}" presName="Accent1" presStyleCnt="0"/>
      <dgm:spPr/>
    </dgm:pt>
    <dgm:pt modelId="{5B05B59C-FDF6-4559-AC52-00EC41105301}" type="pres">
      <dgm:prSet presAssocID="{6D6822C3-286F-4ADE-8001-C6C6AE353B8F}" presName="Accent" presStyleLbl="node1" presStyleIdx="0" presStyleCnt="2"/>
      <dgm:spPr/>
    </dgm:pt>
    <dgm:pt modelId="{EBBE7557-DFF8-4256-8415-0EA6DBEBE96A}" type="pres">
      <dgm:prSet presAssocID="{6D6822C3-286F-4ADE-8001-C6C6AE353B8F}" presName="ParentBackground1" presStyleCnt="0"/>
      <dgm:spPr/>
    </dgm:pt>
    <dgm:pt modelId="{F65CAE83-2398-496A-ABBD-1B947DA4DF2E}" type="pres">
      <dgm:prSet presAssocID="{6D6822C3-286F-4ADE-8001-C6C6AE353B8F}" presName="ParentBackground" presStyleLbl="node1" presStyleIdx="1" presStyleCnt="2"/>
      <dgm:spPr/>
    </dgm:pt>
    <dgm:pt modelId="{886C9B25-3810-4FB7-AF29-938852BE0379}" type="pres">
      <dgm:prSet presAssocID="{6D6822C3-286F-4ADE-8001-C6C6AE353B8F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18B3627-4CE4-469B-8D59-900BEA15E506}" type="presOf" srcId="{2B78CBF8-53DB-4180-8B7E-BD9EC6AB8778}" destId="{172F91A0-266D-4C63-9465-28C13E702740}" srcOrd="0" destOrd="0" presId="urn:microsoft.com/office/officeart/2018/layout/CircleProcess"/>
    <dgm:cxn modelId="{7EBA7FC3-B82F-4A23-A339-E925BAA6756E}" type="presOf" srcId="{6D6822C3-286F-4ADE-8001-C6C6AE353B8F}" destId="{F65CAE83-2398-496A-ABBD-1B947DA4DF2E}" srcOrd="0" destOrd="0" presId="urn:microsoft.com/office/officeart/2018/layout/CircleProcess"/>
    <dgm:cxn modelId="{C9176FE2-2A97-400E-A1B7-D04301935B28}" srcId="{2B78CBF8-53DB-4180-8B7E-BD9EC6AB8778}" destId="{6D6822C3-286F-4ADE-8001-C6C6AE353B8F}" srcOrd="0" destOrd="0" parTransId="{3201F7FC-D376-4EBA-9075-D2471BEA1486}" sibTransId="{115648F3-09C0-448F-9032-93FC7F80FF25}"/>
    <dgm:cxn modelId="{7D9109E3-B511-4C49-BEA8-6AA51EDA903E}" type="presOf" srcId="{6D6822C3-286F-4ADE-8001-C6C6AE353B8F}" destId="{886C9B25-3810-4FB7-AF29-938852BE0379}" srcOrd="1" destOrd="0" presId="urn:microsoft.com/office/officeart/2018/layout/CircleProcess"/>
    <dgm:cxn modelId="{91F0A9B7-C3B2-43A0-A50D-6B3028433B49}" type="presParOf" srcId="{172F91A0-266D-4C63-9465-28C13E702740}" destId="{522EF5E5-D214-4622-B123-F0D0E19416DA}" srcOrd="0" destOrd="0" presId="urn:microsoft.com/office/officeart/2018/layout/CircleProcess"/>
    <dgm:cxn modelId="{23E110A4-2BE3-4451-A1AB-E520D795ADD8}" type="presParOf" srcId="{522EF5E5-D214-4622-B123-F0D0E19416DA}" destId="{5B05B59C-FDF6-4559-AC52-00EC41105301}" srcOrd="0" destOrd="0" presId="urn:microsoft.com/office/officeart/2018/layout/CircleProcess"/>
    <dgm:cxn modelId="{253E1283-E608-4F8C-90DB-01FBDCAFD8B0}" type="presParOf" srcId="{172F91A0-266D-4C63-9465-28C13E702740}" destId="{EBBE7557-DFF8-4256-8415-0EA6DBEBE96A}" srcOrd="1" destOrd="0" presId="urn:microsoft.com/office/officeart/2018/layout/CircleProcess"/>
    <dgm:cxn modelId="{011E07B3-5475-48E6-AB4A-25DB7DCE8EF3}" type="presParOf" srcId="{EBBE7557-DFF8-4256-8415-0EA6DBEBE96A}" destId="{F65CAE83-2398-496A-ABBD-1B947DA4DF2E}" srcOrd="0" destOrd="0" presId="urn:microsoft.com/office/officeart/2018/layout/CircleProcess"/>
    <dgm:cxn modelId="{930E558D-F699-460C-82C1-2F4D23162616}" type="presParOf" srcId="{172F91A0-266D-4C63-9465-28C13E702740}" destId="{886C9B25-3810-4FB7-AF29-938852BE0379}" srcOrd="2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33B5B-5DB9-4DF8-926F-72EEBFCA112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70D0ED-6221-40BD-8023-CDBBAEA423A7}">
      <dgm:prSet/>
      <dgm:spPr/>
      <dgm:t>
        <a:bodyPr/>
        <a:lstStyle/>
        <a:p>
          <a:pPr>
            <a:defRPr cap="all"/>
          </a:pPr>
          <a:r>
            <a:rPr lang="ko-KR" dirty="0" err="1"/>
            <a:t>단카이</a:t>
          </a:r>
          <a:r>
            <a:rPr lang="ko-KR" dirty="0"/>
            <a:t> </a:t>
          </a:r>
          <a:r>
            <a:rPr lang="ko-KR" dirty="0" err="1"/>
            <a:t>세대란</a:t>
          </a:r>
          <a:r>
            <a:rPr lang="ko-KR" dirty="0"/>
            <a:t> 그들 자신이 전후</a:t>
          </a:r>
          <a:r>
            <a:rPr lang="en-US" dirty="0"/>
            <a:t>(</a:t>
          </a:r>
          <a:r>
            <a:rPr lang="ko-KR" dirty="0"/>
            <a:t>戰後</a:t>
          </a:r>
          <a:r>
            <a:rPr lang="en-US" dirty="0"/>
            <a:t>)</a:t>
          </a:r>
          <a:r>
            <a:rPr lang="ko-KR" dirty="0"/>
            <a:t>에 형성된 신세대였음을 알 수 있음</a:t>
          </a:r>
          <a:endParaRPr lang="en-US" dirty="0"/>
        </a:p>
      </dgm:t>
    </dgm:pt>
    <dgm:pt modelId="{A2F38167-17D2-40B4-9FCF-77B87F1F6B42}" type="parTrans" cxnId="{0D161E95-394B-4B33-9F97-7BFCCE7CE6D0}">
      <dgm:prSet/>
      <dgm:spPr/>
      <dgm:t>
        <a:bodyPr/>
        <a:lstStyle/>
        <a:p>
          <a:endParaRPr lang="en-US"/>
        </a:p>
      </dgm:t>
    </dgm:pt>
    <dgm:pt modelId="{4C3507AD-8431-45A0-8B90-D3505631944E}" type="sibTrans" cxnId="{0D161E95-394B-4B33-9F97-7BFCCE7CE6D0}">
      <dgm:prSet phldrT="01" phldr="0"/>
      <dgm:spPr/>
      <dgm:t>
        <a:bodyPr/>
        <a:lstStyle/>
        <a:p>
          <a:endParaRPr lang="en-US"/>
        </a:p>
      </dgm:t>
    </dgm:pt>
    <dgm:pt modelId="{3FBE6C1A-8DF0-40A3-8118-B86363677A9D}">
      <dgm:prSet/>
      <dgm:spPr/>
      <dgm:t>
        <a:bodyPr/>
        <a:lstStyle/>
        <a:p>
          <a:pPr>
            <a:defRPr cap="all"/>
          </a:pPr>
          <a:r>
            <a:rPr lang="ko-KR" dirty="0"/>
            <a:t>그들은 </a:t>
          </a:r>
          <a:r>
            <a:rPr lang="en-US" dirty="0"/>
            <a:t>2</a:t>
          </a:r>
          <a:r>
            <a:rPr lang="ko-KR" dirty="0"/>
            <a:t>차대전 후 미국의 영향 아래 발달한 새로운 정치경제의 체제 안에서 성장</a:t>
          </a:r>
          <a:r>
            <a:rPr lang="ko-KR" altLang="en-US" dirty="0"/>
            <a:t>함</a:t>
          </a:r>
          <a:endParaRPr lang="en-US" dirty="0"/>
        </a:p>
      </dgm:t>
    </dgm:pt>
    <dgm:pt modelId="{3F05F253-EF81-4419-A502-AA1D28A5DDE4}" type="parTrans" cxnId="{498E6971-4A84-4683-B29C-DF1E513FC4AF}">
      <dgm:prSet/>
      <dgm:spPr/>
      <dgm:t>
        <a:bodyPr/>
        <a:lstStyle/>
        <a:p>
          <a:endParaRPr lang="en-US"/>
        </a:p>
      </dgm:t>
    </dgm:pt>
    <dgm:pt modelId="{A5AFA0D0-AAF1-4C1C-B554-800792263439}" type="sibTrans" cxnId="{498E6971-4A84-4683-B29C-DF1E513FC4AF}">
      <dgm:prSet phldrT="02" phldr="0"/>
      <dgm:spPr/>
      <dgm:t>
        <a:bodyPr/>
        <a:lstStyle/>
        <a:p>
          <a:endParaRPr lang="en-US"/>
        </a:p>
      </dgm:t>
    </dgm:pt>
    <dgm:pt modelId="{2D869D80-5061-44B9-B531-C38FEE18629A}">
      <dgm:prSet/>
      <dgm:spPr/>
      <dgm:t>
        <a:bodyPr/>
        <a:lstStyle/>
        <a:p>
          <a:pPr>
            <a:defRPr cap="all"/>
          </a:pPr>
          <a:r>
            <a:rPr lang="ko-KR" dirty="0"/>
            <a:t>교육 개혁을 통해 만들어진 새로운 학교에서 교육을 받고</a:t>
          </a:r>
          <a:r>
            <a:rPr lang="en-US" dirty="0"/>
            <a:t>, </a:t>
          </a:r>
          <a:r>
            <a:rPr lang="ko-KR" dirty="0"/>
            <a:t>권위주의 원리에 지배되던 그 이전의 세대와는 다른 표현의 양식을 발달</a:t>
          </a:r>
          <a:r>
            <a:rPr lang="ko-KR" altLang="en-US" dirty="0"/>
            <a:t>시킴</a:t>
          </a:r>
          <a:endParaRPr lang="en-US" dirty="0"/>
        </a:p>
      </dgm:t>
    </dgm:pt>
    <dgm:pt modelId="{71E66EBB-2E18-40F0-AB41-70B92DCBF8F9}" type="parTrans" cxnId="{A8AFBEB1-7764-40E4-B0B5-67F4B4B7597A}">
      <dgm:prSet/>
      <dgm:spPr/>
      <dgm:t>
        <a:bodyPr/>
        <a:lstStyle/>
        <a:p>
          <a:endParaRPr lang="en-US"/>
        </a:p>
      </dgm:t>
    </dgm:pt>
    <dgm:pt modelId="{2A1A5265-1BE5-4FA3-AF9C-E1F2669580CD}" type="sibTrans" cxnId="{A8AFBEB1-7764-40E4-B0B5-67F4B4B7597A}">
      <dgm:prSet phldrT="03" phldr="0"/>
      <dgm:spPr/>
      <dgm:t>
        <a:bodyPr/>
        <a:lstStyle/>
        <a:p>
          <a:endParaRPr lang="en-US"/>
        </a:p>
      </dgm:t>
    </dgm:pt>
    <dgm:pt modelId="{CCC32D38-CCD3-4320-BBEA-88105AADBE85}" type="pres">
      <dgm:prSet presAssocID="{BE833B5B-5DB9-4DF8-926F-72EEBFCA1123}" presName="vert0" presStyleCnt="0">
        <dgm:presLayoutVars>
          <dgm:dir/>
          <dgm:animOne val="branch"/>
          <dgm:animLvl val="lvl"/>
        </dgm:presLayoutVars>
      </dgm:prSet>
      <dgm:spPr/>
    </dgm:pt>
    <dgm:pt modelId="{AD60E0B4-1A20-413F-A002-7D95501569F8}" type="pres">
      <dgm:prSet presAssocID="{F470D0ED-6221-40BD-8023-CDBBAEA423A7}" presName="thickLine" presStyleLbl="alignNode1" presStyleIdx="0" presStyleCnt="3"/>
      <dgm:spPr/>
    </dgm:pt>
    <dgm:pt modelId="{FE3B9517-BDAC-4E2E-91A1-2FF42DDEF2BA}" type="pres">
      <dgm:prSet presAssocID="{F470D0ED-6221-40BD-8023-CDBBAEA423A7}" presName="horz1" presStyleCnt="0"/>
      <dgm:spPr/>
    </dgm:pt>
    <dgm:pt modelId="{6A7EA682-B851-4F64-929B-695B6F96FE9E}" type="pres">
      <dgm:prSet presAssocID="{F470D0ED-6221-40BD-8023-CDBBAEA423A7}" presName="tx1" presStyleLbl="revTx" presStyleIdx="0" presStyleCnt="3"/>
      <dgm:spPr/>
    </dgm:pt>
    <dgm:pt modelId="{A20AE0AC-E5EB-4189-86C7-2D9FE773C83C}" type="pres">
      <dgm:prSet presAssocID="{F470D0ED-6221-40BD-8023-CDBBAEA423A7}" presName="vert1" presStyleCnt="0"/>
      <dgm:spPr/>
    </dgm:pt>
    <dgm:pt modelId="{FF4E0884-CFA6-45C9-96BC-3C1E4538113F}" type="pres">
      <dgm:prSet presAssocID="{3FBE6C1A-8DF0-40A3-8118-B86363677A9D}" presName="thickLine" presStyleLbl="alignNode1" presStyleIdx="1" presStyleCnt="3"/>
      <dgm:spPr/>
    </dgm:pt>
    <dgm:pt modelId="{1641A64B-F369-48F3-A73F-C9D74D243E26}" type="pres">
      <dgm:prSet presAssocID="{3FBE6C1A-8DF0-40A3-8118-B86363677A9D}" presName="horz1" presStyleCnt="0"/>
      <dgm:spPr/>
    </dgm:pt>
    <dgm:pt modelId="{DA974634-7E27-4C1B-BC69-801AA16DE01D}" type="pres">
      <dgm:prSet presAssocID="{3FBE6C1A-8DF0-40A3-8118-B86363677A9D}" presName="tx1" presStyleLbl="revTx" presStyleIdx="1" presStyleCnt="3"/>
      <dgm:spPr/>
    </dgm:pt>
    <dgm:pt modelId="{A473BA81-21F6-428F-AC78-5C008721C49B}" type="pres">
      <dgm:prSet presAssocID="{3FBE6C1A-8DF0-40A3-8118-B86363677A9D}" presName="vert1" presStyleCnt="0"/>
      <dgm:spPr/>
    </dgm:pt>
    <dgm:pt modelId="{141C163F-A79F-4A4B-B3F2-9E9ADC02DDC6}" type="pres">
      <dgm:prSet presAssocID="{2D869D80-5061-44B9-B531-C38FEE18629A}" presName="thickLine" presStyleLbl="alignNode1" presStyleIdx="2" presStyleCnt="3"/>
      <dgm:spPr/>
    </dgm:pt>
    <dgm:pt modelId="{8715E4D6-BEB6-4BF4-9F8D-524191B1CDC3}" type="pres">
      <dgm:prSet presAssocID="{2D869D80-5061-44B9-B531-C38FEE18629A}" presName="horz1" presStyleCnt="0"/>
      <dgm:spPr/>
    </dgm:pt>
    <dgm:pt modelId="{CCC05D0E-7BAE-484B-A6B7-E463D9E9DFA1}" type="pres">
      <dgm:prSet presAssocID="{2D869D80-5061-44B9-B531-C38FEE18629A}" presName="tx1" presStyleLbl="revTx" presStyleIdx="2" presStyleCnt="3"/>
      <dgm:spPr/>
    </dgm:pt>
    <dgm:pt modelId="{EBC00863-1BE8-4F7C-9FBB-2365A402E639}" type="pres">
      <dgm:prSet presAssocID="{2D869D80-5061-44B9-B531-C38FEE18629A}" presName="vert1" presStyleCnt="0"/>
      <dgm:spPr/>
    </dgm:pt>
  </dgm:ptLst>
  <dgm:cxnLst>
    <dgm:cxn modelId="{AB4AB62B-07DA-492A-B235-9EBDD5C3DA3D}" type="presOf" srcId="{BE833B5B-5DB9-4DF8-926F-72EEBFCA1123}" destId="{CCC32D38-CCD3-4320-BBEA-88105AADBE85}" srcOrd="0" destOrd="0" presId="urn:microsoft.com/office/officeart/2008/layout/LinedList"/>
    <dgm:cxn modelId="{1A05CA5F-B09A-4ECE-AAC2-B1D9F67C52D9}" type="presOf" srcId="{2D869D80-5061-44B9-B531-C38FEE18629A}" destId="{CCC05D0E-7BAE-484B-A6B7-E463D9E9DFA1}" srcOrd="0" destOrd="0" presId="urn:microsoft.com/office/officeart/2008/layout/LinedList"/>
    <dgm:cxn modelId="{CEC22970-700C-4530-B727-ECF987E1275F}" type="presOf" srcId="{F470D0ED-6221-40BD-8023-CDBBAEA423A7}" destId="{6A7EA682-B851-4F64-929B-695B6F96FE9E}" srcOrd="0" destOrd="0" presId="urn:microsoft.com/office/officeart/2008/layout/LinedList"/>
    <dgm:cxn modelId="{498E6971-4A84-4683-B29C-DF1E513FC4AF}" srcId="{BE833B5B-5DB9-4DF8-926F-72EEBFCA1123}" destId="{3FBE6C1A-8DF0-40A3-8118-B86363677A9D}" srcOrd="1" destOrd="0" parTransId="{3F05F253-EF81-4419-A502-AA1D28A5DDE4}" sibTransId="{A5AFA0D0-AAF1-4C1C-B554-800792263439}"/>
    <dgm:cxn modelId="{0D161E95-394B-4B33-9F97-7BFCCE7CE6D0}" srcId="{BE833B5B-5DB9-4DF8-926F-72EEBFCA1123}" destId="{F470D0ED-6221-40BD-8023-CDBBAEA423A7}" srcOrd="0" destOrd="0" parTransId="{A2F38167-17D2-40B4-9FCF-77B87F1F6B42}" sibTransId="{4C3507AD-8431-45A0-8B90-D3505631944E}"/>
    <dgm:cxn modelId="{A8AFBEB1-7764-40E4-B0B5-67F4B4B7597A}" srcId="{BE833B5B-5DB9-4DF8-926F-72EEBFCA1123}" destId="{2D869D80-5061-44B9-B531-C38FEE18629A}" srcOrd="2" destOrd="0" parTransId="{71E66EBB-2E18-40F0-AB41-70B92DCBF8F9}" sibTransId="{2A1A5265-1BE5-4FA3-AF9C-E1F2669580CD}"/>
    <dgm:cxn modelId="{CAE3FFCC-ACE8-4221-B7DB-05606AC93B8A}" type="presOf" srcId="{3FBE6C1A-8DF0-40A3-8118-B86363677A9D}" destId="{DA974634-7E27-4C1B-BC69-801AA16DE01D}" srcOrd="0" destOrd="0" presId="urn:microsoft.com/office/officeart/2008/layout/LinedList"/>
    <dgm:cxn modelId="{7FAE92E3-A2E6-4C86-B5AD-E37C381FD0EF}" type="presParOf" srcId="{CCC32D38-CCD3-4320-BBEA-88105AADBE85}" destId="{AD60E0B4-1A20-413F-A002-7D95501569F8}" srcOrd="0" destOrd="0" presId="urn:microsoft.com/office/officeart/2008/layout/LinedList"/>
    <dgm:cxn modelId="{E9410C9D-9579-4942-9B8A-92588A9E18DA}" type="presParOf" srcId="{CCC32D38-CCD3-4320-BBEA-88105AADBE85}" destId="{FE3B9517-BDAC-4E2E-91A1-2FF42DDEF2BA}" srcOrd="1" destOrd="0" presId="urn:microsoft.com/office/officeart/2008/layout/LinedList"/>
    <dgm:cxn modelId="{AD26881F-6C9A-44A4-961F-3939AD6459F3}" type="presParOf" srcId="{FE3B9517-BDAC-4E2E-91A1-2FF42DDEF2BA}" destId="{6A7EA682-B851-4F64-929B-695B6F96FE9E}" srcOrd="0" destOrd="0" presId="urn:microsoft.com/office/officeart/2008/layout/LinedList"/>
    <dgm:cxn modelId="{69D20120-EA34-4D43-B1B4-EE0F369DA856}" type="presParOf" srcId="{FE3B9517-BDAC-4E2E-91A1-2FF42DDEF2BA}" destId="{A20AE0AC-E5EB-4189-86C7-2D9FE773C83C}" srcOrd="1" destOrd="0" presId="urn:microsoft.com/office/officeart/2008/layout/LinedList"/>
    <dgm:cxn modelId="{5E850270-C4CA-4C77-A2FD-9EC9206A44CD}" type="presParOf" srcId="{CCC32D38-CCD3-4320-BBEA-88105AADBE85}" destId="{FF4E0884-CFA6-45C9-96BC-3C1E4538113F}" srcOrd="2" destOrd="0" presId="urn:microsoft.com/office/officeart/2008/layout/LinedList"/>
    <dgm:cxn modelId="{57A7C3C9-EBB9-4163-86B5-EAB350FFBC58}" type="presParOf" srcId="{CCC32D38-CCD3-4320-BBEA-88105AADBE85}" destId="{1641A64B-F369-48F3-A73F-C9D74D243E26}" srcOrd="3" destOrd="0" presId="urn:microsoft.com/office/officeart/2008/layout/LinedList"/>
    <dgm:cxn modelId="{7E907534-9544-4DDC-8E99-A656586ED30E}" type="presParOf" srcId="{1641A64B-F369-48F3-A73F-C9D74D243E26}" destId="{DA974634-7E27-4C1B-BC69-801AA16DE01D}" srcOrd="0" destOrd="0" presId="urn:microsoft.com/office/officeart/2008/layout/LinedList"/>
    <dgm:cxn modelId="{7F7D7CE5-EC8D-4BDC-B6DE-30B7A19B683F}" type="presParOf" srcId="{1641A64B-F369-48F3-A73F-C9D74D243E26}" destId="{A473BA81-21F6-428F-AC78-5C008721C49B}" srcOrd="1" destOrd="0" presId="urn:microsoft.com/office/officeart/2008/layout/LinedList"/>
    <dgm:cxn modelId="{551EC40C-342D-4A60-B753-B01C9F2C0439}" type="presParOf" srcId="{CCC32D38-CCD3-4320-BBEA-88105AADBE85}" destId="{141C163F-A79F-4A4B-B3F2-9E9ADC02DDC6}" srcOrd="4" destOrd="0" presId="urn:microsoft.com/office/officeart/2008/layout/LinedList"/>
    <dgm:cxn modelId="{C883D565-D5D2-40DC-BAF7-8EAC76DA7781}" type="presParOf" srcId="{CCC32D38-CCD3-4320-BBEA-88105AADBE85}" destId="{8715E4D6-BEB6-4BF4-9F8D-524191B1CDC3}" srcOrd="5" destOrd="0" presId="urn:microsoft.com/office/officeart/2008/layout/LinedList"/>
    <dgm:cxn modelId="{04DDEA3C-4E28-4C3E-A73D-FFDD4B754F26}" type="presParOf" srcId="{8715E4D6-BEB6-4BF4-9F8D-524191B1CDC3}" destId="{CCC05D0E-7BAE-484B-A6B7-E463D9E9DFA1}" srcOrd="0" destOrd="0" presId="urn:microsoft.com/office/officeart/2008/layout/LinedList"/>
    <dgm:cxn modelId="{E0C0621F-650B-40D6-A330-959BEFBA7707}" type="presParOf" srcId="{8715E4D6-BEB6-4BF4-9F8D-524191B1CDC3}" destId="{EBC00863-1BE8-4F7C-9FBB-2365A402E6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19755-B416-4AB3-BCF2-503000A19B4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A247B3-3CBC-4F77-A93B-558AC6F747E7}">
      <dgm:prSet/>
      <dgm:spPr/>
      <dgm:t>
        <a:bodyPr/>
        <a:lstStyle/>
        <a:p>
          <a:pPr algn="ctr"/>
          <a:r>
            <a:rPr lang="ko-KR" dirty="0"/>
            <a:t>새로운 미디어의 환경에서 자라난 세대이기도 함</a:t>
          </a:r>
          <a:r>
            <a:rPr lang="en-US" dirty="0"/>
            <a:t>.</a:t>
          </a:r>
        </a:p>
      </dgm:t>
    </dgm:pt>
    <dgm:pt modelId="{4B681F92-A89A-42F3-8559-CBA6B0A28DEE}" type="parTrans" cxnId="{F8ED757F-0133-4A7C-ACCA-38B2D7C452CC}">
      <dgm:prSet/>
      <dgm:spPr/>
      <dgm:t>
        <a:bodyPr/>
        <a:lstStyle/>
        <a:p>
          <a:endParaRPr lang="en-US"/>
        </a:p>
      </dgm:t>
    </dgm:pt>
    <dgm:pt modelId="{D753A3D7-7DBE-4467-B3F8-4C41FCA02A00}" type="sibTrans" cxnId="{F8ED757F-0133-4A7C-ACCA-38B2D7C452CC}">
      <dgm:prSet phldrT="01"/>
      <dgm:spPr/>
      <dgm:t>
        <a:bodyPr/>
        <a:lstStyle/>
        <a:p>
          <a:endParaRPr lang="en-US"/>
        </a:p>
      </dgm:t>
    </dgm:pt>
    <dgm:pt modelId="{036029BB-29C5-49F4-AE12-1E2B7B4FE898}">
      <dgm:prSet/>
      <dgm:spPr/>
      <dgm:t>
        <a:bodyPr/>
        <a:lstStyle/>
        <a:p>
          <a:r>
            <a:rPr lang="ko-KR" dirty="0"/>
            <a:t>일본에서 </a:t>
          </a:r>
          <a:r>
            <a:rPr lang="en-US" dirty="0"/>
            <a:t>TV </a:t>
          </a:r>
          <a:r>
            <a:rPr lang="ko-KR" dirty="0"/>
            <a:t>방영이 시작된 것은 </a:t>
          </a:r>
          <a:r>
            <a:rPr lang="en-US" dirty="0"/>
            <a:t>1953</a:t>
          </a:r>
          <a:r>
            <a:rPr lang="ko-KR" dirty="0"/>
            <a:t>년이며</a:t>
          </a:r>
          <a:r>
            <a:rPr lang="en-US" dirty="0"/>
            <a:t>, 1962</a:t>
          </a:r>
          <a:r>
            <a:rPr lang="ko-KR" dirty="0"/>
            <a:t>년에 되면 </a:t>
          </a:r>
          <a:r>
            <a:rPr lang="en-US" dirty="0"/>
            <a:t>TV </a:t>
          </a:r>
          <a:r>
            <a:rPr lang="ko-KR" dirty="0"/>
            <a:t>보급률이 </a:t>
          </a:r>
          <a:r>
            <a:rPr lang="en-US" dirty="0"/>
            <a:t>80% </a:t>
          </a:r>
          <a:r>
            <a:rPr lang="ko-KR" dirty="0"/>
            <a:t>정도에 이르게 됨</a:t>
          </a:r>
          <a:r>
            <a:rPr lang="en-US" dirty="0"/>
            <a:t>. </a:t>
          </a:r>
        </a:p>
      </dgm:t>
    </dgm:pt>
    <dgm:pt modelId="{8523FD7B-32A2-47F9-8EA8-320448784082}" type="parTrans" cxnId="{DAAF6D43-9FE4-457E-9A4D-D8C4AA0D8F2A}">
      <dgm:prSet/>
      <dgm:spPr/>
      <dgm:t>
        <a:bodyPr/>
        <a:lstStyle/>
        <a:p>
          <a:endParaRPr lang="en-US"/>
        </a:p>
      </dgm:t>
    </dgm:pt>
    <dgm:pt modelId="{C6F3F2F5-A8C0-4308-B250-51E4F1775F71}" type="sibTrans" cxnId="{DAAF6D43-9FE4-457E-9A4D-D8C4AA0D8F2A}">
      <dgm:prSet phldrT="02"/>
      <dgm:spPr/>
      <dgm:t>
        <a:bodyPr/>
        <a:lstStyle/>
        <a:p>
          <a:endParaRPr lang="en-US"/>
        </a:p>
      </dgm:t>
    </dgm:pt>
    <dgm:pt modelId="{EB0E93B5-D75D-4AC4-A274-07128F2CC217}">
      <dgm:prSet/>
      <dgm:spPr/>
      <dgm:t>
        <a:bodyPr/>
        <a:lstStyle/>
        <a:p>
          <a:r>
            <a:rPr lang="en-US"/>
            <a:t>TV </a:t>
          </a:r>
          <a:r>
            <a:rPr lang="ko-KR"/>
            <a:t>방송의 초창기인 </a:t>
          </a:r>
          <a:r>
            <a:rPr lang="en-US"/>
            <a:t>1950</a:t>
          </a:r>
          <a:r>
            <a:rPr lang="ko-KR"/>
            <a:t>년대에서 </a:t>
          </a:r>
          <a:r>
            <a:rPr lang="en-US"/>
            <a:t>60</a:t>
          </a:r>
          <a:r>
            <a:rPr lang="ko-KR"/>
            <a:t>년대 전반 주로 미국으로부터 수입된 당시의 아메리칸 드림을 상징하는 교외 중류 생활을 무대로 한 홈드라마가 인기</a:t>
          </a:r>
          <a:endParaRPr lang="en-US" dirty="0"/>
        </a:p>
      </dgm:t>
    </dgm:pt>
    <dgm:pt modelId="{0508C10A-23DF-4D13-9CAC-632EFCC54404}" type="parTrans" cxnId="{8680022C-C15E-4238-9203-A7F29C229B47}">
      <dgm:prSet/>
      <dgm:spPr/>
      <dgm:t>
        <a:bodyPr/>
        <a:lstStyle/>
        <a:p>
          <a:endParaRPr lang="en-US"/>
        </a:p>
      </dgm:t>
    </dgm:pt>
    <dgm:pt modelId="{FF76D1D1-C2E4-4782-812B-38B3EF10BBAE}" type="sibTrans" cxnId="{8680022C-C15E-4238-9203-A7F29C229B47}">
      <dgm:prSet phldrT="03"/>
      <dgm:spPr/>
      <dgm:t>
        <a:bodyPr/>
        <a:lstStyle/>
        <a:p>
          <a:endParaRPr lang="en-US"/>
        </a:p>
      </dgm:t>
    </dgm:pt>
    <dgm:pt modelId="{C923D89A-A20E-44A9-9B03-26EEDECD6D1C}" type="pres">
      <dgm:prSet presAssocID="{2C719755-B416-4AB3-BCF2-503000A19B46}" presName="vert0" presStyleCnt="0">
        <dgm:presLayoutVars>
          <dgm:dir/>
          <dgm:animOne val="branch"/>
          <dgm:animLvl val="lvl"/>
        </dgm:presLayoutVars>
      </dgm:prSet>
      <dgm:spPr/>
    </dgm:pt>
    <dgm:pt modelId="{6C709092-9819-412C-BF23-AF5BE3CC9EF2}" type="pres">
      <dgm:prSet presAssocID="{D9A247B3-3CBC-4F77-A93B-558AC6F747E7}" presName="thickLine" presStyleLbl="alignNode1" presStyleIdx="0" presStyleCnt="3"/>
      <dgm:spPr/>
    </dgm:pt>
    <dgm:pt modelId="{06DA36B5-57D3-4888-85B4-2223D2CE6883}" type="pres">
      <dgm:prSet presAssocID="{D9A247B3-3CBC-4F77-A93B-558AC6F747E7}" presName="horz1" presStyleCnt="0"/>
      <dgm:spPr/>
    </dgm:pt>
    <dgm:pt modelId="{B835EE1E-E331-4272-AE63-6E2B2A22F19D}" type="pres">
      <dgm:prSet presAssocID="{D9A247B3-3CBC-4F77-A93B-558AC6F747E7}" presName="tx1" presStyleLbl="revTx" presStyleIdx="0" presStyleCnt="3"/>
      <dgm:spPr/>
    </dgm:pt>
    <dgm:pt modelId="{C83D4FCA-7957-45F7-ABD3-028BB53C6CEE}" type="pres">
      <dgm:prSet presAssocID="{D9A247B3-3CBC-4F77-A93B-558AC6F747E7}" presName="vert1" presStyleCnt="0"/>
      <dgm:spPr/>
    </dgm:pt>
    <dgm:pt modelId="{045E0930-9F7E-4FEF-AD36-3B53927FD2D7}" type="pres">
      <dgm:prSet presAssocID="{036029BB-29C5-49F4-AE12-1E2B7B4FE898}" presName="thickLine" presStyleLbl="alignNode1" presStyleIdx="1" presStyleCnt="3"/>
      <dgm:spPr/>
    </dgm:pt>
    <dgm:pt modelId="{31226E5E-C177-4949-8064-47DC535ABFF8}" type="pres">
      <dgm:prSet presAssocID="{036029BB-29C5-49F4-AE12-1E2B7B4FE898}" presName="horz1" presStyleCnt="0"/>
      <dgm:spPr/>
    </dgm:pt>
    <dgm:pt modelId="{0868F015-C289-48A9-9DC3-F741D37064D8}" type="pres">
      <dgm:prSet presAssocID="{036029BB-29C5-49F4-AE12-1E2B7B4FE898}" presName="tx1" presStyleLbl="revTx" presStyleIdx="1" presStyleCnt="3"/>
      <dgm:spPr/>
    </dgm:pt>
    <dgm:pt modelId="{D0D5E0E0-897B-4883-99C5-B3CF04368EC9}" type="pres">
      <dgm:prSet presAssocID="{036029BB-29C5-49F4-AE12-1E2B7B4FE898}" presName="vert1" presStyleCnt="0"/>
      <dgm:spPr/>
    </dgm:pt>
    <dgm:pt modelId="{FE7E9FFC-AC2B-4BF1-B12B-D756ACF5169D}" type="pres">
      <dgm:prSet presAssocID="{EB0E93B5-D75D-4AC4-A274-07128F2CC217}" presName="thickLine" presStyleLbl="alignNode1" presStyleIdx="2" presStyleCnt="3"/>
      <dgm:spPr/>
    </dgm:pt>
    <dgm:pt modelId="{5C2733AD-1C61-4EF6-90B0-BB7513EF7441}" type="pres">
      <dgm:prSet presAssocID="{EB0E93B5-D75D-4AC4-A274-07128F2CC217}" presName="horz1" presStyleCnt="0"/>
      <dgm:spPr/>
    </dgm:pt>
    <dgm:pt modelId="{71358C27-5AB3-4F4C-A375-6939B892F25C}" type="pres">
      <dgm:prSet presAssocID="{EB0E93B5-D75D-4AC4-A274-07128F2CC217}" presName="tx1" presStyleLbl="revTx" presStyleIdx="2" presStyleCnt="3"/>
      <dgm:spPr/>
    </dgm:pt>
    <dgm:pt modelId="{A3C7A097-094D-4269-9407-82788F961815}" type="pres">
      <dgm:prSet presAssocID="{EB0E93B5-D75D-4AC4-A274-07128F2CC217}" presName="vert1" presStyleCnt="0"/>
      <dgm:spPr/>
    </dgm:pt>
  </dgm:ptLst>
  <dgm:cxnLst>
    <dgm:cxn modelId="{8680022C-C15E-4238-9203-A7F29C229B47}" srcId="{2C719755-B416-4AB3-BCF2-503000A19B46}" destId="{EB0E93B5-D75D-4AC4-A274-07128F2CC217}" srcOrd="2" destOrd="0" parTransId="{0508C10A-23DF-4D13-9CAC-632EFCC54404}" sibTransId="{FF76D1D1-C2E4-4782-812B-38B3EF10BBAE}"/>
    <dgm:cxn modelId="{DAAF6D43-9FE4-457E-9A4D-D8C4AA0D8F2A}" srcId="{2C719755-B416-4AB3-BCF2-503000A19B46}" destId="{036029BB-29C5-49F4-AE12-1E2B7B4FE898}" srcOrd="1" destOrd="0" parTransId="{8523FD7B-32A2-47F9-8EA8-320448784082}" sibTransId="{C6F3F2F5-A8C0-4308-B250-51E4F1775F71}"/>
    <dgm:cxn modelId="{D715A667-FB3A-4D2D-B448-621E9E56757B}" type="presOf" srcId="{036029BB-29C5-49F4-AE12-1E2B7B4FE898}" destId="{0868F015-C289-48A9-9DC3-F741D37064D8}" srcOrd="0" destOrd="0" presId="urn:microsoft.com/office/officeart/2008/layout/LinedList"/>
    <dgm:cxn modelId="{F8ED757F-0133-4A7C-ACCA-38B2D7C452CC}" srcId="{2C719755-B416-4AB3-BCF2-503000A19B46}" destId="{D9A247B3-3CBC-4F77-A93B-558AC6F747E7}" srcOrd="0" destOrd="0" parTransId="{4B681F92-A89A-42F3-8559-CBA6B0A28DEE}" sibTransId="{D753A3D7-7DBE-4467-B3F8-4C41FCA02A00}"/>
    <dgm:cxn modelId="{4942049C-C9D9-4F2A-BB20-7EC72991E34B}" type="presOf" srcId="{EB0E93B5-D75D-4AC4-A274-07128F2CC217}" destId="{71358C27-5AB3-4F4C-A375-6939B892F25C}" srcOrd="0" destOrd="0" presId="urn:microsoft.com/office/officeart/2008/layout/LinedList"/>
    <dgm:cxn modelId="{928AD5C4-6974-424D-ACBD-4FD700037115}" type="presOf" srcId="{2C719755-B416-4AB3-BCF2-503000A19B46}" destId="{C923D89A-A20E-44A9-9B03-26EEDECD6D1C}" srcOrd="0" destOrd="0" presId="urn:microsoft.com/office/officeart/2008/layout/LinedList"/>
    <dgm:cxn modelId="{0FCA2EFB-F5B8-4B37-8EEB-41B621B8A0F2}" type="presOf" srcId="{D9A247B3-3CBC-4F77-A93B-558AC6F747E7}" destId="{B835EE1E-E331-4272-AE63-6E2B2A22F19D}" srcOrd="0" destOrd="0" presId="urn:microsoft.com/office/officeart/2008/layout/LinedList"/>
    <dgm:cxn modelId="{F2508549-F9D7-4035-8D37-85C80C4E77E0}" type="presParOf" srcId="{C923D89A-A20E-44A9-9B03-26EEDECD6D1C}" destId="{6C709092-9819-412C-BF23-AF5BE3CC9EF2}" srcOrd="0" destOrd="0" presId="urn:microsoft.com/office/officeart/2008/layout/LinedList"/>
    <dgm:cxn modelId="{EF4E5261-CCAC-4403-8AFC-6EBBDBF19C30}" type="presParOf" srcId="{C923D89A-A20E-44A9-9B03-26EEDECD6D1C}" destId="{06DA36B5-57D3-4888-85B4-2223D2CE6883}" srcOrd="1" destOrd="0" presId="urn:microsoft.com/office/officeart/2008/layout/LinedList"/>
    <dgm:cxn modelId="{70509F3C-C427-4336-B158-6F0D2EBA1A8B}" type="presParOf" srcId="{06DA36B5-57D3-4888-85B4-2223D2CE6883}" destId="{B835EE1E-E331-4272-AE63-6E2B2A22F19D}" srcOrd="0" destOrd="0" presId="urn:microsoft.com/office/officeart/2008/layout/LinedList"/>
    <dgm:cxn modelId="{47F3B031-8232-4AD4-BA68-82A3DA3A30D4}" type="presParOf" srcId="{06DA36B5-57D3-4888-85B4-2223D2CE6883}" destId="{C83D4FCA-7957-45F7-ABD3-028BB53C6CEE}" srcOrd="1" destOrd="0" presId="urn:microsoft.com/office/officeart/2008/layout/LinedList"/>
    <dgm:cxn modelId="{9169DDA6-30D4-468A-B43E-05D86CE8AF88}" type="presParOf" srcId="{C923D89A-A20E-44A9-9B03-26EEDECD6D1C}" destId="{045E0930-9F7E-4FEF-AD36-3B53927FD2D7}" srcOrd="2" destOrd="0" presId="urn:microsoft.com/office/officeart/2008/layout/LinedList"/>
    <dgm:cxn modelId="{4C7A6E0A-8E15-4238-A5DA-4F0F2E215131}" type="presParOf" srcId="{C923D89A-A20E-44A9-9B03-26EEDECD6D1C}" destId="{31226E5E-C177-4949-8064-47DC535ABFF8}" srcOrd="3" destOrd="0" presId="urn:microsoft.com/office/officeart/2008/layout/LinedList"/>
    <dgm:cxn modelId="{338DCF41-0B0F-4258-B804-4A64C9F2502D}" type="presParOf" srcId="{31226E5E-C177-4949-8064-47DC535ABFF8}" destId="{0868F015-C289-48A9-9DC3-F741D37064D8}" srcOrd="0" destOrd="0" presId="urn:microsoft.com/office/officeart/2008/layout/LinedList"/>
    <dgm:cxn modelId="{C2F87662-0A0E-4557-A2AC-EE8B6EAF217B}" type="presParOf" srcId="{31226E5E-C177-4949-8064-47DC535ABFF8}" destId="{D0D5E0E0-897B-4883-99C5-B3CF04368EC9}" srcOrd="1" destOrd="0" presId="urn:microsoft.com/office/officeart/2008/layout/LinedList"/>
    <dgm:cxn modelId="{0E4E2BF3-7D16-4B0B-9F11-9C76F59A2D89}" type="presParOf" srcId="{C923D89A-A20E-44A9-9B03-26EEDECD6D1C}" destId="{FE7E9FFC-AC2B-4BF1-B12B-D756ACF5169D}" srcOrd="4" destOrd="0" presId="urn:microsoft.com/office/officeart/2008/layout/LinedList"/>
    <dgm:cxn modelId="{90EFBAF4-7F06-4C27-A947-B4A7861D53AA}" type="presParOf" srcId="{C923D89A-A20E-44A9-9B03-26EEDECD6D1C}" destId="{5C2733AD-1C61-4EF6-90B0-BB7513EF7441}" srcOrd="5" destOrd="0" presId="urn:microsoft.com/office/officeart/2008/layout/LinedList"/>
    <dgm:cxn modelId="{2A3D589A-A763-4D8E-9960-432C54E7C3ED}" type="presParOf" srcId="{5C2733AD-1C61-4EF6-90B0-BB7513EF7441}" destId="{71358C27-5AB3-4F4C-A375-6939B892F25C}" srcOrd="0" destOrd="0" presId="urn:microsoft.com/office/officeart/2008/layout/LinedList"/>
    <dgm:cxn modelId="{A4A6D5A6-BA51-4008-9100-F1B3E9F7A286}" type="presParOf" srcId="{5C2733AD-1C61-4EF6-90B0-BB7513EF7441}" destId="{A3C7A097-094D-4269-9407-82788F9618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3A773-1EA2-4D07-AE59-D712FB20989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F314C9-412F-404F-94E0-20E77FD40877}">
      <dgm:prSet/>
      <dgm:spPr/>
      <dgm:t>
        <a:bodyPr/>
        <a:lstStyle/>
        <a:p>
          <a:pPr>
            <a:defRPr cap="all"/>
          </a:pPr>
          <a:r>
            <a:rPr lang="en-US" dirty="0"/>
            <a:t>1989</a:t>
          </a:r>
          <a:r>
            <a:rPr lang="ko-KR" dirty="0"/>
            <a:t>년 ‘</a:t>
          </a:r>
          <a:r>
            <a:rPr lang="en-US" dirty="0"/>
            <a:t>1.57 </a:t>
          </a:r>
          <a:r>
            <a:rPr lang="ko-KR" dirty="0"/>
            <a:t>쇼크</a:t>
          </a:r>
          <a:endParaRPr lang="en-US" dirty="0"/>
        </a:p>
      </dgm:t>
    </dgm:pt>
    <dgm:pt modelId="{54A137C2-264C-46D4-8307-B4886DC7D961}" type="parTrans" cxnId="{5A5124D1-3E11-4890-9F06-CBC75B51BA11}">
      <dgm:prSet/>
      <dgm:spPr/>
      <dgm:t>
        <a:bodyPr/>
        <a:lstStyle/>
        <a:p>
          <a:endParaRPr lang="en-US"/>
        </a:p>
      </dgm:t>
    </dgm:pt>
    <dgm:pt modelId="{B75C6FEC-978B-498F-B185-F67326658E02}" type="sibTrans" cxnId="{5A5124D1-3E11-4890-9F06-CBC75B51BA11}">
      <dgm:prSet phldrT="01" phldr="0"/>
      <dgm:spPr/>
      <dgm:t>
        <a:bodyPr/>
        <a:lstStyle/>
        <a:p>
          <a:endParaRPr lang="en-US"/>
        </a:p>
      </dgm:t>
    </dgm:pt>
    <dgm:pt modelId="{D955C1CF-5B2E-4901-AE68-60CE70A76E0C}">
      <dgm:prSet/>
      <dgm:spPr/>
      <dgm:t>
        <a:bodyPr/>
        <a:lstStyle/>
        <a:p>
          <a:pPr>
            <a:defRPr cap="all"/>
          </a:pPr>
          <a:r>
            <a:rPr lang="en-US"/>
            <a:t>1989</a:t>
          </a:r>
          <a:r>
            <a:rPr lang="ko-KR"/>
            <a:t>년은 사토리 세대의 출생시기에 해당</a:t>
          </a:r>
          <a:endParaRPr lang="en-US"/>
        </a:p>
      </dgm:t>
    </dgm:pt>
    <dgm:pt modelId="{4D13029F-0575-4A00-89BF-30622D9B819F}" type="parTrans" cxnId="{A853C83A-CE7C-4F7E-809C-D52F7E64175C}">
      <dgm:prSet/>
      <dgm:spPr/>
      <dgm:t>
        <a:bodyPr/>
        <a:lstStyle/>
        <a:p>
          <a:endParaRPr lang="en-US"/>
        </a:p>
      </dgm:t>
    </dgm:pt>
    <dgm:pt modelId="{B8676A62-7E2E-4CE5-B756-C73B05BD4C24}" type="sibTrans" cxnId="{A853C83A-CE7C-4F7E-809C-D52F7E64175C}">
      <dgm:prSet phldrT="02" phldr="0"/>
      <dgm:spPr/>
      <dgm:t>
        <a:bodyPr/>
        <a:lstStyle/>
        <a:p>
          <a:endParaRPr lang="en-US"/>
        </a:p>
      </dgm:t>
    </dgm:pt>
    <dgm:pt modelId="{60EB7C5A-8703-49A5-8D74-3A1AAFBBE348}">
      <dgm:prSet/>
      <dgm:spPr/>
      <dgm:t>
        <a:bodyPr/>
        <a:lstStyle/>
        <a:p>
          <a:pPr>
            <a:defRPr cap="all"/>
          </a:pPr>
          <a:r>
            <a:rPr lang="ko-KR"/>
            <a:t>유토리교육이란 ‘유토리</a:t>
          </a:r>
          <a:r>
            <a:rPr lang="en-US"/>
            <a:t>(</a:t>
          </a:r>
          <a:r>
            <a:rPr lang="ko-KR"/>
            <a:t>ゆとり</a:t>
          </a:r>
          <a:r>
            <a:rPr lang="en-US"/>
            <a:t>)’</a:t>
          </a:r>
          <a:r>
            <a:rPr lang="ko-KR"/>
            <a:t>가 시간적</a:t>
          </a:r>
          <a:r>
            <a:rPr lang="en-US"/>
            <a:t>, </a:t>
          </a:r>
          <a:r>
            <a:rPr lang="ko-KR"/>
            <a:t>공간적</a:t>
          </a:r>
          <a:r>
            <a:rPr lang="en-US"/>
            <a:t>, </a:t>
          </a:r>
          <a:r>
            <a:rPr lang="ko-KR"/>
            <a:t>정신적 여유를 의미</a:t>
          </a:r>
          <a:endParaRPr lang="en-US"/>
        </a:p>
      </dgm:t>
    </dgm:pt>
    <dgm:pt modelId="{059A0A27-0EDB-43F8-ADA4-987CDEBE75BD}" type="parTrans" cxnId="{38B05984-0EA5-4D34-9C58-AA5CFBD9ED50}">
      <dgm:prSet/>
      <dgm:spPr/>
      <dgm:t>
        <a:bodyPr/>
        <a:lstStyle/>
        <a:p>
          <a:endParaRPr lang="en-US"/>
        </a:p>
      </dgm:t>
    </dgm:pt>
    <dgm:pt modelId="{39006C4D-9242-4DD6-AC66-31151DB5B5ED}" type="sibTrans" cxnId="{38B05984-0EA5-4D34-9C58-AA5CFBD9ED50}">
      <dgm:prSet phldrT="03" phldr="0"/>
      <dgm:spPr/>
      <dgm:t>
        <a:bodyPr/>
        <a:lstStyle/>
        <a:p>
          <a:endParaRPr lang="en-US"/>
        </a:p>
      </dgm:t>
    </dgm:pt>
    <dgm:pt modelId="{1F747812-2263-4338-9E02-27787E35D424}">
      <dgm:prSet/>
      <dgm:spPr/>
      <dgm:t>
        <a:bodyPr/>
        <a:lstStyle/>
        <a:p>
          <a:pPr>
            <a:defRPr cap="all"/>
          </a:pPr>
          <a:r>
            <a:rPr lang="ko-KR"/>
            <a:t>유토리교육이란</a:t>
          </a:r>
          <a:r>
            <a:rPr lang="en-US" altLang="ko-KR"/>
            <a:t> </a:t>
          </a:r>
          <a:r>
            <a:rPr lang="ko-KR"/>
            <a:t>획일화된 교육이 아니라 개인 맞춤형</a:t>
          </a:r>
          <a:r>
            <a:rPr lang="en-US"/>
            <a:t>, </a:t>
          </a:r>
          <a:r>
            <a:rPr lang="ko-KR"/>
            <a:t>과정 중시의 교육을 강조</a:t>
          </a:r>
          <a:endParaRPr lang="en-US"/>
        </a:p>
      </dgm:t>
    </dgm:pt>
    <dgm:pt modelId="{B32081AB-B6FD-4315-ADB2-2988B97E9A5B}" type="parTrans" cxnId="{8118107B-147D-41EE-B965-299D3DA5BBDE}">
      <dgm:prSet/>
      <dgm:spPr/>
      <dgm:t>
        <a:bodyPr/>
        <a:lstStyle/>
        <a:p>
          <a:endParaRPr lang="en-US"/>
        </a:p>
      </dgm:t>
    </dgm:pt>
    <dgm:pt modelId="{B190C458-95BB-4651-8268-36B726222296}" type="sibTrans" cxnId="{8118107B-147D-41EE-B965-299D3DA5BBDE}">
      <dgm:prSet phldrT="04" phldr="0"/>
      <dgm:spPr/>
      <dgm:t>
        <a:bodyPr/>
        <a:lstStyle/>
        <a:p>
          <a:endParaRPr lang="en-US"/>
        </a:p>
      </dgm:t>
    </dgm:pt>
    <dgm:pt modelId="{87BB53D3-02D3-4445-BC9A-040EE9DBDA7D}" type="pres">
      <dgm:prSet presAssocID="{2583A773-1EA2-4D07-AE59-D712FB209895}" presName="linear" presStyleCnt="0">
        <dgm:presLayoutVars>
          <dgm:animLvl val="lvl"/>
          <dgm:resizeHandles val="exact"/>
        </dgm:presLayoutVars>
      </dgm:prSet>
      <dgm:spPr/>
    </dgm:pt>
    <dgm:pt modelId="{16F65718-5254-43BE-A2C1-71BBB1BA5482}" type="pres">
      <dgm:prSet presAssocID="{11F314C9-412F-404F-94E0-20E77FD408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4AF5C3-1E61-4F45-93EC-309E3BF8417E}" type="pres">
      <dgm:prSet presAssocID="{B75C6FEC-978B-498F-B185-F67326658E02}" presName="spacer" presStyleCnt="0"/>
      <dgm:spPr/>
    </dgm:pt>
    <dgm:pt modelId="{8A6B7961-ACB7-4346-A935-7CB7F5E391CD}" type="pres">
      <dgm:prSet presAssocID="{D955C1CF-5B2E-4901-AE68-60CE70A76E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742660-CB66-484E-BA16-A6FF3D13E608}" type="pres">
      <dgm:prSet presAssocID="{B8676A62-7E2E-4CE5-B756-C73B05BD4C24}" presName="spacer" presStyleCnt="0"/>
      <dgm:spPr/>
    </dgm:pt>
    <dgm:pt modelId="{7C3B96A7-041C-4860-A1D3-37BABAB911F1}" type="pres">
      <dgm:prSet presAssocID="{60EB7C5A-8703-49A5-8D74-3A1AAFBBE3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24FF5E-D4DF-4008-970C-9C1C61BC352F}" type="pres">
      <dgm:prSet presAssocID="{39006C4D-9242-4DD6-AC66-31151DB5B5ED}" presName="spacer" presStyleCnt="0"/>
      <dgm:spPr/>
    </dgm:pt>
    <dgm:pt modelId="{06A4E65A-430B-4CE6-8146-2166F74972DB}" type="pres">
      <dgm:prSet presAssocID="{1F747812-2263-4338-9E02-27787E35D4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989C107-24E8-4A81-AD5C-63B30F49FA56}" type="presOf" srcId="{1F747812-2263-4338-9E02-27787E35D424}" destId="{06A4E65A-430B-4CE6-8146-2166F74972DB}" srcOrd="0" destOrd="0" presId="urn:microsoft.com/office/officeart/2005/8/layout/vList2"/>
    <dgm:cxn modelId="{A853C83A-CE7C-4F7E-809C-D52F7E64175C}" srcId="{2583A773-1EA2-4D07-AE59-D712FB209895}" destId="{D955C1CF-5B2E-4901-AE68-60CE70A76E0C}" srcOrd="1" destOrd="0" parTransId="{4D13029F-0575-4A00-89BF-30622D9B819F}" sibTransId="{B8676A62-7E2E-4CE5-B756-C73B05BD4C24}"/>
    <dgm:cxn modelId="{8118107B-147D-41EE-B965-299D3DA5BBDE}" srcId="{2583A773-1EA2-4D07-AE59-D712FB209895}" destId="{1F747812-2263-4338-9E02-27787E35D424}" srcOrd="3" destOrd="0" parTransId="{B32081AB-B6FD-4315-ADB2-2988B97E9A5B}" sibTransId="{B190C458-95BB-4651-8268-36B726222296}"/>
    <dgm:cxn modelId="{38B05984-0EA5-4D34-9C58-AA5CFBD9ED50}" srcId="{2583A773-1EA2-4D07-AE59-D712FB209895}" destId="{60EB7C5A-8703-49A5-8D74-3A1AAFBBE348}" srcOrd="2" destOrd="0" parTransId="{059A0A27-0EDB-43F8-ADA4-987CDEBE75BD}" sibTransId="{39006C4D-9242-4DD6-AC66-31151DB5B5ED}"/>
    <dgm:cxn modelId="{1563F392-4D47-4CBB-867B-58F7F2BF6613}" type="presOf" srcId="{D955C1CF-5B2E-4901-AE68-60CE70A76E0C}" destId="{8A6B7961-ACB7-4346-A935-7CB7F5E391CD}" srcOrd="0" destOrd="0" presId="urn:microsoft.com/office/officeart/2005/8/layout/vList2"/>
    <dgm:cxn modelId="{1AE3D1BC-FCD6-4794-BFE0-1E824BF91BB9}" type="presOf" srcId="{60EB7C5A-8703-49A5-8D74-3A1AAFBBE348}" destId="{7C3B96A7-041C-4860-A1D3-37BABAB911F1}" srcOrd="0" destOrd="0" presId="urn:microsoft.com/office/officeart/2005/8/layout/vList2"/>
    <dgm:cxn modelId="{5A5124D1-3E11-4890-9F06-CBC75B51BA11}" srcId="{2583A773-1EA2-4D07-AE59-D712FB209895}" destId="{11F314C9-412F-404F-94E0-20E77FD40877}" srcOrd="0" destOrd="0" parTransId="{54A137C2-264C-46D4-8307-B4886DC7D961}" sibTransId="{B75C6FEC-978B-498F-B185-F67326658E02}"/>
    <dgm:cxn modelId="{09E3E5D1-2DF7-491C-9281-BC6390CAEF26}" type="presOf" srcId="{2583A773-1EA2-4D07-AE59-D712FB209895}" destId="{87BB53D3-02D3-4445-BC9A-040EE9DBDA7D}" srcOrd="0" destOrd="0" presId="urn:microsoft.com/office/officeart/2005/8/layout/vList2"/>
    <dgm:cxn modelId="{D3DEBAD2-A898-4663-8446-1D756AD45033}" type="presOf" srcId="{11F314C9-412F-404F-94E0-20E77FD40877}" destId="{16F65718-5254-43BE-A2C1-71BBB1BA5482}" srcOrd="0" destOrd="0" presId="urn:microsoft.com/office/officeart/2005/8/layout/vList2"/>
    <dgm:cxn modelId="{C9E00658-8A78-4437-AEFE-72553FFD44B3}" type="presParOf" srcId="{87BB53D3-02D3-4445-BC9A-040EE9DBDA7D}" destId="{16F65718-5254-43BE-A2C1-71BBB1BA5482}" srcOrd="0" destOrd="0" presId="urn:microsoft.com/office/officeart/2005/8/layout/vList2"/>
    <dgm:cxn modelId="{A10F42CC-14C7-4C63-B530-F5E4A2415323}" type="presParOf" srcId="{87BB53D3-02D3-4445-BC9A-040EE9DBDA7D}" destId="{AE4AF5C3-1E61-4F45-93EC-309E3BF8417E}" srcOrd="1" destOrd="0" presId="urn:microsoft.com/office/officeart/2005/8/layout/vList2"/>
    <dgm:cxn modelId="{C0ED4FC4-36DD-4C46-A6BB-5BC378A60AEA}" type="presParOf" srcId="{87BB53D3-02D3-4445-BC9A-040EE9DBDA7D}" destId="{8A6B7961-ACB7-4346-A935-7CB7F5E391CD}" srcOrd="2" destOrd="0" presId="urn:microsoft.com/office/officeart/2005/8/layout/vList2"/>
    <dgm:cxn modelId="{A3592740-BA2E-4F2E-AF6A-5ED8B0B410AB}" type="presParOf" srcId="{87BB53D3-02D3-4445-BC9A-040EE9DBDA7D}" destId="{E5742660-CB66-484E-BA16-A6FF3D13E608}" srcOrd="3" destOrd="0" presId="urn:microsoft.com/office/officeart/2005/8/layout/vList2"/>
    <dgm:cxn modelId="{5DFC4672-8A53-4B9D-947C-8C12DFE14518}" type="presParOf" srcId="{87BB53D3-02D3-4445-BC9A-040EE9DBDA7D}" destId="{7C3B96A7-041C-4860-A1D3-37BABAB911F1}" srcOrd="4" destOrd="0" presId="urn:microsoft.com/office/officeart/2005/8/layout/vList2"/>
    <dgm:cxn modelId="{42588905-6AD3-41CC-AEAC-805D905AB35D}" type="presParOf" srcId="{87BB53D3-02D3-4445-BC9A-040EE9DBDA7D}" destId="{8824FF5E-D4DF-4008-970C-9C1C61BC352F}" srcOrd="5" destOrd="0" presId="urn:microsoft.com/office/officeart/2005/8/layout/vList2"/>
    <dgm:cxn modelId="{1AC76D4A-DB4A-4691-B221-E1419C65ED98}" type="presParOf" srcId="{87BB53D3-02D3-4445-BC9A-040EE9DBDA7D}" destId="{06A4E65A-430B-4CE6-8146-2166F74972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D909E3-2B74-483C-96ED-78468CEACF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5E2A7E-407A-4053-B5B1-FF77FCC63E31}">
      <dgm:prSet custT="1"/>
      <dgm:spPr/>
      <dgm:t>
        <a:bodyPr/>
        <a:lstStyle/>
        <a:p>
          <a:pPr>
            <a:defRPr cap="all"/>
          </a:pPr>
          <a:r>
            <a:rPr lang="ko-KR" sz="2800" dirty="0"/>
            <a:t>학생 수가 워낙 감소 상태</a:t>
          </a:r>
          <a:endParaRPr lang="en-US" sz="2800" dirty="0"/>
        </a:p>
      </dgm:t>
    </dgm:pt>
    <dgm:pt modelId="{C9285D80-88AB-4C1C-B64C-83019F89B822}" type="parTrans" cxnId="{47ED8E29-8453-49F2-A878-7EEE0F7A89D0}">
      <dgm:prSet/>
      <dgm:spPr/>
      <dgm:t>
        <a:bodyPr/>
        <a:lstStyle/>
        <a:p>
          <a:endParaRPr lang="en-US"/>
        </a:p>
      </dgm:t>
    </dgm:pt>
    <dgm:pt modelId="{46F0645F-2405-414D-B9CD-D3322C131AD7}" type="sibTrans" cxnId="{47ED8E29-8453-49F2-A878-7EEE0F7A89D0}">
      <dgm:prSet/>
      <dgm:spPr/>
      <dgm:t>
        <a:bodyPr/>
        <a:lstStyle/>
        <a:p>
          <a:endParaRPr lang="en-US"/>
        </a:p>
      </dgm:t>
    </dgm:pt>
    <dgm:pt modelId="{27C61EDB-A5F5-4CD4-8FC1-9819A92578B7}">
      <dgm:prSet custT="1"/>
      <dgm:spPr/>
      <dgm:t>
        <a:bodyPr/>
        <a:lstStyle/>
        <a:p>
          <a:pPr>
            <a:defRPr cap="all"/>
          </a:pPr>
          <a:r>
            <a:rPr lang="en-US" sz="2800" dirty="0"/>
            <a:t>2002</a:t>
          </a:r>
          <a:r>
            <a:rPr lang="ko-KR" sz="2800" dirty="0"/>
            <a:t>년부터 주 </a:t>
          </a:r>
          <a:r>
            <a:rPr lang="en-US" sz="2800" dirty="0"/>
            <a:t>5</a:t>
          </a:r>
          <a:r>
            <a:rPr lang="ko-KR" sz="2800" dirty="0"/>
            <a:t>일제 수업이 전격 실시</a:t>
          </a:r>
          <a:endParaRPr lang="en-US" sz="2800" dirty="0"/>
        </a:p>
      </dgm:t>
    </dgm:pt>
    <dgm:pt modelId="{A13F95A4-1DA0-41E2-A34C-13374D4B5A89}" type="parTrans" cxnId="{86ED2823-3931-4093-92E5-A49BD0A1223A}">
      <dgm:prSet/>
      <dgm:spPr/>
      <dgm:t>
        <a:bodyPr/>
        <a:lstStyle/>
        <a:p>
          <a:endParaRPr lang="en-US"/>
        </a:p>
      </dgm:t>
    </dgm:pt>
    <dgm:pt modelId="{4F80D537-C4E5-45E9-8B49-98859B38B2BA}" type="sibTrans" cxnId="{86ED2823-3931-4093-92E5-A49BD0A1223A}">
      <dgm:prSet/>
      <dgm:spPr/>
      <dgm:t>
        <a:bodyPr/>
        <a:lstStyle/>
        <a:p>
          <a:endParaRPr lang="en-US"/>
        </a:p>
      </dgm:t>
    </dgm:pt>
    <dgm:pt modelId="{F1393648-91C8-4D70-8921-FDBD4C9F2839}">
      <dgm:prSet custT="1"/>
      <dgm:spPr/>
      <dgm:t>
        <a:bodyPr/>
        <a:lstStyle/>
        <a:p>
          <a:pPr>
            <a:defRPr cap="all"/>
          </a:pPr>
          <a:r>
            <a:rPr lang="ko-KR" sz="2800" dirty="0"/>
            <a:t>‘치열한 경쟁에서 벗어난 느슨한 경쟁 속의 </a:t>
          </a:r>
          <a:r>
            <a:rPr lang="ko-KR" sz="2800" dirty="0" err="1"/>
            <a:t>세대’라는</a:t>
          </a:r>
          <a:r>
            <a:rPr lang="ko-KR" sz="2800" dirty="0"/>
            <a:t> 의미</a:t>
          </a:r>
          <a:endParaRPr lang="en-US" sz="2800" dirty="0"/>
        </a:p>
      </dgm:t>
    </dgm:pt>
    <dgm:pt modelId="{F5BF94D8-167C-44D6-828A-7376946932AB}" type="parTrans" cxnId="{D131FC27-BF05-4109-857B-9C057A8A6CC9}">
      <dgm:prSet/>
      <dgm:spPr/>
      <dgm:t>
        <a:bodyPr/>
        <a:lstStyle/>
        <a:p>
          <a:endParaRPr lang="en-US"/>
        </a:p>
      </dgm:t>
    </dgm:pt>
    <dgm:pt modelId="{56CECE30-28B9-4496-85EB-9AEBD6B173B2}" type="sibTrans" cxnId="{D131FC27-BF05-4109-857B-9C057A8A6CC9}">
      <dgm:prSet/>
      <dgm:spPr/>
      <dgm:t>
        <a:bodyPr/>
        <a:lstStyle/>
        <a:p>
          <a:endParaRPr lang="en-US"/>
        </a:p>
      </dgm:t>
    </dgm:pt>
    <dgm:pt modelId="{E3029089-02BE-4783-8412-AD6CDA3B3825}" type="pres">
      <dgm:prSet presAssocID="{E6D909E3-2B74-483C-96ED-78468CEACF17}" presName="linear" presStyleCnt="0">
        <dgm:presLayoutVars>
          <dgm:animLvl val="lvl"/>
          <dgm:resizeHandles val="exact"/>
        </dgm:presLayoutVars>
      </dgm:prSet>
      <dgm:spPr/>
    </dgm:pt>
    <dgm:pt modelId="{5773EF23-DBAB-4B62-A4F9-7A221C7A3D71}" type="pres">
      <dgm:prSet presAssocID="{915E2A7E-407A-4053-B5B1-FF77FCC63E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D57ABB-79DE-4D84-8788-6CEC6327E99B}" type="pres">
      <dgm:prSet presAssocID="{46F0645F-2405-414D-B9CD-D3322C131AD7}" presName="spacer" presStyleCnt="0"/>
      <dgm:spPr/>
    </dgm:pt>
    <dgm:pt modelId="{E9358278-B5C9-4A97-97EF-83DD7745AE42}" type="pres">
      <dgm:prSet presAssocID="{27C61EDB-A5F5-4CD4-8FC1-9819A92578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0B2B4A-6658-4626-9986-6C40C6F126A8}" type="pres">
      <dgm:prSet presAssocID="{4F80D537-C4E5-45E9-8B49-98859B38B2BA}" presName="spacer" presStyleCnt="0"/>
      <dgm:spPr/>
    </dgm:pt>
    <dgm:pt modelId="{BB5165F9-458A-419D-9CDC-5D6933E467E0}" type="pres">
      <dgm:prSet presAssocID="{F1393648-91C8-4D70-8921-FDBD4C9F2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6ED2823-3931-4093-92E5-A49BD0A1223A}" srcId="{E6D909E3-2B74-483C-96ED-78468CEACF17}" destId="{27C61EDB-A5F5-4CD4-8FC1-9819A92578B7}" srcOrd="1" destOrd="0" parTransId="{A13F95A4-1DA0-41E2-A34C-13374D4B5A89}" sibTransId="{4F80D537-C4E5-45E9-8B49-98859B38B2BA}"/>
    <dgm:cxn modelId="{D131FC27-BF05-4109-857B-9C057A8A6CC9}" srcId="{E6D909E3-2B74-483C-96ED-78468CEACF17}" destId="{F1393648-91C8-4D70-8921-FDBD4C9F2839}" srcOrd="2" destOrd="0" parTransId="{F5BF94D8-167C-44D6-828A-7376946932AB}" sibTransId="{56CECE30-28B9-4496-85EB-9AEBD6B173B2}"/>
    <dgm:cxn modelId="{47ED8E29-8453-49F2-A878-7EEE0F7A89D0}" srcId="{E6D909E3-2B74-483C-96ED-78468CEACF17}" destId="{915E2A7E-407A-4053-B5B1-FF77FCC63E31}" srcOrd="0" destOrd="0" parTransId="{C9285D80-88AB-4C1C-B64C-83019F89B822}" sibTransId="{46F0645F-2405-414D-B9CD-D3322C131AD7}"/>
    <dgm:cxn modelId="{520B3F3C-A58B-4946-B825-8B37B39661AE}" type="presOf" srcId="{E6D909E3-2B74-483C-96ED-78468CEACF17}" destId="{E3029089-02BE-4783-8412-AD6CDA3B3825}" srcOrd="0" destOrd="0" presId="urn:microsoft.com/office/officeart/2005/8/layout/vList2"/>
    <dgm:cxn modelId="{23426946-5853-4B1C-9CE7-E44265452C46}" type="presOf" srcId="{F1393648-91C8-4D70-8921-FDBD4C9F2839}" destId="{BB5165F9-458A-419D-9CDC-5D6933E467E0}" srcOrd="0" destOrd="0" presId="urn:microsoft.com/office/officeart/2005/8/layout/vList2"/>
    <dgm:cxn modelId="{0F551CB0-6534-4043-98AF-19BD72FD8F16}" type="presOf" srcId="{915E2A7E-407A-4053-B5B1-FF77FCC63E31}" destId="{5773EF23-DBAB-4B62-A4F9-7A221C7A3D71}" srcOrd="0" destOrd="0" presId="urn:microsoft.com/office/officeart/2005/8/layout/vList2"/>
    <dgm:cxn modelId="{57174CFC-AA47-4BDA-B07B-B8B948109BAC}" type="presOf" srcId="{27C61EDB-A5F5-4CD4-8FC1-9819A92578B7}" destId="{E9358278-B5C9-4A97-97EF-83DD7745AE42}" srcOrd="0" destOrd="0" presId="urn:microsoft.com/office/officeart/2005/8/layout/vList2"/>
    <dgm:cxn modelId="{7E656A99-CDD0-4D34-8C1A-34AC47EF69E2}" type="presParOf" srcId="{E3029089-02BE-4783-8412-AD6CDA3B3825}" destId="{5773EF23-DBAB-4B62-A4F9-7A221C7A3D71}" srcOrd="0" destOrd="0" presId="urn:microsoft.com/office/officeart/2005/8/layout/vList2"/>
    <dgm:cxn modelId="{AA7FF210-A878-4DEF-86B5-F4F87DB613D6}" type="presParOf" srcId="{E3029089-02BE-4783-8412-AD6CDA3B3825}" destId="{4BD57ABB-79DE-4D84-8788-6CEC6327E99B}" srcOrd="1" destOrd="0" presId="urn:microsoft.com/office/officeart/2005/8/layout/vList2"/>
    <dgm:cxn modelId="{AB200072-53CF-456A-93AD-ABBF606302C9}" type="presParOf" srcId="{E3029089-02BE-4783-8412-AD6CDA3B3825}" destId="{E9358278-B5C9-4A97-97EF-83DD7745AE42}" srcOrd="2" destOrd="0" presId="urn:microsoft.com/office/officeart/2005/8/layout/vList2"/>
    <dgm:cxn modelId="{5FA899EC-06CA-4492-A0DD-0A12FE040E57}" type="presParOf" srcId="{E3029089-02BE-4783-8412-AD6CDA3B3825}" destId="{9D0B2B4A-6658-4626-9986-6C40C6F126A8}" srcOrd="3" destOrd="0" presId="urn:microsoft.com/office/officeart/2005/8/layout/vList2"/>
    <dgm:cxn modelId="{99243C5D-83DF-4CAA-BF29-6524066A44C3}" type="presParOf" srcId="{E3029089-02BE-4783-8412-AD6CDA3B3825}" destId="{BB5165F9-458A-419D-9CDC-5D6933E46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24454-F60B-4CFB-9626-8597C153AB66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2EB8C3D-D842-444A-8F16-806181314607}">
      <dgm:prSet custT="1"/>
      <dgm:spPr/>
      <dgm:t>
        <a:bodyPr/>
        <a:lstStyle/>
        <a:p>
          <a:pPr algn="ctr"/>
          <a:r>
            <a:rPr lang="ko-KR" sz="2400" dirty="0" err="1"/>
            <a:t>유토리</a:t>
          </a:r>
          <a:r>
            <a:rPr lang="ko-KR" sz="2400" dirty="0"/>
            <a:t> 세대가 </a:t>
          </a:r>
          <a:r>
            <a:rPr lang="ko-KR" sz="2400" dirty="0" err="1"/>
            <a:t>사토리</a:t>
          </a:r>
          <a:r>
            <a:rPr lang="ko-KR" sz="2400" dirty="0"/>
            <a:t> 세대와 동일한가에 관해 다양한 견해가 있음</a:t>
          </a:r>
          <a:endParaRPr lang="en-US" sz="2400" dirty="0"/>
        </a:p>
      </dgm:t>
    </dgm:pt>
    <dgm:pt modelId="{69A843A5-74CB-430C-899B-5B99DABEDAE6}" type="parTrans" cxnId="{ED288D63-8BFC-47CD-99CE-A474DE8A4EED}">
      <dgm:prSet/>
      <dgm:spPr/>
      <dgm:t>
        <a:bodyPr/>
        <a:lstStyle/>
        <a:p>
          <a:endParaRPr lang="en-US"/>
        </a:p>
      </dgm:t>
    </dgm:pt>
    <dgm:pt modelId="{2A5B94D6-D3D2-49FD-804D-F3195BBFE5C6}" type="sibTrans" cxnId="{ED288D63-8BFC-47CD-99CE-A474DE8A4EED}">
      <dgm:prSet/>
      <dgm:spPr/>
      <dgm:t>
        <a:bodyPr/>
        <a:lstStyle/>
        <a:p>
          <a:endParaRPr lang="en-US"/>
        </a:p>
      </dgm:t>
    </dgm:pt>
    <dgm:pt modelId="{C360F842-2781-4CCD-A867-07E451EF5EF1}">
      <dgm:prSet custT="1"/>
      <dgm:spPr/>
      <dgm:t>
        <a:bodyPr/>
        <a:lstStyle/>
        <a:p>
          <a:pPr algn="ctr"/>
          <a:r>
            <a:rPr lang="ko-KR" sz="2400" dirty="0"/>
            <a:t>대체로 두 세대는 본질이 같고 동일한 사람들을 가리킨다는 의견이 다수</a:t>
          </a:r>
          <a:endParaRPr lang="en-US" sz="2400" dirty="0"/>
        </a:p>
      </dgm:t>
    </dgm:pt>
    <dgm:pt modelId="{E687F48B-F42F-4DE5-B791-CB6FA316834A}" type="parTrans" cxnId="{BF0B4BE2-1A28-4B0F-AEF7-9E7BCF42FC9A}">
      <dgm:prSet/>
      <dgm:spPr/>
      <dgm:t>
        <a:bodyPr/>
        <a:lstStyle/>
        <a:p>
          <a:endParaRPr lang="en-US"/>
        </a:p>
      </dgm:t>
    </dgm:pt>
    <dgm:pt modelId="{42038BF4-3B17-4299-A819-DD547CD32399}" type="sibTrans" cxnId="{BF0B4BE2-1A28-4B0F-AEF7-9E7BCF42FC9A}">
      <dgm:prSet/>
      <dgm:spPr/>
      <dgm:t>
        <a:bodyPr/>
        <a:lstStyle/>
        <a:p>
          <a:endParaRPr lang="en-US"/>
        </a:p>
      </dgm:t>
    </dgm:pt>
    <dgm:pt modelId="{B3462071-72EA-4C70-9F21-07567387DF48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세대는 ‘</a:t>
          </a:r>
          <a:r>
            <a:rPr lang="ko-KR" sz="2400" dirty="0" err="1"/>
            <a:t>저출산화’와</a:t>
          </a:r>
          <a:r>
            <a:rPr lang="ko-KR" sz="2400" dirty="0"/>
            <a:t> ‘</a:t>
          </a:r>
          <a:r>
            <a:rPr lang="ko-KR" sz="2400" dirty="0" err="1"/>
            <a:t>유토리</a:t>
          </a:r>
          <a:r>
            <a:rPr lang="ko-KR" sz="2400" dirty="0"/>
            <a:t> </a:t>
          </a:r>
          <a:r>
            <a:rPr lang="ko-KR" sz="2400" dirty="0" err="1"/>
            <a:t>교육’의</a:t>
          </a:r>
          <a:r>
            <a:rPr lang="ko-KR" sz="2400" dirty="0"/>
            <a:t> 영향으로 비교적 느슨한 경쟁 속에서 살아온 세대로서 </a:t>
          </a:r>
          <a:r>
            <a:rPr lang="ko-KR" sz="2400" dirty="0" err="1"/>
            <a:t>유토리</a:t>
          </a:r>
          <a:r>
            <a:rPr lang="ko-KR" sz="2400" dirty="0"/>
            <a:t> 세대를 포함하는 것으로 정의</a:t>
          </a:r>
          <a:endParaRPr lang="en-US" sz="2400" dirty="0"/>
        </a:p>
      </dgm:t>
    </dgm:pt>
    <dgm:pt modelId="{E053F7A0-647C-421E-9DE6-0C0843125B45}" type="parTrans" cxnId="{93082B3F-738A-4DC5-B313-36F1DA2CBECD}">
      <dgm:prSet/>
      <dgm:spPr/>
      <dgm:t>
        <a:bodyPr/>
        <a:lstStyle/>
        <a:p>
          <a:endParaRPr lang="en-US"/>
        </a:p>
      </dgm:t>
    </dgm:pt>
    <dgm:pt modelId="{F2E122C6-5B32-4596-A42D-2645C259ABC8}" type="sibTrans" cxnId="{93082B3F-738A-4DC5-B313-36F1DA2CBECD}">
      <dgm:prSet/>
      <dgm:spPr/>
      <dgm:t>
        <a:bodyPr/>
        <a:lstStyle/>
        <a:p>
          <a:endParaRPr lang="en-US"/>
        </a:p>
      </dgm:t>
    </dgm:pt>
    <dgm:pt modelId="{A0DCB2D4-3602-4903-B778-0FB6D15C3F21}" type="pres">
      <dgm:prSet presAssocID="{37824454-F60B-4CFB-9626-8597C153AB66}" presName="vert0" presStyleCnt="0">
        <dgm:presLayoutVars>
          <dgm:dir/>
          <dgm:animOne val="branch"/>
          <dgm:animLvl val="lvl"/>
        </dgm:presLayoutVars>
      </dgm:prSet>
      <dgm:spPr/>
    </dgm:pt>
    <dgm:pt modelId="{00DE91F8-CA14-4324-9E5D-70007EF73F16}" type="pres">
      <dgm:prSet presAssocID="{C2EB8C3D-D842-444A-8F16-806181314607}" presName="thickLine" presStyleLbl="alignNode1" presStyleIdx="0" presStyleCnt="3"/>
      <dgm:spPr/>
    </dgm:pt>
    <dgm:pt modelId="{59F110DE-7E9F-4916-A535-EA9415A63472}" type="pres">
      <dgm:prSet presAssocID="{C2EB8C3D-D842-444A-8F16-806181314607}" presName="horz1" presStyleCnt="0"/>
      <dgm:spPr/>
    </dgm:pt>
    <dgm:pt modelId="{68BF9A06-55FB-40F3-AC2A-54AC4037A027}" type="pres">
      <dgm:prSet presAssocID="{C2EB8C3D-D842-444A-8F16-806181314607}" presName="tx1" presStyleLbl="revTx" presStyleIdx="0" presStyleCnt="3"/>
      <dgm:spPr/>
    </dgm:pt>
    <dgm:pt modelId="{534D6C23-8273-437D-943A-A36EDEBA9DCA}" type="pres">
      <dgm:prSet presAssocID="{C2EB8C3D-D842-444A-8F16-806181314607}" presName="vert1" presStyleCnt="0"/>
      <dgm:spPr/>
    </dgm:pt>
    <dgm:pt modelId="{8E8640B1-C83A-4F4F-B62C-538F4BE05D93}" type="pres">
      <dgm:prSet presAssocID="{C360F842-2781-4CCD-A867-07E451EF5EF1}" presName="thickLine" presStyleLbl="alignNode1" presStyleIdx="1" presStyleCnt="3"/>
      <dgm:spPr/>
    </dgm:pt>
    <dgm:pt modelId="{F3989FA1-1E98-4C4F-8E61-3E34237EBD7A}" type="pres">
      <dgm:prSet presAssocID="{C360F842-2781-4CCD-A867-07E451EF5EF1}" presName="horz1" presStyleCnt="0"/>
      <dgm:spPr/>
    </dgm:pt>
    <dgm:pt modelId="{037E8CDC-68AC-44DD-931B-7E60A86705CC}" type="pres">
      <dgm:prSet presAssocID="{C360F842-2781-4CCD-A867-07E451EF5EF1}" presName="tx1" presStyleLbl="revTx" presStyleIdx="1" presStyleCnt="3"/>
      <dgm:spPr/>
    </dgm:pt>
    <dgm:pt modelId="{448E8F48-BD01-45A2-BA71-8479771E6CE5}" type="pres">
      <dgm:prSet presAssocID="{C360F842-2781-4CCD-A867-07E451EF5EF1}" presName="vert1" presStyleCnt="0"/>
      <dgm:spPr/>
    </dgm:pt>
    <dgm:pt modelId="{DB2F8953-1039-4B92-847A-C00D507436CC}" type="pres">
      <dgm:prSet presAssocID="{B3462071-72EA-4C70-9F21-07567387DF48}" presName="thickLine" presStyleLbl="alignNode1" presStyleIdx="2" presStyleCnt="3"/>
      <dgm:spPr/>
    </dgm:pt>
    <dgm:pt modelId="{16065F31-542D-42C6-B0B8-C0ED11884330}" type="pres">
      <dgm:prSet presAssocID="{B3462071-72EA-4C70-9F21-07567387DF48}" presName="horz1" presStyleCnt="0"/>
      <dgm:spPr/>
    </dgm:pt>
    <dgm:pt modelId="{DE50654A-0374-47E7-9408-6CDF0A51DBF6}" type="pres">
      <dgm:prSet presAssocID="{B3462071-72EA-4C70-9F21-07567387DF48}" presName="tx1" presStyleLbl="revTx" presStyleIdx="2" presStyleCnt="3"/>
      <dgm:spPr/>
    </dgm:pt>
    <dgm:pt modelId="{CC88C053-3080-4EEF-BA73-E4FE83DEE1FC}" type="pres">
      <dgm:prSet presAssocID="{B3462071-72EA-4C70-9F21-07567387DF48}" presName="vert1" presStyleCnt="0"/>
      <dgm:spPr/>
    </dgm:pt>
  </dgm:ptLst>
  <dgm:cxnLst>
    <dgm:cxn modelId="{93082B3F-738A-4DC5-B313-36F1DA2CBECD}" srcId="{37824454-F60B-4CFB-9626-8597C153AB66}" destId="{B3462071-72EA-4C70-9F21-07567387DF48}" srcOrd="2" destOrd="0" parTransId="{E053F7A0-647C-421E-9DE6-0C0843125B45}" sibTransId="{F2E122C6-5B32-4596-A42D-2645C259ABC8}"/>
    <dgm:cxn modelId="{75F3B962-D1A0-4CB3-9A0E-613C579C4175}" type="presOf" srcId="{C360F842-2781-4CCD-A867-07E451EF5EF1}" destId="{037E8CDC-68AC-44DD-931B-7E60A86705CC}" srcOrd="0" destOrd="0" presId="urn:microsoft.com/office/officeart/2008/layout/LinedList"/>
    <dgm:cxn modelId="{ED288D63-8BFC-47CD-99CE-A474DE8A4EED}" srcId="{37824454-F60B-4CFB-9626-8597C153AB66}" destId="{C2EB8C3D-D842-444A-8F16-806181314607}" srcOrd="0" destOrd="0" parTransId="{69A843A5-74CB-430C-899B-5B99DABEDAE6}" sibTransId="{2A5B94D6-D3D2-49FD-804D-F3195BBFE5C6}"/>
    <dgm:cxn modelId="{C29F1547-0900-4D9C-B331-E244F6088B74}" type="presOf" srcId="{C2EB8C3D-D842-444A-8F16-806181314607}" destId="{68BF9A06-55FB-40F3-AC2A-54AC4037A027}" srcOrd="0" destOrd="0" presId="urn:microsoft.com/office/officeart/2008/layout/LinedList"/>
    <dgm:cxn modelId="{E7609DBF-DFE2-47E9-8E61-1D38A26DFD62}" type="presOf" srcId="{37824454-F60B-4CFB-9626-8597C153AB66}" destId="{A0DCB2D4-3602-4903-B778-0FB6D15C3F21}" srcOrd="0" destOrd="0" presId="urn:microsoft.com/office/officeart/2008/layout/LinedList"/>
    <dgm:cxn modelId="{A071DBC0-6078-4C6B-A773-606DFAA37EF8}" type="presOf" srcId="{B3462071-72EA-4C70-9F21-07567387DF48}" destId="{DE50654A-0374-47E7-9408-6CDF0A51DBF6}" srcOrd="0" destOrd="0" presId="urn:microsoft.com/office/officeart/2008/layout/LinedList"/>
    <dgm:cxn modelId="{BF0B4BE2-1A28-4B0F-AEF7-9E7BCF42FC9A}" srcId="{37824454-F60B-4CFB-9626-8597C153AB66}" destId="{C360F842-2781-4CCD-A867-07E451EF5EF1}" srcOrd="1" destOrd="0" parTransId="{E687F48B-F42F-4DE5-B791-CB6FA316834A}" sibTransId="{42038BF4-3B17-4299-A819-DD547CD32399}"/>
    <dgm:cxn modelId="{489E15AB-BA37-4275-A329-8B18660CB7D4}" type="presParOf" srcId="{A0DCB2D4-3602-4903-B778-0FB6D15C3F21}" destId="{00DE91F8-CA14-4324-9E5D-70007EF73F16}" srcOrd="0" destOrd="0" presId="urn:microsoft.com/office/officeart/2008/layout/LinedList"/>
    <dgm:cxn modelId="{4D1C2A1F-1939-420A-8E5C-27835EE2BECE}" type="presParOf" srcId="{A0DCB2D4-3602-4903-B778-0FB6D15C3F21}" destId="{59F110DE-7E9F-4916-A535-EA9415A63472}" srcOrd="1" destOrd="0" presId="urn:microsoft.com/office/officeart/2008/layout/LinedList"/>
    <dgm:cxn modelId="{386E0873-05AD-4CF7-8DAD-F812B2008B89}" type="presParOf" srcId="{59F110DE-7E9F-4916-A535-EA9415A63472}" destId="{68BF9A06-55FB-40F3-AC2A-54AC4037A027}" srcOrd="0" destOrd="0" presId="urn:microsoft.com/office/officeart/2008/layout/LinedList"/>
    <dgm:cxn modelId="{01C9736C-B3C7-4811-9894-FE4785CDB032}" type="presParOf" srcId="{59F110DE-7E9F-4916-A535-EA9415A63472}" destId="{534D6C23-8273-437D-943A-A36EDEBA9DCA}" srcOrd="1" destOrd="0" presId="urn:microsoft.com/office/officeart/2008/layout/LinedList"/>
    <dgm:cxn modelId="{1F3AA66D-0C79-4320-AAE5-482188F85956}" type="presParOf" srcId="{A0DCB2D4-3602-4903-B778-0FB6D15C3F21}" destId="{8E8640B1-C83A-4F4F-B62C-538F4BE05D93}" srcOrd="2" destOrd="0" presId="urn:microsoft.com/office/officeart/2008/layout/LinedList"/>
    <dgm:cxn modelId="{95F09ABC-5A2C-4E5B-8C1F-20BAAA22B07D}" type="presParOf" srcId="{A0DCB2D4-3602-4903-B778-0FB6D15C3F21}" destId="{F3989FA1-1E98-4C4F-8E61-3E34237EBD7A}" srcOrd="3" destOrd="0" presId="urn:microsoft.com/office/officeart/2008/layout/LinedList"/>
    <dgm:cxn modelId="{A764ECF2-78CA-44C8-946B-9429ABCE1F56}" type="presParOf" srcId="{F3989FA1-1E98-4C4F-8E61-3E34237EBD7A}" destId="{037E8CDC-68AC-44DD-931B-7E60A86705CC}" srcOrd="0" destOrd="0" presId="urn:microsoft.com/office/officeart/2008/layout/LinedList"/>
    <dgm:cxn modelId="{BCEA73A4-3A31-4CD4-8BE1-C997F88446DA}" type="presParOf" srcId="{F3989FA1-1E98-4C4F-8E61-3E34237EBD7A}" destId="{448E8F48-BD01-45A2-BA71-8479771E6CE5}" srcOrd="1" destOrd="0" presId="urn:microsoft.com/office/officeart/2008/layout/LinedList"/>
    <dgm:cxn modelId="{A752D72D-CB27-4E38-9006-F1721BF66C27}" type="presParOf" srcId="{A0DCB2D4-3602-4903-B778-0FB6D15C3F21}" destId="{DB2F8953-1039-4B92-847A-C00D507436CC}" srcOrd="4" destOrd="0" presId="urn:microsoft.com/office/officeart/2008/layout/LinedList"/>
    <dgm:cxn modelId="{22E70CF0-2117-4FC1-8298-9F9A7D72CACF}" type="presParOf" srcId="{A0DCB2D4-3602-4903-B778-0FB6D15C3F21}" destId="{16065F31-542D-42C6-B0B8-C0ED11884330}" srcOrd="5" destOrd="0" presId="urn:microsoft.com/office/officeart/2008/layout/LinedList"/>
    <dgm:cxn modelId="{5C379174-2CC9-4EBC-B00B-EF1D4C26902D}" type="presParOf" srcId="{16065F31-542D-42C6-B0B8-C0ED11884330}" destId="{DE50654A-0374-47E7-9408-6CDF0A51DBF6}" srcOrd="0" destOrd="0" presId="urn:microsoft.com/office/officeart/2008/layout/LinedList"/>
    <dgm:cxn modelId="{A11E1967-AD92-4A3E-A859-9EE60E93C13E}" type="presParOf" srcId="{16065F31-542D-42C6-B0B8-C0ED11884330}" destId="{CC88C053-3080-4EEF-BA73-E4FE83DEE1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73174-120B-44E8-B622-8A572D7120C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0304DFA-D9CA-4BF5-9F91-82167A652121}">
      <dgm:prSet custT="1"/>
      <dgm:spPr/>
      <dgm:t>
        <a:bodyPr/>
        <a:lstStyle/>
        <a:p>
          <a:pPr algn="ctr"/>
          <a:r>
            <a:rPr lang="en-US" sz="2400" dirty="0"/>
            <a:t>1991</a:t>
          </a:r>
          <a:r>
            <a:rPr lang="ko-KR" sz="2400" dirty="0"/>
            <a:t>년 부동산 거품이 붕괴한 후 </a:t>
          </a:r>
          <a:r>
            <a:rPr lang="en-US" sz="2400" dirty="0"/>
            <a:t>2000</a:t>
          </a:r>
          <a:r>
            <a:rPr lang="ko-KR" sz="2400" dirty="0"/>
            <a:t>년대 초까지 성장률이 저하되었던 시기를 ‘장기 불황</a:t>
          </a:r>
          <a:endParaRPr lang="en-US" sz="2400" dirty="0"/>
        </a:p>
      </dgm:t>
    </dgm:pt>
    <dgm:pt modelId="{4571AF58-B575-44F7-9697-60FF11A8319F}" type="parTrans" cxnId="{DCCC7884-0424-4607-A105-E90D066C1522}">
      <dgm:prSet/>
      <dgm:spPr/>
      <dgm:t>
        <a:bodyPr/>
        <a:lstStyle/>
        <a:p>
          <a:endParaRPr lang="en-US"/>
        </a:p>
      </dgm:t>
    </dgm:pt>
    <dgm:pt modelId="{4C019155-D6EC-43D7-AE20-6EAFC014E21F}" type="sibTrans" cxnId="{DCCC7884-0424-4607-A105-E90D066C1522}">
      <dgm:prSet/>
      <dgm:spPr/>
      <dgm:t>
        <a:bodyPr/>
        <a:lstStyle/>
        <a:p>
          <a:endParaRPr lang="en-US"/>
        </a:p>
      </dgm:t>
    </dgm:pt>
    <dgm:pt modelId="{4353C260-0740-4C35-BEBD-136F4930369E}">
      <dgm:prSet custT="1"/>
      <dgm:spPr/>
      <dgm:t>
        <a:bodyPr/>
        <a:lstStyle/>
        <a:p>
          <a:pPr algn="ctr"/>
          <a:r>
            <a:rPr lang="ko-KR" sz="2400" dirty="0"/>
            <a:t>거품 경제의 붕괴</a:t>
          </a:r>
          <a:r>
            <a:rPr lang="en-US" sz="2400" dirty="0"/>
            <a:t>, </a:t>
          </a:r>
          <a:r>
            <a:rPr lang="ko-KR" sz="2400" dirty="0"/>
            <a:t>금융공황사태</a:t>
          </a:r>
          <a:r>
            <a:rPr lang="en-US" sz="2400" dirty="0"/>
            <a:t>, </a:t>
          </a:r>
          <a:r>
            <a:rPr lang="ko-KR" sz="2400" dirty="0"/>
            <a:t>불량채권문제</a:t>
          </a:r>
          <a:r>
            <a:rPr lang="en-US" sz="2400" dirty="0"/>
            <a:t>, </a:t>
          </a:r>
          <a:r>
            <a:rPr lang="ko-KR" sz="2400" dirty="0"/>
            <a:t>리먼 브라더스 사태</a:t>
          </a:r>
          <a:r>
            <a:rPr lang="en-US" sz="2400" dirty="0"/>
            <a:t>, </a:t>
          </a:r>
          <a:r>
            <a:rPr lang="ko-KR" sz="2400" dirty="0"/>
            <a:t>동일본 대지진의 발생 등</a:t>
          </a:r>
          <a:r>
            <a:rPr lang="en-US" sz="2400" dirty="0"/>
            <a:t>, </a:t>
          </a:r>
          <a:r>
            <a:rPr lang="ko-KR" sz="2400" dirty="0"/>
            <a:t>일본 경제에 악영향</a:t>
          </a:r>
          <a:endParaRPr lang="en-US" sz="2400" dirty="0"/>
        </a:p>
      </dgm:t>
    </dgm:pt>
    <dgm:pt modelId="{2F346D65-1CC9-49EF-B782-44CFB675D3DD}" type="parTrans" cxnId="{4851BCFF-44EC-4AC9-A9A4-DE7BFD10D96F}">
      <dgm:prSet/>
      <dgm:spPr/>
      <dgm:t>
        <a:bodyPr/>
        <a:lstStyle/>
        <a:p>
          <a:endParaRPr lang="en-US"/>
        </a:p>
      </dgm:t>
    </dgm:pt>
    <dgm:pt modelId="{D8A3CE03-FAA2-4F8F-827C-4A26E1B7BCF2}" type="sibTrans" cxnId="{4851BCFF-44EC-4AC9-A9A4-DE7BFD10D96F}">
      <dgm:prSet/>
      <dgm:spPr/>
      <dgm:t>
        <a:bodyPr/>
        <a:lstStyle/>
        <a:p>
          <a:endParaRPr lang="en-US"/>
        </a:p>
      </dgm:t>
    </dgm:pt>
    <dgm:pt modelId="{397C7129-21F6-451D-8CB8-0DC2B46F1BCF}">
      <dgm:prSet custT="1"/>
      <dgm:spPr/>
      <dgm:t>
        <a:bodyPr/>
        <a:lstStyle/>
        <a:p>
          <a:pPr algn="ctr"/>
          <a:r>
            <a:rPr lang="ko-KR" sz="2400" dirty="0"/>
            <a:t>이 </a:t>
          </a:r>
          <a:r>
            <a:rPr lang="en-US" sz="2400" dirty="0"/>
            <a:t>20</a:t>
          </a:r>
          <a:r>
            <a:rPr lang="ko-KR" sz="2400" dirty="0"/>
            <a:t>년간은 대부분의 </a:t>
          </a:r>
          <a:r>
            <a:rPr lang="ko-KR" sz="2400" dirty="0" err="1"/>
            <a:t>사토리</a:t>
          </a:r>
          <a:r>
            <a:rPr lang="ko-KR" sz="2400" dirty="0"/>
            <a:t> 세대가 출생하여 아동기를 지나 청년기로 성장한 기간에 해당</a:t>
          </a:r>
          <a:endParaRPr lang="en-US" sz="2400" dirty="0"/>
        </a:p>
      </dgm:t>
    </dgm:pt>
    <dgm:pt modelId="{CEFA9DF5-E985-4197-A016-7B7A4D571B72}" type="parTrans" cxnId="{9DD982F2-73D2-42FE-A491-406361D367B6}">
      <dgm:prSet/>
      <dgm:spPr/>
      <dgm:t>
        <a:bodyPr/>
        <a:lstStyle/>
        <a:p>
          <a:endParaRPr lang="en-US"/>
        </a:p>
      </dgm:t>
    </dgm:pt>
    <dgm:pt modelId="{8E684EE7-E306-4CAC-BE79-E421B0600A3C}" type="sibTrans" cxnId="{9DD982F2-73D2-42FE-A491-406361D367B6}">
      <dgm:prSet/>
      <dgm:spPr/>
      <dgm:t>
        <a:bodyPr/>
        <a:lstStyle/>
        <a:p>
          <a:endParaRPr lang="en-US"/>
        </a:p>
      </dgm:t>
    </dgm:pt>
    <dgm:pt modelId="{B6605F78-18F9-485E-B8B2-12DCCF6DCE3C}" type="pres">
      <dgm:prSet presAssocID="{74F73174-120B-44E8-B622-8A572D7120C1}" presName="vert0" presStyleCnt="0">
        <dgm:presLayoutVars>
          <dgm:dir/>
          <dgm:animOne val="branch"/>
          <dgm:animLvl val="lvl"/>
        </dgm:presLayoutVars>
      </dgm:prSet>
      <dgm:spPr/>
    </dgm:pt>
    <dgm:pt modelId="{315261CF-7140-46C1-88A3-5C3E47AC3F9E}" type="pres">
      <dgm:prSet presAssocID="{90304DFA-D9CA-4BF5-9F91-82167A652121}" presName="thickLine" presStyleLbl="alignNode1" presStyleIdx="0" presStyleCnt="3"/>
      <dgm:spPr/>
    </dgm:pt>
    <dgm:pt modelId="{8EFE8604-406F-4D18-9F03-E9E9B14E2AF4}" type="pres">
      <dgm:prSet presAssocID="{90304DFA-D9CA-4BF5-9F91-82167A652121}" presName="horz1" presStyleCnt="0"/>
      <dgm:spPr/>
    </dgm:pt>
    <dgm:pt modelId="{4CAE3DE9-C883-4E71-879E-2307A38BFE32}" type="pres">
      <dgm:prSet presAssocID="{90304DFA-D9CA-4BF5-9F91-82167A652121}" presName="tx1" presStyleLbl="revTx" presStyleIdx="0" presStyleCnt="3"/>
      <dgm:spPr/>
    </dgm:pt>
    <dgm:pt modelId="{C83E897C-5F9B-407F-8E96-BC3C59248375}" type="pres">
      <dgm:prSet presAssocID="{90304DFA-D9CA-4BF5-9F91-82167A652121}" presName="vert1" presStyleCnt="0"/>
      <dgm:spPr/>
    </dgm:pt>
    <dgm:pt modelId="{BC60454B-0866-4726-9D21-DA0ED560FD9A}" type="pres">
      <dgm:prSet presAssocID="{4353C260-0740-4C35-BEBD-136F4930369E}" presName="thickLine" presStyleLbl="alignNode1" presStyleIdx="1" presStyleCnt="3"/>
      <dgm:spPr/>
    </dgm:pt>
    <dgm:pt modelId="{B5516F42-AC8C-455E-B843-3DE361BC0813}" type="pres">
      <dgm:prSet presAssocID="{4353C260-0740-4C35-BEBD-136F4930369E}" presName="horz1" presStyleCnt="0"/>
      <dgm:spPr/>
    </dgm:pt>
    <dgm:pt modelId="{EF2B016A-B5C8-4D5D-BCE8-BD64920C22D5}" type="pres">
      <dgm:prSet presAssocID="{4353C260-0740-4C35-BEBD-136F4930369E}" presName="tx1" presStyleLbl="revTx" presStyleIdx="1" presStyleCnt="3"/>
      <dgm:spPr/>
    </dgm:pt>
    <dgm:pt modelId="{0D3A47FE-A998-40C2-8C0F-34BA48F89F9C}" type="pres">
      <dgm:prSet presAssocID="{4353C260-0740-4C35-BEBD-136F4930369E}" presName="vert1" presStyleCnt="0"/>
      <dgm:spPr/>
    </dgm:pt>
    <dgm:pt modelId="{0F8540F2-9D6E-4B2E-AEA7-9FDA8DB7268C}" type="pres">
      <dgm:prSet presAssocID="{397C7129-21F6-451D-8CB8-0DC2B46F1BCF}" presName="thickLine" presStyleLbl="alignNode1" presStyleIdx="2" presStyleCnt="3"/>
      <dgm:spPr/>
    </dgm:pt>
    <dgm:pt modelId="{2C05C110-297C-44FA-BE2E-32E793FA661A}" type="pres">
      <dgm:prSet presAssocID="{397C7129-21F6-451D-8CB8-0DC2B46F1BCF}" presName="horz1" presStyleCnt="0"/>
      <dgm:spPr/>
    </dgm:pt>
    <dgm:pt modelId="{CD3D6496-B151-480E-A2B3-D6A98DBFE780}" type="pres">
      <dgm:prSet presAssocID="{397C7129-21F6-451D-8CB8-0DC2B46F1BCF}" presName="tx1" presStyleLbl="revTx" presStyleIdx="2" presStyleCnt="3"/>
      <dgm:spPr/>
    </dgm:pt>
    <dgm:pt modelId="{A7768E5B-4217-4CA1-A9A2-FE7C1CA811B1}" type="pres">
      <dgm:prSet presAssocID="{397C7129-21F6-451D-8CB8-0DC2B46F1BCF}" presName="vert1" presStyleCnt="0"/>
      <dgm:spPr/>
    </dgm:pt>
  </dgm:ptLst>
  <dgm:cxnLst>
    <dgm:cxn modelId="{8849A33F-7477-4F7F-B0E7-2AF2D9A51615}" type="presOf" srcId="{90304DFA-D9CA-4BF5-9F91-82167A652121}" destId="{4CAE3DE9-C883-4E71-879E-2307A38BFE32}" srcOrd="0" destOrd="0" presId="urn:microsoft.com/office/officeart/2008/layout/LinedList"/>
    <dgm:cxn modelId="{D8DF5F6D-C629-4644-A3A0-05770F573D64}" type="presOf" srcId="{74F73174-120B-44E8-B622-8A572D7120C1}" destId="{B6605F78-18F9-485E-B8B2-12DCCF6DCE3C}" srcOrd="0" destOrd="0" presId="urn:microsoft.com/office/officeart/2008/layout/LinedList"/>
    <dgm:cxn modelId="{1C2D7058-B8A4-4BEC-86F4-C363B03DE07F}" type="presOf" srcId="{397C7129-21F6-451D-8CB8-0DC2B46F1BCF}" destId="{CD3D6496-B151-480E-A2B3-D6A98DBFE780}" srcOrd="0" destOrd="0" presId="urn:microsoft.com/office/officeart/2008/layout/LinedList"/>
    <dgm:cxn modelId="{DCCC7884-0424-4607-A105-E90D066C1522}" srcId="{74F73174-120B-44E8-B622-8A572D7120C1}" destId="{90304DFA-D9CA-4BF5-9F91-82167A652121}" srcOrd="0" destOrd="0" parTransId="{4571AF58-B575-44F7-9697-60FF11A8319F}" sibTransId="{4C019155-D6EC-43D7-AE20-6EAFC014E21F}"/>
    <dgm:cxn modelId="{99D2938B-5C81-49E6-991C-3474B0FF6578}" type="presOf" srcId="{4353C260-0740-4C35-BEBD-136F4930369E}" destId="{EF2B016A-B5C8-4D5D-BCE8-BD64920C22D5}" srcOrd="0" destOrd="0" presId="urn:microsoft.com/office/officeart/2008/layout/LinedList"/>
    <dgm:cxn modelId="{9DD982F2-73D2-42FE-A491-406361D367B6}" srcId="{74F73174-120B-44E8-B622-8A572D7120C1}" destId="{397C7129-21F6-451D-8CB8-0DC2B46F1BCF}" srcOrd="2" destOrd="0" parTransId="{CEFA9DF5-E985-4197-A016-7B7A4D571B72}" sibTransId="{8E684EE7-E306-4CAC-BE79-E421B0600A3C}"/>
    <dgm:cxn modelId="{4851BCFF-44EC-4AC9-A9A4-DE7BFD10D96F}" srcId="{74F73174-120B-44E8-B622-8A572D7120C1}" destId="{4353C260-0740-4C35-BEBD-136F4930369E}" srcOrd="1" destOrd="0" parTransId="{2F346D65-1CC9-49EF-B782-44CFB675D3DD}" sibTransId="{D8A3CE03-FAA2-4F8F-827C-4A26E1B7BCF2}"/>
    <dgm:cxn modelId="{A45935E6-E667-403A-899A-5E142850DB86}" type="presParOf" srcId="{B6605F78-18F9-485E-B8B2-12DCCF6DCE3C}" destId="{315261CF-7140-46C1-88A3-5C3E47AC3F9E}" srcOrd="0" destOrd="0" presId="urn:microsoft.com/office/officeart/2008/layout/LinedList"/>
    <dgm:cxn modelId="{198D8801-0DA4-4BA5-B217-606CC90C555A}" type="presParOf" srcId="{B6605F78-18F9-485E-B8B2-12DCCF6DCE3C}" destId="{8EFE8604-406F-4D18-9F03-E9E9B14E2AF4}" srcOrd="1" destOrd="0" presId="urn:microsoft.com/office/officeart/2008/layout/LinedList"/>
    <dgm:cxn modelId="{A334664B-2EDD-4D27-9F6F-02EC06E1C8AE}" type="presParOf" srcId="{8EFE8604-406F-4D18-9F03-E9E9B14E2AF4}" destId="{4CAE3DE9-C883-4E71-879E-2307A38BFE32}" srcOrd="0" destOrd="0" presId="urn:microsoft.com/office/officeart/2008/layout/LinedList"/>
    <dgm:cxn modelId="{669742BB-D514-4EFE-A897-E09C872861F1}" type="presParOf" srcId="{8EFE8604-406F-4D18-9F03-E9E9B14E2AF4}" destId="{C83E897C-5F9B-407F-8E96-BC3C59248375}" srcOrd="1" destOrd="0" presId="urn:microsoft.com/office/officeart/2008/layout/LinedList"/>
    <dgm:cxn modelId="{FFBAF1CF-0A0A-4D4C-AB42-C8C1CB54C45F}" type="presParOf" srcId="{B6605F78-18F9-485E-B8B2-12DCCF6DCE3C}" destId="{BC60454B-0866-4726-9D21-DA0ED560FD9A}" srcOrd="2" destOrd="0" presId="urn:microsoft.com/office/officeart/2008/layout/LinedList"/>
    <dgm:cxn modelId="{EE371937-F788-409A-B154-B4231D2DF7DA}" type="presParOf" srcId="{B6605F78-18F9-485E-B8B2-12DCCF6DCE3C}" destId="{B5516F42-AC8C-455E-B843-3DE361BC0813}" srcOrd="3" destOrd="0" presId="urn:microsoft.com/office/officeart/2008/layout/LinedList"/>
    <dgm:cxn modelId="{2FDE5095-D95C-4CF4-847F-67E2F23B3A9E}" type="presParOf" srcId="{B5516F42-AC8C-455E-B843-3DE361BC0813}" destId="{EF2B016A-B5C8-4D5D-BCE8-BD64920C22D5}" srcOrd="0" destOrd="0" presId="urn:microsoft.com/office/officeart/2008/layout/LinedList"/>
    <dgm:cxn modelId="{CED09A5C-7945-431C-9E5F-943873AB4F07}" type="presParOf" srcId="{B5516F42-AC8C-455E-B843-3DE361BC0813}" destId="{0D3A47FE-A998-40C2-8C0F-34BA48F89F9C}" srcOrd="1" destOrd="0" presId="urn:microsoft.com/office/officeart/2008/layout/LinedList"/>
    <dgm:cxn modelId="{E7B942D1-585F-4BE8-BA17-F869D5D547DF}" type="presParOf" srcId="{B6605F78-18F9-485E-B8B2-12DCCF6DCE3C}" destId="{0F8540F2-9D6E-4B2E-AEA7-9FDA8DB7268C}" srcOrd="4" destOrd="0" presId="urn:microsoft.com/office/officeart/2008/layout/LinedList"/>
    <dgm:cxn modelId="{B4411AFE-C459-4C01-9428-5445EA3C29C4}" type="presParOf" srcId="{B6605F78-18F9-485E-B8B2-12DCCF6DCE3C}" destId="{2C05C110-297C-44FA-BE2E-32E793FA661A}" srcOrd="5" destOrd="0" presId="urn:microsoft.com/office/officeart/2008/layout/LinedList"/>
    <dgm:cxn modelId="{F5ADE748-5754-49E5-8500-4F618CE22F72}" type="presParOf" srcId="{2C05C110-297C-44FA-BE2E-32E793FA661A}" destId="{CD3D6496-B151-480E-A2B3-D6A98DBFE780}" srcOrd="0" destOrd="0" presId="urn:microsoft.com/office/officeart/2008/layout/LinedList"/>
    <dgm:cxn modelId="{E95D0B4D-4DCF-4DE7-806E-DEC15BDFF0BD}" type="presParOf" srcId="{2C05C110-297C-44FA-BE2E-32E793FA661A}" destId="{A7768E5B-4217-4CA1-A9A2-FE7C1CA81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82B48C-610C-4058-BBC6-86401A3DB30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A95F80-7936-463B-96B8-CC61669F61C5}">
      <dgm:prSet custT="1"/>
      <dgm:spPr/>
      <dgm:t>
        <a:bodyPr/>
        <a:lstStyle/>
        <a:p>
          <a:pPr algn="ctr"/>
          <a:r>
            <a:rPr lang="ko-KR" sz="2400" dirty="0" err="1"/>
            <a:t>사토리</a:t>
          </a:r>
          <a:r>
            <a:rPr lang="ko-KR" sz="2400" dirty="0"/>
            <a:t> 세대는 장기불황 속에서 성장한</a:t>
          </a:r>
          <a:r>
            <a:rPr lang="en-US" sz="2400" dirty="0"/>
            <a:t>, </a:t>
          </a:r>
          <a:r>
            <a:rPr lang="ko-KR" sz="2400" dirty="0"/>
            <a:t>경제성장을 경험하지 못한 세대</a:t>
          </a:r>
          <a:endParaRPr lang="en-US" sz="2400" dirty="0"/>
        </a:p>
      </dgm:t>
    </dgm:pt>
    <dgm:pt modelId="{04F927CA-EEF2-4371-BFE4-261DCAF7E9B1}" type="parTrans" cxnId="{ED6DB3C3-B398-4682-986B-CC12546AE2CF}">
      <dgm:prSet/>
      <dgm:spPr/>
      <dgm:t>
        <a:bodyPr/>
        <a:lstStyle/>
        <a:p>
          <a:endParaRPr lang="en-US"/>
        </a:p>
      </dgm:t>
    </dgm:pt>
    <dgm:pt modelId="{C9405B91-5B5C-44DD-A157-40EF3CB1FE42}" type="sibTrans" cxnId="{ED6DB3C3-B398-4682-986B-CC12546AE2CF}">
      <dgm:prSet/>
      <dgm:spPr/>
      <dgm:t>
        <a:bodyPr/>
        <a:lstStyle/>
        <a:p>
          <a:endParaRPr lang="en-US"/>
        </a:p>
      </dgm:t>
    </dgm:pt>
    <dgm:pt modelId="{3270DF4C-C368-4F00-9879-6DB3B1FC2264}">
      <dgm:prSet custT="1"/>
      <dgm:spPr/>
      <dgm:t>
        <a:bodyPr/>
        <a:lstStyle/>
        <a:p>
          <a:pPr algn="ctr"/>
          <a:r>
            <a:rPr lang="ko-KR" sz="2400" dirty="0" err="1"/>
            <a:t>격차사회’란</a:t>
          </a:r>
          <a:r>
            <a:rPr lang="ko-KR" sz="2400" dirty="0"/>
            <a:t> 사회 구성원 사이에 수입과 재산에 의한 계층화가 일어나</a:t>
          </a:r>
          <a:r>
            <a:rPr lang="en-US" sz="2400" dirty="0"/>
            <a:t>, </a:t>
          </a:r>
          <a:r>
            <a:rPr lang="ko-KR" sz="2400" dirty="0"/>
            <a:t>계층 간 이동이 어렵게 된 사회</a:t>
          </a:r>
          <a:endParaRPr lang="en-US" sz="2400" dirty="0"/>
        </a:p>
      </dgm:t>
    </dgm:pt>
    <dgm:pt modelId="{9CEE899B-0972-4044-9D38-5AFEECDFB931}" type="parTrans" cxnId="{E841643A-89F3-4724-B7C7-E57E49470A4B}">
      <dgm:prSet/>
      <dgm:spPr/>
      <dgm:t>
        <a:bodyPr/>
        <a:lstStyle/>
        <a:p>
          <a:endParaRPr lang="en-US"/>
        </a:p>
      </dgm:t>
    </dgm:pt>
    <dgm:pt modelId="{160F95EC-D32B-424A-9B71-AEF34F0E6FB4}" type="sibTrans" cxnId="{E841643A-89F3-4724-B7C7-E57E49470A4B}">
      <dgm:prSet/>
      <dgm:spPr/>
      <dgm:t>
        <a:bodyPr/>
        <a:lstStyle/>
        <a:p>
          <a:endParaRPr lang="en-US"/>
        </a:p>
      </dgm:t>
    </dgm:pt>
    <dgm:pt modelId="{2B0D8172-EFC3-495B-A7CE-D4A5F81158BE}">
      <dgm:prSet custT="1"/>
      <dgm:spPr/>
      <dgm:t>
        <a:bodyPr/>
        <a:lstStyle/>
        <a:p>
          <a:pPr algn="ctr"/>
          <a:r>
            <a:rPr lang="ko-KR" sz="2400" dirty="0"/>
            <a:t>특징 비정규 노동자의 증가</a:t>
          </a:r>
          <a:r>
            <a:rPr lang="en-US" sz="2400" dirty="0"/>
            <a:t>. </a:t>
          </a:r>
          <a:r>
            <a:rPr lang="ko-KR" sz="2400" dirty="0"/>
            <a:t>주로 젊은 층이 해당 </a:t>
          </a:r>
          <a:endParaRPr lang="en-US" sz="2400" dirty="0"/>
        </a:p>
      </dgm:t>
    </dgm:pt>
    <dgm:pt modelId="{9ED77981-D73B-4804-999D-8E271C23EC8A}" type="parTrans" cxnId="{694C11D0-5691-40C5-892F-D0B024AD7F1C}">
      <dgm:prSet/>
      <dgm:spPr/>
      <dgm:t>
        <a:bodyPr/>
        <a:lstStyle/>
        <a:p>
          <a:endParaRPr lang="en-US"/>
        </a:p>
      </dgm:t>
    </dgm:pt>
    <dgm:pt modelId="{A69A4E60-341D-4553-A32A-DBC2F2883CFD}" type="sibTrans" cxnId="{694C11D0-5691-40C5-892F-D0B024AD7F1C}">
      <dgm:prSet/>
      <dgm:spPr/>
      <dgm:t>
        <a:bodyPr/>
        <a:lstStyle/>
        <a:p>
          <a:endParaRPr lang="en-US"/>
        </a:p>
      </dgm:t>
    </dgm:pt>
    <dgm:pt modelId="{BAA7983D-1128-4864-B453-F156F80B60C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ko-KR" dirty="0"/>
            <a:t>정사원 기업 입사</a:t>
          </a:r>
          <a:r>
            <a:rPr lang="en-US" dirty="0"/>
            <a:t>X. </a:t>
          </a:r>
          <a:r>
            <a:rPr lang="ko-KR" dirty="0"/>
            <a:t>입사하더라도 파견사원</a:t>
          </a:r>
          <a:r>
            <a:rPr lang="en-US" dirty="0"/>
            <a:t>,</a:t>
          </a:r>
          <a:r>
            <a:rPr lang="ko-KR" dirty="0"/>
            <a:t> 계약사원</a:t>
          </a:r>
          <a:r>
            <a:rPr lang="en-US" dirty="0"/>
            <a:t>, </a:t>
          </a:r>
          <a:r>
            <a:rPr lang="ko-KR" dirty="0"/>
            <a:t>아르바이트로 취직 노동자 수가 비약적으로 증가</a:t>
          </a:r>
          <a:r>
            <a:rPr lang="en-US" dirty="0"/>
            <a:t> </a:t>
          </a:r>
          <a:r>
            <a:rPr lang="ko-KR" dirty="0"/>
            <a:t>정사원</a:t>
          </a:r>
          <a:r>
            <a:rPr lang="en-US" dirty="0"/>
            <a:t>X</a:t>
          </a:r>
          <a:r>
            <a:rPr lang="ko-KR" dirty="0"/>
            <a:t> 승진 기회</a:t>
          </a:r>
          <a:r>
            <a:rPr lang="en-US" dirty="0"/>
            <a:t>X, </a:t>
          </a:r>
          <a:r>
            <a:rPr lang="ko-KR" dirty="0"/>
            <a:t>전문직</a:t>
          </a:r>
          <a:r>
            <a:rPr lang="en-US" dirty="0"/>
            <a:t>X </a:t>
          </a:r>
          <a:r>
            <a:rPr lang="ko-KR" dirty="0"/>
            <a:t>커리어를 쌓아 전직할 기회도 </a:t>
          </a:r>
          <a:r>
            <a:rPr lang="ko-KR" altLang="en-US" dirty="0"/>
            <a:t>드물었음</a:t>
          </a:r>
          <a:endParaRPr lang="en-US" dirty="0"/>
        </a:p>
      </dgm:t>
    </dgm:pt>
    <dgm:pt modelId="{A20B3021-7D2D-4242-B407-7D37E269FC60}" type="parTrans" cxnId="{487439B6-FABF-453F-8A43-FA4743FE26E1}">
      <dgm:prSet/>
      <dgm:spPr/>
      <dgm:t>
        <a:bodyPr/>
        <a:lstStyle/>
        <a:p>
          <a:endParaRPr lang="en-US"/>
        </a:p>
      </dgm:t>
    </dgm:pt>
    <dgm:pt modelId="{A38B0832-348A-40B1-B24A-AD8964026B7C}" type="sibTrans" cxnId="{487439B6-FABF-453F-8A43-FA4743FE26E1}">
      <dgm:prSet/>
      <dgm:spPr/>
      <dgm:t>
        <a:bodyPr/>
        <a:lstStyle/>
        <a:p>
          <a:endParaRPr lang="en-US"/>
        </a:p>
      </dgm:t>
    </dgm:pt>
    <dgm:pt modelId="{EF0A42D4-C355-4C4C-8BB4-1E97D378DC4D}" type="pres">
      <dgm:prSet presAssocID="{3082B48C-610C-4058-BBC6-86401A3DB305}" presName="vert0" presStyleCnt="0">
        <dgm:presLayoutVars>
          <dgm:dir/>
          <dgm:animOne val="branch"/>
          <dgm:animLvl val="lvl"/>
        </dgm:presLayoutVars>
      </dgm:prSet>
      <dgm:spPr/>
    </dgm:pt>
    <dgm:pt modelId="{70E9149B-63A9-4EA5-A5AF-3059C9CD00A4}" type="pres">
      <dgm:prSet presAssocID="{78A95F80-7936-463B-96B8-CC61669F61C5}" presName="thickLine" presStyleLbl="alignNode1" presStyleIdx="0" presStyleCnt="4"/>
      <dgm:spPr/>
    </dgm:pt>
    <dgm:pt modelId="{34D67552-B811-4CA4-B4D4-8FCA8D500ADD}" type="pres">
      <dgm:prSet presAssocID="{78A95F80-7936-463B-96B8-CC61669F61C5}" presName="horz1" presStyleCnt="0"/>
      <dgm:spPr/>
    </dgm:pt>
    <dgm:pt modelId="{E94387AA-2E23-47DB-9356-5DAC43909471}" type="pres">
      <dgm:prSet presAssocID="{78A95F80-7936-463B-96B8-CC61669F61C5}" presName="tx1" presStyleLbl="revTx" presStyleIdx="0" presStyleCnt="4"/>
      <dgm:spPr/>
    </dgm:pt>
    <dgm:pt modelId="{29F3A688-9990-417D-8F58-62C09503A8F4}" type="pres">
      <dgm:prSet presAssocID="{78A95F80-7936-463B-96B8-CC61669F61C5}" presName="vert1" presStyleCnt="0"/>
      <dgm:spPr/>
    </dgm:pt>
    <dgm:pt modelId="{E7243862-F3E2-4A62-9AC2-3D6C54AE7AD5}" type="pres">
      <dgm:prSet presAssocID="{3270DF4C-C368-4F00-9879-6DB3B1FC2264}" presName="thickLine" presStyleLbl="alignNode1" presStyleIdx="1" presStyleCnt="4"/>
      <dgm:spPr/>
    </dgm:pt>
    <dgm:pt modelId="{9742FACA-8B5F-4A2C-9935-EDFC79A362EA}" type="pres">
      <dgm:prSet presAssocID="{3270DF4C-C368-4F00-9879-6DB3B1FC2264}" presName="horz1" presStyleCnt="0"/>
      <dgm:spPr/>
    </dgm:pt>
    <dgm:pt modelId="{D6FDE58E-0F42-4C3E-8283-D1D9E37DCF0F}" type="pres">
      <dgm:prSet presAssocID="{3270DF4C-C368-4F00-9879-6DB3B1FC2264}" presName="tx1" presStyleLbl="revTx" presStyleIdx="1" presStyleCnt="4"/>
      <dgm:spPr/>
    </dgm:pt>
    <dgm:pt modelId="{D7AF656A-5B8B-4E3D-8BFB-9F6E5F9D00E3}" type="pres">
      <dgm:prSet presAssocID="{3270DF4C-C368-4F00-9879-6DB3B1FC2264}" presName="vert1" presStyleCnt="0"/>
      <dgm:spPr/>
    </dgm:pt>
    <dgm:pt modelId="{C71BEE6D-BD99-49E1-A940-C9B110458EC4}" type="pres">
      <dgm:prSet presAssocID="{2B0D8172-EFC3-495B-A7CE-D4A5F81158BE}" presName="thickLine" presStyleLbl="alignNode1" presStyleIdx="2" presStyleCnt="4"/>
      <dgm:spPr/>
    </dgm:pt>
    <dgm:pt modelId="{16860126-19E1-4E82-92C7-7C524AB9DC44}" type="pres">
      <dgm:prSet presAssocID="{2B0D8172-EFC3-495B-A7CE-D4A5F81158BE}" presName="horz1" presStyleCnt="0"/>
      <dgm:spPr/>
    </dgm:pt>
    <dgm:pt modelId="{70F8321C-BFDF-4739-93F5-8AB2C614C8FA}" type="pres">
      <dgm:prSet presAssocID="{2B0D8172-EFC3-495B-A7CE-D4A5F81158BE}" presName="tx1" presStyleLbl="revTx" presStyleIdx="2" presStyleCnt="4"/>
      <dgm:spPr/>
    </dgm:pt>
    <dgm:pt modelId="{FBFFCEE8-95C9-4762-B6CB-30496B4E868B}" type="pres">
      <dgm:prSet presAssocID="{2B0D8172-EFC3-495B-A7CE-D4A5F81158BE}" presName="vert1" presStyleCnt="0"/>
      <dgm:spPr/>
    </dgm:pt>
    <dgm:pt modelId="{591FD438-492C-453D-9ADC-72EFB35F85C0}" type="pres">
      <dgm:prSet presAssocID="{BAA7983D-1128-4864-B453-F156F80B60CD}" presName="thickLine" presStyleLbl="alignNode1" presStyleIdx="3" presStyleCnt="4"/>
      <dgm:spPr/>
    </dgm:pt>
    <dgm:pt modelId="{D657B37B-DD7E-4466-90E0-0FECD75EAB12}" type="pres">
      <dgm:prSet presAssocID="{BAA7983D-1128-4864-B453-F156F80B60CD}" presName="horz1" presStyleCnt="0"/>
      <dgm:spPr/>
    </dgm:pt>
    <dgm:pt modelId="{D03E58B3-1003-4C9C-8054-CC0EE5FCF9DB}" type="pres">
      <dgm:prSet presAssocID="{BAA7983D-1128-4864-B453-F156F80B60CD}" presName="tx1" presStyleLbl="revTx" presStyleIdx="3" presStyleCnt="4"/>
      <dgm:spPr/>
    </dgm:pt>
    <dgm:pt modelId="{70135D5E-59B6-4D78-B598-164BE45FA0FE}" type="pres">
      <dgm:prSet presAssocID="{BAA7983D-1128-4864-B453-F156F80B60CD}" presName="vert1" presStyleCnt="0"/>
      <dgm:spPr/>
    </dgm:pt>
  </dgm:ptLst>
  <dgm:cxnLst>
    <dgm:cxn modelId="{126E1421-2483-4FB3-9B14-494F5C44FAF4}" type="presOf" srcId="{3082B48C-610C-4058-BBC6-86401A3DB305}" destId="{EF0A42D4-C355-4C4C-8BB4-1E97D378DC4D}" srcOrd="0" destOrd="0" presId="urn:microsoft.com/office/officeart/2008/layout/LinedList"/>
    <dgm:cxn modelId="{E841643A-89F3-4724-B7C7-E57E49470A4B}" srcId="{3082B48C-610C-4058-BBC6-86401A3DB305}" destId="{3270DF4C-C368-4F00-9879-6DB3B1FC2264}" srcOrd="1" destOrd="0" parTransId="{9CEE899B-0972-4044-9D38-5AFEECDFB931}" sibTransId="{160F95EC-D32B-424A-9B71-AEF34F0E6FB4}"/>
    <dgm:cxn modelId="{18CF955F-11EF-411B-883E-9F578739835E}" type="presOf" srcId="{78A95F80-7936-463B-96B8-CC61669F61C5}" destId="{E94387AA-2E23-47DB-9356-5DAC43909471}" srcOrd="0" destOrd="0" presId="urn:microsoft.com/office/officeart/2008/layout/LinedList"/>
    <dgm:cxn modelId="{BE973570-7E45-4C5E-A9E1-4F47C601771A}" type="presOf" srcId="{2B0D8172-EFC3-495B-A7CE-D4A5F81158BE}" destId="{70F8321C-BFDF-4739-93F5-8AB2C614C8FA}" srcOrd="0" destOrd="0" presId="urn:microsoft.com/office/officeart/2008/layout/LinedList"/>
    <dgm:cxn modelId="{6FA4EC86-51FA-4E22-85B3-CB82FC449E3B}" type="presOf" srcId="{3270DF4C-C368-4F00-9879-6DB3B1FC2264}" destId="{D6FDE58E-0F42-4C3E-8283-D1D9E37DCF0F}" srcOrd="0" destOrd="0" presId="urn:microsoft.com/office/officeart/2008/layout/LinedList"/>
    <dgm:cxn modelId="{487439B6-FABF-453F-8A43-FA4743FE26E1}" srcId="{3082B48C-610C-4058-BBC6-86401A3DB305}" destId="{BAA7983D-1128-4864-B453-F156F80B60CD}" srcOrd="3" destOrd="0" parTransId="{A20B3021-7D2D-4242-B407-7D37E269FC60}" sibTransId="{A38B0832-348A-40B1-B24A-AD8964026B7C}"/>
    <dgm:cxn modelId="{ED6DB3C3-B398-4682-986B-CC12546AE2CF}" srcId="{3082B48C-610C-4058-BBC6-86401A3DB305}" destId="{78A95F80-7936-463B-96B8-CC61669F61C5}" srcOrd="0" destOrd="0" parTransId="{04F927CA-EEF2-4371-BFE4-261DCAF7E9B1}" sibTransId="{C9405B91-5B5C-44DD-A157-40EF3CB1FE42}"/>
    <dgm:cxn modelId="{694C11D0-5691-40C5-892F-D0B024AD7F1C}" srcId="{3082B48C-610C-4058-BBC6-86401A3DB305}" destId="{2B0D8172-EFC3-495B-A7CE-D4A5F81158BE}" srcOrd="2" destOrd="0" parTransId="{9ED77981-D73B-4804-999D-8E271C23EC8A}" sibTransId="{A69A4E60-341D-4553-A32A-DBC2F2883CFD}"/>
    <dgm:cxn modelId="{839EB2DB-F599-4A9C-835C-1F9D9D5AFDFF}" type="presOf" srcId="{BAA7983D-1128-4864-B453-F156F80B60CD}" destId="{D03E58B3-1003-4C9C-8054-CC0EE5FCF9DB}" srcOrd="0" destOrd="0" presId="urn:microsoft.com/office/officeart/2008/layout/LinedList"/>
    <dgm:cxn modelId="{B7F235DE-0449-4F05-8901-F973F34C1D97}" type="presParOf" srcId="{EF0A42D4-C355-4C4C-8BB4-1E97D378DC4D}" destId="{70E9149B-63A9-4EA5-A5AF-3059C9CD00A4}" srcOrd="0" destOrd="0" presId="urn:microsoft.com/office/officeart/2008/layout/LinedList"/>
    <dgm:cxn modelId="{0593432F-E6C4-4DF6-938D-33A3DD5062CB}" type="presParOf" srcId="{EF0A42D4-C355-4C4C-8BB4-1E97D378DC4D}" destId="{34D67552-B811-4CA4-B4D4-8FCA8D500ADD}" srcOrd="1" destOrd="0" presId="urn:microsoft.com/office/officeart/2008/layout/LinedList"/>
    <dgm:cxn modelId="{B86F25AF-50C8-4A3D-A82C-D610E0DA36A4}" type="presParOf" srcId="{34D67552-B811-4CA4-B4D4-8FCA8D500ADD}" destId="{E94387AA-2E23-47DB-9356-5DAC43909471}" srcOrd="0" destOrd="0" presId="urn:microsoft.com/office/officeart/2008/layout/LinedList"/>
    <dgm:cxn modelId="{5B8129D8-E949-4006-86B8-A47B75544039}" type="presParOf" srcId="{34D67552-B811-4CA4-B4D4-8FCA8D500ADD}" destId="{29F3A688-9990-417D-8F58-62C09503A8F4}" srcOrd="1" destOrd="0" presId="urn:microsoft.com/office/officeart/2008/layout/LinedList"/>
    <dgm:cxn modelId="{670E0138-9AEF-4E01-9C02-D07F436DA4B6}" type="presParOf" srcId="{EF0A42D4-C355-4C4C-8BB4-1E97D378DC4D}" destId="{E7243862-F3E2-4A62-9AC2-3D6C54AE7AD5}" srcOrd="2" destOrd="0" presId="urn:microsoft.com/office/officeart/2008/layout/LinedList"/>
    <dgm:cxn modelId="{690CDDA6-AB20-4091-A4BB-2B60CCC0B39E}" type="presParOf" srcId="{EF0A42D4-C355-4C4C-8BB4-1E97D378DC4D}" destId="{9742FACA-8B5F-4A2C-9935-EDFC79A362EA}" srcOrd="3" destOrd="0" presId="urn:microsoft.com/office/officeart/2008/layout/LinedList"/>
    <dgm:cxn modelId="{27950A9B-846E-41C6-BD38-B3CF16DCE137}" type="presParOf" srcId="{9742FACA-8B5F-4A2C-9935-EDFC79A362EA}" destId="{D6FDE58E-0F42-4C3E-8283-D1D9E37DCF0F}" srcOrd="0" destOrd="0" presId="urn:microsoft.com/office/officeart/2008/layout/LinedList"/>
    <dgm:cxn modelId="{C6E9531C-FD7E-40FD-9D73-3E66931E12C6}" type="presParOf" srcId="{9742FACA-8B5F-4A2C-9935-EDFC79A362EA}" destId="{D7AF656A-5B8B-4E3D-8BFB-9F6E5F9D00E3}" srcOrd="1" destOrd="0" presId="urn:microsoft.com/office/officeart/2008/layout/LinedList"/>
    <dgm:cxn modelId="{0C80C641-8278-41E2-B1C1-D64939ED7BC4}" type="presParOf" srcId="{EF0A42D4-C355-4C4C-8BB4-1E97D378DC4D}" destId="{C71BEE6D-BD99-49E1-A940-C9B110458EC4}" srcOrd="4" destOrd="0" presId="urn:microsoft.com/office/officeart/2008/layout/LinedList"/>
    <dgm:cxn modelId="{9219BF9A-DB0B-44D3-B46F-28D18B7BAE53}" type="presParOf" srcId="{EF0A42D4-C355-4C4C-8BB4-1E97D378DC4D}" destId="{16860126-19E1-4E82-92C7-7C524AB9DC44}" srcOrd="5" destOrd="0" presId="urn:microsoft.com/office/officeart/2008/layout/LinedList"/>
    <dgm:cxn modelId="{D77DEB38-B514-49DA-A877-51ADDD1A3EF8}" type="presParOf" srcId="{16860126-19E1-4E82-92C7-7C524AB9DC44}" destId="{70F8321C-BFDF-4739-93F5-8AB2C614C8FA}" srcOrd="0" destOrd="0" presId="urn:microsoft.com/office/officeart/2008/layout/LinedList"/>
    <dgm:cxn modelId="{30DC85E0-B1B7-43F4-9E7A-F5C4C439F432}" type="presParOf" srcId="{16860126-19E1-4E82-92C7-7C524AB9DC44}" destId="{FBFFCEE8-95C9-4762-B6CB-30496B4E868B}" srcOrd="1" destOrd="0" presId="urn:microsoft.com/office/officeart/2008/layout/LinedList"/>
    <dgm:cxn modelId="{0BE1CB42-E9BA-462C-917F-F00A3662173F}" type="presParOf" srcId="{EF0A42D4-C355-4C4C-8BB4-1E97D378DC4D}" destId="{591FD438-492C-453D-9ADC-72EFB35F85C0}" srcOrd="6" destOrd="0" presId="urn:microsoft.com/office/officeart/2008/layout/LinedList"/>
    <dgm:cxn modelId="{CE5ABFEE-6733-4A9F-B289-F2023A9D5AC1}" type="presParOf" srcId="{EF0A42D4-C355-4C4C-8BB4-1E97D378DC4D}" destId="{D657B37B-DD7E-4466-90E0-0FECD75EAB12}" srcOrd="7" destOrd="0" presId="urn:microsoft.com/office/officeart/2008/layout/LinedList"/>
    <dgm:cxn modelId="{3644AC56-CFCD-47B6-826D-0DA2549FAC96}" type="presParOf" srcId="{D657B37B-DD7E-4466-90E0-0FECD75EAB12}" destId="{D03E58B3-1003-4C9C-8054-CC0EE5FCF9DB}" srcOrd="0" destOrd="0" presId="urn:microsoft.com/office/officeart/2008/layout/LinedList"/>
    <dgm:cxn modelId="{4B9108B0-D583-4C50-A152-A252E14B0EDB}" type="presParOf" srcId="{D657B37B-DD7E-4466-90E0-0FECD75EAB12}" destId="{70135D5E-59B6-4D78-B598-164BE45FA0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65310-049A-4C73-9BB8-FCE902AAE2C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405CB-7CD9-43FF-AE6F-C119BFAFC612}">
      <dsp:nvSpPr>
        <dsp:cNvPr id="0" name=""/>
        <dsp:cNvSpPr/>
      </dsp:nvSpPr>
      <dsp:spPr>
        <a:xfrm>
          <a:off x="0" y="531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3100" kern="1200" dirty="0" err="1"/>
            <a:t>단카이세대란</a:t>
          </a:r>
          <a:r>
            <a:rPr lang="en-US" sz="3100" kern="1200" dirty="0"/>
            <a:t>?</a:t>
          </a:r>
        </a:p>
      </dsp:txBody>
      <dsp:txXfrm>
        <a:off x="0" y="531"/>
        <a:ext cx="10515600" cy="870296"/>
      </dsp:txXfrm>
    </dsp:sp>
    <dsp:sp modelId="{63DF111B-C944-46E3-97E8-A55E66EC1AFE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7FAE-7F0F-43C0-8806-7995145BE718}">
      <dsp:nvSpPr>
        <dsp:cNvPr id="0" name=""/>
        <dsp:cNvSpPr/>
      </dsp:nvSpPr>
      <dsp:spPr>
        <a:xfrm>
          <a:off x="0" y="870827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3100" kern="1200" dirty="0" err="1"/>
            <a:t>단카이세대의</a:t>
          </a:r>
          <a:r>
            <a:rPr lang="ko-KR" sz="3100" kern="1200" dirty="0"/>
            <a:t> 특</a:t>
          </a:r>
          <a:r>
            <a:rPr lang="ko-KR" altLang="en-US" sz="3100" kern="1200" dirty="0"/>
            <a:t>징</a:t>
          </a:r>
          <a:endParaRPr lang="en-US" sz="3100" kern="1200" dirty="0"/>
        </a:p>
      </dsp:txBody>
      <dsp:txXfrm>
        <a:off x="0" y="870827"/>
        <a:ext cx="10515600" cy="870296"/>
      </dsp:txXfrm>
    </dsp:sp>
    <dsp:sp modelId="{0DA6285C-9E36-49CD-B3CF-B959BB401060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A29D5-C941-4859-83D3-909683F39661}">
      <dsp:nvSpPr>
        <dsp:cNvPr id="0" name=""/>
        <dsp:cNvSpPr/>
      </dsp:nvSpPr>
      <dsp:spPr>
        <a:xfrm>
          <a:off x="0" y="1741123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3100" kern="1200"/>
            <a:t>사토리세대란</a:t>
          </a:r>
          <a:r>
            <a:rPr lang="en-US" sz="3100" kern="1200"/>
            <a:t>?</a:t>
          </a:r>
        </a:p>
      </dsp:txBody>
      <dsp:txXfrm>
        <a:off x="0" y="1741123"/>
        <a:ext cx="10515600" cy="870296"/>
      </dsp:txXfrm>
    </dsp:sp>
    <dsp:sp modelId="{28C2B304-08A6-4CFA-AF51-498DB187F83E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11085-3190-4A8E-B67A-250260EADD3D}">
      <dsp:nvSpPr>
        <dsp:cNvPr id="0" name=""/>
        <dsp:cNvSpPr/>
      </dsp:nvSpPr>
      <dsp:spPr>
        <a:xfrm>
          <a:off x="0" y="2611420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3100" kern="1200" dirty="0" err="1"/>
            <a:t>사토리세대의</a:t>
          </a:r>
          <a:r>
            <a:rPr lang="ko-KR" sz="3100" kern="1200" dirty="0"/>
            <a:t> 특징</a:t>
          </a:r>
          <a:r>
            <a:rPr lang="en-US" sz="3100" kern="1200" dirty="0"/>
            <a:t>, </a:t>
          </a:r>
          <a:r>
            <a:rPr lang="ko-KR" sz="3100" kern="1200" dirty="0" err="1"/>
            <a:t>유토리</a:t>
          </a:r>
          <a:r>
            <a:rPr lang="ko-KR" sz="3100" kern="1200" dirty="0"/>
            <a:t> 세대</a:t>
          </a:r>
          <a:endParaRPr lang="en-US" sz="3100" kern="1200" dirty="0"/>
        </a:p>
      </dsp:txBody>
      <dsp:txXfrm>
        <a:off x="0" y="2611420"/>
        <a:ext cx="10515600" cy="870296"/>
      </dsp:txXfrm>
    </dsp:sp>
    <dsp:sp modelId="{9848F3AC-E1BA-4B0A-8CAE-67CBDB2E7094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65028-6E5B-4050-BD1A-AC4DEC70C4C8}">
      <dsp:nvSpPr>
        <dsp:cNvPr id="0" name=""/>
        <dsp:cNvSpPr/>
      </dsp:nvSpPr>
      <dsp:spPr>
        <a:xfrm>
          <a:off x="0" y="3481716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3100" kern="1200"/>
            <a:t>관련 영상</a:t>
          </a:r>
          <a:endParaRPr lang="en-US" sz="3100" kern="1200"/>
        </a:p>
      </dsp:txBody>
      <dsp:txXfrm>
        <a:off x="0" y="3481716"/>
        <a:ext cx="10515600" cy="8702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14141-B54B-497D-8E46-231220CBCAC1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7806-6CD0-47C5-82CD-441FACFFE732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2009</a:t>
          </a:r>
          <a:r>
            <a:rPr lang="ko-KR" sz="2400" kern="1200" dirty="0"/>
            <a:t>년 일본 내각부가 전국 만 </a:t>
          </a:r>
          <a:r>
            <a:rPr lang="en-US" sz="2400" kern="1200" dirty="0"/>
            <a:t>10</a:t>
          </a:r>
          <a:r>
            <a:rPr lang="ko-KR" sz="2400" kern="1200" dirty="0"/>
            <a:t>세부터 </a:t>
          </a:r>
          <a:r>
            <a:rPr lang="en-US" sz="2400" kern="1200" dirty="0"/>
            <a:t>17</a:t>
          </a:r>
          <a:r>
            <a:rPr lang="ko-KR" sz="2400" kern="1200" dirty="0"/>
            <a:t>세까지의 청소년 </a:t>
          </a:r>
          <a:r>
            <a:rPr lang="en-US" sz="2400" kern="1200" dirty="0"/>
            <a:t>3,000</a:t>
          </a:r>
          <a:r>
            <a:rPr lang="ko-KR" sz="2400" kern="1200" dirty="0"/>
            <a:t>명을 대상으로 벌인 ‘청소년인터넷 이용환경 실태와 의식조사</a:t>
          </a:r>
          <a:endParaRPr lang="en-US" sz="2400" kern="1200" dirty="0"/>
        </a:p>
      </dsp:txBody>
      <dsp:txXfrm>
        <a:off x="0" y="2125"/>
        <a:ext cx="10515600" cy="1449431"/>
      </dsp:txXfrm>
    </dsp:sp>
    <dsp:sp modelId="{B644F36F-8DA3-4A75-801F-1B220B0BCADC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640D-3FBE-44B5-ACA8-171ECB88663C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고등학생의 </a:t>
          </a:r>
          <a:r>
            <a:rPr lang="en-US" sz="2400" kern="1200" dirty="0"/>
            <a:t>96.0%</a:t>
          </a:r>
          <a:r>
            <a:rPr lang="ko-KR" sz="2400" kern="1200" dirty="0"/>
            <a:t>가 휴대전화를 소유</a:t>
          </a:r>
          <a:r>
            <a:rPr lang="en-US" sz="2400" kern="1200" dirty="0"/>
            <a:t>95.4%</a:t>
          </a:r>
          <a:r>
            <a:rPr lang="ko-KR" sz="2400" kern="1200" dirty="0"/>
            <a:t>가 스마트폰으로 인터넷을 이용</a:t>
          </a:r>
          <a:r>
            <a:rPr lang="en-US" sz="2400" kern="1200" dirty="0"/>
            <a:t>. </a:t>
          </a:r>
        </a:p>
      </dsp:txBody>
      <dsp:txXfrm>
        <a:off x="0" y="1451556"/>
        <a:ext cx="10515600" cy="1449431"/>
      </dsp:txXfrm>
    </dsp:sp>
    <dsp:sp modelId="{D7F79ABE-0D3A-459E-AFF9-70832EC41D13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9D283-A8C8-4674-8C0E-211DD7F27680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당시 대상자의 연령으로 가정할 때 </a:t>
          </a:r>
          <a:r>
            <a:rPr lang="ko-KR" sz="2400" kern="1200" dirty="0" err="1"/>
            <a:t>사토리</a:t>
          </a:r>
          <a:r>
            <a:rPr lang="ko-KR" sz="2400" kern="1200" dirty="0"/>
            <a:t> 세대는 중고등학생부터 휴대전화를 갖기 시작한 일본 최초의 세대라 할 수 있음</a:t>
          </a:r>
          <a:endParaRPr lang="en-US" sz="2400" kern="1200" dirty="0"/>
        </a:p>
      </dsp:txBody>
      <dsp:txXfrm>
        <a:off x="0" y="2900987"/>
        <a:ext cx="10515600" cy="14494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E46B4-4189-4262-A670-CB1312435B5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B9086-3039-4C22-BF6A-7BA8EEBFB08B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요즘</a:t>
          </a:r>
          <a:r>
            <a:rPr lang="ko-KR" sz="2400" kern="1200" dirty="0"/>
            <a:t>은</a:t>
          </a:r>
          <a:r>
            <a:rPr lang="en-US" sz="2400" kern="1200" dirty="0"/>
            <a:t> </a:t>
          </a:r>
          <a:r>
            <a:rPr lang="ko-KR" sz="2400" kern="1200" dirty="0"/>
            <a:t>핸드폰</a:t>
          </a:r>
          <a:r>
            <a:rPr lang="en-US" sz="2400" kern="1200" dirty="0"/>
            <a:t>에 </a:t>
          </a:r>
          <a:r>
            <a:rPr lang="en-US" sz="2400" kern="1200" dirty="0" err="1"/>
            <a:t>이메일과</a:t>
          </a:r>
          <a:r>
            <a:rPr lang="en-US" sz="2400" kern="1200" dirty="0"/>
            <a:t> </a:t>
          </a:r>
          <a:r>
            <a:rPr lang="en-US" sz="2400" kern="1200" dirty="0" err="1"/>
            <a:t>소셜미디어</a:t>
          </a:r>
          <a:r>
            <a:rPr lang="en-US" sz="2400" kern="1200" dirty="0"/>
            <a:t> </a:t>
          </a:r>
          <a:r>
            <a:rPr lang="en-US" sz="2400" kern="1200" dirty="0" err="1"/>
            <a:t>주소</a:t>
          </a:r>
          <a:r>
            <a:rPr lang="ko-KR" sz="2400" kern="1200" dirty="0"/>
            <a:t>를 </a:t>
          </a:r>
          <a:r>
            <a:rPr lang="en-US" sz="2400" kern="1200" dirty="0" err="1"/>
            <a:t>저장</a:t>
          </a:r>
          <a:endParaRPr lang="en-US" sz="2400" kern="1200" dirty="0"/>
        </a:p>
      </dsp:txBody>
      <dsp:txXfrm>
        <a:off x="0" y="0"/>
        <a:ext cx="10515600" cy="1088136"/>
      </dsp:txXfrm>
    </dsp:sp>
    <dsp:sp modelId="{D6E52D4E-AE71-47F1-A583-A1BF8AA7BDD6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FE74-A8DC-46B1-AF96-2A5E370F61DB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그 </a:t>
          </a:r>
          <a:r>
            <a:rPr lang="en-US" sz="2400" kern="1200" dirty="0" err="1"/>
            <a:t>인간관계는</a:t>
          </a:r>
          <a:r>
            <a:rPr lang="en-US" sz="2400" kern="1200" dirty="0"/>
            <a:t> </a:t>
          </a:r>
          <a:r>
            <a:rPr lang="en-US" sz="2400" kern="1200" dirty="0" err="1"/>
            <a:t>일부러</a:t>
          </a:r>
          <a:r>
            <a:rPr lang="en-US" sz="2400" kern="1200" dirty="0"/>
            <a:t> </a:t>
          </a:r>
          <a:r>
            <a:rPr lang="en-US" sz="2400" kern="1200" dirty="0" err="1"/>
            <a:t>삭제하지</a:t>
          </a:r>
          <a:r>
            <a:rPr lang="en-US" sz="2400" kern="1200" dirty="0"/>
            <a:t> </a:t>
          </a:r>
          <a:r>
            <a:rPr lang="en-US" sz="2400" kern="1200" dirty="0" err="1"/>
            <a:t>않는</a:t>
          </a:r>
          <a:r>
            <a:rPr lang="en-US" sz="2400" kern="1200" dirty="0"/>
            <a:t> 한, </a:t>
          </a:r>
          <a:r>
            <a:rPr lang="en-US" sz="2400" kern="1200" dirty="0" err="1"/>
            <a:t>끊어질</a:t>
          </a:r>
          <a:r>
            <a:rPr lang="en-US" sz="2400" kern="1200" dirty="0"/>
            <a:t> 일 </a:t>
          </a:r>
          <a:r>
            <a:rPr lang="en-US" sz="2400" kern="1200" dirty="0" err="1"/>
            <a:t>없이</a:t>
          </a:r>
          <a:r>
            <a:rPr lang="en-US" sz="2400" kern="1200" dirty="0"/>
            <a:t> </a:t>
          </a:r>
          <a:r>
            <a:rPr lang="en-US" sz="2400" kern="1200" dirty="0" err="1"/>
            <a:t>계속</a:t>
          </a:r>
          <a:r>
            <a:rPr lang="ko-KR" sz="2400" kern="1200" dirty="0"/>
            <a:t>됨</a:t>
          </a:r>
          <a:endParaRPr lang="en-US" sz="2400" kern="1200" dirty="0"/>
        </a:p>
      </dsp:txBody>
      <dsp:txXfrm>
        <a:off x="0" y="1088136"/>
        <a:ext cx="10515600" cy="1088136"/>
      </dsp:txXfrm>
    </dsp:sp>
    <dsp:sp modelId="{DEBFDEEB-8E93-4A48-B58B-0AE981C32FF2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65B3D-2FD8-4187-B027-06DCA7BE9847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세대는 과거 중고등학생들이 상상도 못할 만큼 인간관계가 양적으로 확대됨</a:t>
          </a:r>
          <a:endParaRPr lang="en-US" sz="2400" kern="1200" dirty="0"/>
        </a:p>
      </dsp:txBody>
      <dsp:txXfrm>
        <a:off x="0" y="2176272"/>
        <a:ext cx="10515600" cy="1088136"/>
      </dsp:txXfrm>
    </dsp:sp>
    <dsp:sp modelId="{8CE3BE41-4868-4A85-A531-825E98241A21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11766-82ED-43CD-B8EF-E1D0E214B127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수는 적더라도 마음에 맞는 친구 </a:t>
          </a:r>
          <a:r>
            <a:rPr lang="ko-KR" sz="2400" kern="1200" dirty="0" err="1"/>
            <a:t>관계’와</a:t>
          </a:r>
          <a:r>
            <a:rPr lang="ko-KR" sz="2400" kern="1200" dirty="0"/>
            <a:t> ‘좁고 깊은 </a:t>
          </a:r>
          <a:r>
            <a:rPr lang="ko-KR" sz="2400" kern="1200" dirty="0" err="1"/>
            <a:t>관계’를</a:t>
          </a:r>
          <a:r>
            <a:rPr lang="ko-KR" sz="2400" kern="1200" dirty="0"/>
            <a:t> 중시하는 특성을 지님</a:t>
          </a:r>
          <a:endParaRPr lang="en-US" sz="2400" kern="1200" dirty="0"/>
        </a:p>
      </dsp:txBody>
      <dsp:txXfrm>
        <a:off x="0" y="3264408"/>
        <a:ext cx="10515600" cy="10881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B0525-0F5E-45F1-9E6B-3A665687DF35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84870-127E-4192-B9C2-E6646CD06AD7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사토리</a:t>
          </a:r>
          <a:r>
            <a:rPr lang="en-US" sz="2400" kern="1200" dirty="0"/>
            <a:t> </a:t>
          </a:r>
          <a:r>
            <a:rPr lang="en-US" sz="2400" kern="1200" dirty="0" err="1"/>
            <a:t>세대에</a:t>
          </a:r>
          <a:r>
            <a:rPr lang="en-US" sz="2400" kern="1200" dirty="0"/>
            <a:t> </a:t>
          </a:r>
          <a:r>
            <a:rPr lang="en-US" sz="2400" kern="1200" dirty="0" err="1"/>
            <a:t>가까워질수록</a:t>
          </a:r>
          <a:r>
            <a:rPr lang="en-US" sz="2400" kern="1200" dirty="0"/>
            <a:t> </a:t>
          </a:r>
          <a:r>
            <a:rPr lang="en-US" sz="2400" kern="1200" dirty="0" err="1"/>
            <a:t>스스로</a:t>
          </a:r>
          <a:r>
            <a:rPr lang="en-US" sz="2400" kern="1200" dirty="0"/>
            <a:t> </a:t>
          </a:r>
          <a:r>
            <a:rPr lang="en-US" sz="2400" kern="1200" dirty="0" err="1"/>
            <a:t>독립하기</a:t>
          </a:r>
          <a:r>
            <a:rPr lang="en-US" sz="2400" kern="1200" dirty="0"/>
            <a:t> </a:t>
          </a:r>
          <a:r>
            <a:rPr lang="en-US" sz="2400" kern="1200" dirty="0" err="1"/>
            <a:t>보다는</a:t>
          </a:r>
          <a:r>
            <a:rPr lang="en-US" sz="2400" kern="1200" dirty="0"/>
            <a:t> </a:t>
          </a:r>
          <a:r>
            <a:rPr lang="en-US" sz="2400" kern="1200" dirty="0" err="1"/>
            <a:t>현재의</a:t>
          </a:r>
          <a:r>
            <a:rPr lang="en-US" sz="2400" kern="1200" dirty="0"/>
            <a:t> </a:t>
          </a:r>
          <a:r>
            <a:rPr lang="en-US" sz="2400" kern="1200" dirty="0" err="1"/>
            <a:t>직업에</a:t>
          </a:r>
          <a:r>
            <a:rPr lang="en-US" sz="2400" kern="1200" dirty="0"/>
            <a:t> </a:t>
          </a:r>
          <a:r>
            <a:rPr lang="en-US" sz="2400" kern="1200" dirty="0" err="1"/>
            <a:t>만족하는</a:t>
          </a:r>
          <a:r>
            <a:rPr lang="en-US" sz="2400" kern="1200" dirty="0"/>
            <a:t> </a:t>
          </a:r>
          <a:r>
            <a:rPr lang="en-US" sz="2400" kern="1200" dirty="0" err="1"/>
            <a:t>성향</a:t>
          </a:r>
          <a:endParaRPr lang="en-US" sz="2400" kern="1200" dirty="0"/>
        </a:p>
      </dsp:txBody>
      <dsp:txXfrm>
        <a:off x="0" y="2125"/>
        <a:ext cx="10515600" cy="1449431"/>
      </dsp:txXfrm>
    </dsp:sp>
    <dsp:sp modelId="{7046F7AE-6F3D-430D-9F7C-97D365063EF3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C5533-53D6-4425-BD69-95290F12DB4B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세대의 ‘</a:t>
          </a:r>
          <a:r>
            <a:rPr lang="ko-KR" sz="2400" kern="1200" dirty="0" err="1"/>
            <a:t>안정지향’이</a:t>
          </a:r>
          <a:r>
            <a:rPr lang="ko-KR" sz="2400" kern="1200" dirty="0"/>
            <a:t> 그들의 소비형태에 영향 줌</a:t>
          </a:r>
          <a:endParaRPr lang="en-US" sz="2400" kern="1200" dirty="0"/>
        </a:p>
      </dsp:txBody>
      <dsp:txXfrm>
        <a:off x="0" y="1451556"/>
        <a:ext cx="10515600" cy="1449431"/>
      </dsp:txXfrm>
    </dsp:sp>
    <dsp:sp modelId="{2446C626-FD2B-4E4C-8E61-0512B59BABB3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BB17-4AEA-4980-AF35-31DC722F7205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소비의욕이 낮거나 지극히 신중한 경향</a:t>
          </a:r>
          <a:endParaRPr lang="en-US" sz="2400" kern="1200" dirty="0"/>
        </a:p>
      </dsp:txBody>
      <dsp:txXfrm>
        <a:off x="0" y="2900987"/>
        <a:ext cx="10515600" cy="14494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69D34-79E3-4411-ABC5-70DFE4A85BBF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7A883-52B0-45CA-8F17-834A9EB1BD67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세대가 즐겨 사용하는 ‘</a:t>
          </a:r>
          <a:r>
            <a:rPr lang="ko-KR" sz="2400" kern="1200" dirty="0" err="1"/>
            <a:t>코스파’란</a:t>
          </a:r>
          <a:r>
            <a:rPr lang="ko-KR" sz="2400" kern="1200" dirty="0"/>
            <a:t> 코스트 </a:t>
          </a:r>
          <a:r>
            <a:rPr lang="ko-KR" sz="2400" kern="1200" dirty="0" err="1"/>
            <a:t>퍼포먼스’의</a:t>
          </a:r>
          <a:r>
            <a:rPr lang="ko-KR" sz="2400" kern="1200" dirty="0"/>
            <a:t> 약자로 비용대비 효과를 의미</a:t>
          </a:r>
          <a:endParaRPr lang="en-US" sz="2400" kern="1200" dirty="0"/>
        </a:p>
      </dsp:txBody>
      <dsp:txXfrm>
        <a:off x="0" y="2125"/>
        <a:ext cx="10515600" cy="1449431"/>
      </dsp:txXfrm>
    </dsp:sp>
    <dsp:sp modelId="{B9C0701D-143B-467A-8AA0-9D2D4D184BBD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336DE-BC71-4103-AF43-7B553B136FBD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우리나라에서 말하는 ‘</a:t>
          </a:r>
          <a:r>
            <a:rPr lang="ko-KR" sz="2400" kern="1200" dirty="0" err="1"/>
            <a:t>가성비’와</a:t>
          </a:r>
          <a:r>
            <a:rPr lang="ko-KR" sz="2400" kern="1200" dirty="0"/>
            <a:t> 비슷한 말</a:t>
          </a:r>
          <a:endParaRPr lang="en-US" sz="2400" kern="1200" dirty="0"/>
        </a:p>
      </dsp:txBody>
      <dsp:txXfrm>
        <a:off x="0" y="1451556"/>
        <a:ext cx="10515600" cy="1449431"/>
      </dsp:txXfrm>
    </dsp:sp>
    <dsp:sp modelId="{A13EEEAE-3DA2-447A-8ADC-9EF008944D2F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84D01-90CF-44C4-BB84-E12AC28A4396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과거의 젊은이들처럼 소비의욕이 왕성하여 신상품에 직접적인 반응을 보이거나 허영을 부리기 위해 호화로운 소비를 하지 않는다는 것을 의미</a:t>
          </a:r>
          <a:endParaRPr lang="en-US" sz="2400" kern="1200" dirty="0"/>
        </a:p>
      </dsp:txBody>
      <dsp:txXfrm>
        <a:off x="0" y="2900987"/>
        <a:ext cx="10515600" cy="14494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A5BDD-1690-45ED-8997-4C0F7E70DB7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64D7-30E6-48C2-A4F7-D4732CDCA9F2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젊은이들의 고가 소비재의 이탈 </a:t>
          </a:r>
          <a:r>
            <a:rPr lang="ko-KR" sz="2400" kern="1200" dirty="0" err="1"/>
            <a:t>현상’은</a:t>
          </a:r>
          <a:r>
            <a:rPr lang="ko-KR" sz="2400" kern="1200" dirty="0"/>
            <a:t> 많은 관심을 끌고 있음</a:t>
          </a:r>
          <a:endParaRPr lang="en-US" sz="2400" kern="1200" dirty="0"/>
        </a:p>
      </dsp:txBody>
      <dsp:txXfrm>
        <a:off x="0" y="2124"/>
        <a:ext cx="10515600" cy="1449029"/>
      </dsp:txXfrm>
    </dsp:sp>
    <dsp:sp modelId="{74074925-0722-4609-885A-81DC76E68FF8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9741-3912-4B6A-84F5-801C6CA676A1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본 역사상 가장 풍요로웠던 시기에 태어나 자라난 반면</a:t>
          </a:r>
          <a:r>
            <a:rPr lang="en-US" sz="2400" kern="1200" dirty="0"/>
            <a:t>, </a:t>
          </a:r>
          <a:r>
            <a:rPr lang="ko-KR" sz="2400" kern="1200" dirty="0"/>
            <a:t>장기 불황에도 익숙하다는 점</a:t>
          </a:r>
          <a:endParaRPr lang="en-US" sz="2400" kern="1200" dirty="0"/>
        </a:p>
      </dsp:txBody>
      <dsp:txXfrm>
        <a:off x="0" y="1451154"/>
        <a:ext cx="10515600" cy="1449029"/>
      </dsp:txXfrm>
    </dsp:sp>
    <dsp:sp modelId="{337836CD-A5C0-4170-8686-55D3AFF2C666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016E9-897A-4E39-A927-B9B12E517F74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거품경제 붕괴 후 생활에 큰 변화를 가져오는 ‘새로운 상품’ 대신 디플레이션 상품과 서비스가 증가했다는 점</a:t>
          </a:r>
          <a:endParaRPr lang="en-US" sz="2400" kern="1200" dirty="0"/>
        </a:p>
      </dsp:txBody>
      <dsp:txXfrm>
        <a:off x="0" y="2900183"/>
        <a:ext cx="10515600" cy="1449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793C-84C2-4E59-AC6A-062800A7EA46}">
      <dsp:nvSpPr>
        <dsp:cNvPr id="0" name=""/>
        <dsp:cNvSpPr/>
      </dsp:nvSpPr>
      <dsp:spPr>
        <a:xfrm>
          <a:off x="63780" y="76232"/>
          <a:ext cx="4200078" cy="42000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싸면서 그럭저럭 괜찮은’ 상품과 서비스가 늘어났다는 의미</a:t>
          </a:r>
          <a:endParaRPr lang="en-US" sz="2400" kern="1200" dirty="0"/>
        </a:p>
      </dsp:txBody>
      <dsp:txXfrm>
        <a:off x="678867" y="691319"/>
        <a:ext cx="2969904" cy="2969904"/>
      </dsp:txXfrm>
    </dsp:sp>
    <dsp:sp modelId="{FD4C8E65-DB84-493B-BCDD-F7F35A039A5C}">
      <dsp:nvSpPr>
        <dsp:cNvPr id="0" name=""/>
        <dsp:cNvSpPr/>
      </dsp:nvSpPr>
      <dsp:spPr>
        <a:xfrm rot="21596700">
          <a:off x="3933414" y="-515016"/>
          <a:ext cx="2578926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3933414" y="-231307"/>
        <a:ext cx="2153668" cy="850516"/>
      </dsp:txXfrm>
    </dsp:sp>
    <dsp:sp modelId="{8F73C242-FE2A-41FB-A0E6-1965698389F6}">
      <dsp:nvSpPr>
        <dsp:cNvPr id="0" name=""/>
        <dsp:cNvSpPr/>
      </dsp:nvSpPr>
      <dsp:spPr>
        <a:xfrm>
          <a:off x="6314497" y="76232"/>
          <a:ext cx="4200078" cy="420007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100</a:t>
          </a:r>
          <a:r>
            <a:rPr lang="ko-KR" sz="2000" kern="1200" dirty="0" err="1"/>
            <a:t>엔짜리</a:t>
          </a:r>
          <a:r>
            <a:rPr lang="ko-KR" sz="2000" kern="1200" dirty="0"/>
            <a:t> 가게</a:t>
          </a:r>
          <a:r>
            <a:rPr lang="en-US" sz="2000" kern="1200" dirty="0"/>
            <a:t>, </a:t>
          </a:r>
          <a:r>
            <a:rPr lang="ko-KR" sz="2000" kern="1200" dirty="0"/>
            <a:t>편의점</a:t>
          </a:r>
          <a:r>
            <a:rPr lang="en-US" altLang="ko-KR" sz="2000" kern="1200" dirty="0"/>
            <a:t>,</a:t>
          </a:r>
          <a:r>
            <a:rPr lang="ko-KR" sz="2000" kern="1200" dirty="0"/>
            <a:t> </a:t>
          </a:r>
          <a:r>
            <a:rPr lang="ko-KR" sz="2000" kern="1200" dirty="0" err="1"/>
            <a:t>프라이빗</a:t>
          </a:r>
          <a:r>
            <a:rPr lang="ko-KR" sz="2000" kern="1200" dirty="0"/>
            <a:t> 브랜드</a:t>
          </a:r>
          <a:r>
            <a:rPr lang="en-US" sz="2000" kern="1200" dirty="0"/>
            <a:t>, </a:t>
          </a:r>
          <a:r>
            <a:rPr lang="ko-KR" sz="2000" kern="1200" dirty="0" err="1"/>
            <a:t>아울렛등</a:t>
          </a:r>
          <a:r>
            <a:rPr lang="ko-KR" sz="2000" kern="1200" dirty="0"/>
            <a:t> 돈을 크게 들이지 않아도 어느 정도 질 좋은 물건을 살 수 있게 된 것이 </a:t>
          </a:r>
          <a:r>
            <a:rPr lang="ko-KR" sz="2000" kern="1200" dirty="0" err="1"/>
            <a:t>사토리</a:t>
          </a:r>
          <a:r>
            <a:rPr lang="ko-KR" sz="2000" kern="1200" dirty="0"/>
            <a:t> 세대의 소비성향에 변화를 가져왔다는 것</a:t>
          </a:r>
          <a:endParaRPr lang="en-US" sz="2000" kern="1200" dirty="0"/>
        </a:p>
      </dsp:txBody>
      <dsp:txXfrm>
        <a:off x="6929584" y="691319"/>
        <a:ext cx="2969904" cy="2969904"/>
      </dsp:txXfrm>
    </dsp:sp>
    <dsp:sp modelId="{07436FEF-4415-4188-97E2-40F95511FB2A}">
      <dsp:nvSpPr>
        <dsp:cNvPr id="0" name=""/>
        <dsp:cNvSpPr/>
      </dsp:nvSpPr>
      <dsp:spPr>
        <a:xfrm rot="10803300">
          <a:off x="4079391" y="3450173"/>
          <a:ext cx="2578926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 rot="10800000">
        <a:off x="4504649" y="3733882"/>
        <a:ext cx="2153668" cy="8505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61122-5170-4259-96E3-03403E7CCA44}">
      <dsp:nvSpPr>
        <dsp:cNvPr id="0" name=""/>
        <dsp:cNvSpPr/>
      </dsp:nvSpPr>
      <dsp:spPr>
        <a:xfrm>
          <a:off x="1283" y="73062"/>
          <a:ext cx="4205213" cy="4205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2000</a:t>
          </a:r>
          <a:r>
            <a:rPr lang="ko-KR" sz="2400" kern="1200" dirty="0"/>
            <a:t>년 이후 일본은 수직 중시의 인간관계에서 수평 중시로 변화</a:t>
          </a:r>
          <a:endParaRPr lang="en-US" sz="2400" kern="1200" dirty="0"/>
        </a:p>
      </dsp:txBody>
      <dsp:txXfrm>
        <a:off x="617122" y="688901"/>
        <a:ext cx="2973535" cy="2973535"/>
      </dsp:txXfrm>
    </dsp:sp>
    <dsp:sp modelId="{7BC45BDA-BDA0-40C0-9BEE-A3B552CF3C2A}">
      <dsp:nvSpPr>
        <dsp:cNvPr id="0" name=""/>
        <dsp:cNvSpPr/>
      </dsp:nvSpPr>
      <dsp:spPr>
        <a:xfrm rot="5400000">
          <a:off x="4553426" y="1618478"/>
          <a:ext cx="1471824" cy="11143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11A8-2463-475C-9A14-2842ADBF2EA3}">
      <dsp:nvSpPr>
        <dsp:cNvPr id="0" name=""/>
        <dsp:cNvSpPr/>
      </dsp:nvSpPr>
      <dsp:spPr>
        <a:xfrm>
          <a:off x="6309103" y="73062"/>
          <a:ext cx="4205213" cy="4205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 dirty="0"/>
            <a:t>부모나 교사 이외의 어른들과 관계 맺는 일이 줄</a:t>
          </a:r>
          <a:r>
            <a:rPr lang="ko-KR" altLang="en-US" sz="2000" kern="1200" dirty="0"/>
            <a:t>면서</a:t>
          </a:r>
          <a:r>
            <a:rPr lang="ko-KR" sz="2000" kern="1200" dirty="0"/>
            <a:t> 어른에 대한 예절을 습득하거나 인생의 목표를 세우기 힘들어진 대신</a:t>
          </a:r>
          <a:r>
            <a:rPr lang="en-US" sz="2000" kern="1200" dirty="0"/>
            <a:t>, </a:t>
          </a:r>
          <a:r>
            <a:rPr lang="ko-KR" sz="2000" kern="1200" dirty="0"/>
            <a:t>같은 세대끼리 지내는 일이 많아졌다는 것</a:t>
          </a:r>
          <a:endParaRPr lang="en-US" sz="2000" kern="1200" dirty="0"/>
        </a:p>
      </dsp:txBody>
      <dsp:txXfrm>
        <a:off x="6924942" y="688901"/>
        <a:ext cx="2973535" cy="29735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9E3DB-6F0D-491E-97AD-08FE68E814F6}">
      <dsp:nvSpPr>
        <dsp:cNvPr id="0" name=""/>
        <dsp:cNvSpPr/>
      </dsp:nvSpPr>
      <dsp:spPr>
        <a:xfrm>
          <a:off x="0" y="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 dirty="0" err="1"/>
            <a:t>친구란</a:t>
          </a:r>
          <a:r>
            <a:rPr lang="ko-KR" sz="2100" kern="1200" dirty="0"/>
            <a:t> 고민을 서로 나누는 상대임과 동시에 위험도 안고 있는 관계라는 특성을 지님</a:t>
          </a:r>
          <a:r>
            <a:rPr lang="en-US" sz="2100" kern="1200" dirty="0"/>
            <a:t>. </a:t>
          </a:r>
        </a:p>
      </dsp:txBody>
      <dsp:txXfrm>
        <a:off x="38244" y="38244"/>
        <a:ext cx="7529240" cy="1229275"/>
      </dsp:txXfrm>
    </dsp:sp>
    <dsp:sp modelId="{BC1ED2B1-2578-4A1D-BF23-444A18B7B65D}">
      <dsp:nvSpPr>
        <dsp:cNvPr id="0" name=""/>
        <dsp:cNvSpPr/>
      </dsp:nvSpPr>
      <dsp:spPr>
        <a:xfrm>
          <a:off x="788669" y="152339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서로 상처 주지 않도록 마음을 씀</a:t>
          </a:r>
          <a:r>
            <a:rPr lang="en-US" sz="2100" kern="1200"/>
            <a:t>, </a:t>
          </a:r>
          <a:r>
            <a:rPr lang="ko-KR" sz="2100" kern="1200"/>
            <a:t>그 이유는 수직 관계 보다 수평적인 관계에서 훨씬 많은 스트레스를 받기 때문</a:t>
          </a:r>
          <a:endParaRPr lang="en-US" sz="2100" kern="1200"/>
        </a:p>
      </dsp:txBody>
      <dsp:txXfrm>
        <a:off x="826913" y="1561634"/>
        <a:ext cx="7224355" cy="1229275"/>
      </dsp:txXfrm>
    </dsp:sp>
    <dsp:sp modelId="{F56A9DDE-7ACE-44D2-9A35-FE833C24991F}">
      <dsp:nvSpPr>
        <dsp:cNvPr id="0" name=""/>
        <dsp:cNvSpPr/>
      </dsp:nvSpPr>
      <dsp:spPr>
        <a:xfrm>
          <a:off x="1577339" y="304678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/>
            <a:t>친구 관계에서 상호 이해를 기대하기보다는 문제를 회피하면서 처신하는 경향</a:t>
          </a:r>
          <a:endParaRPr lang="en-US" sz="2100" kern="1200"/>
        </a:p>
      </dsp:txBody>
      <dsp:txXfrm>
        <a:off x="1615583" y="3085024"/>
        <a:ext cx="7224355" cy="1229275"/>
      </dsp:txXfrm>
    </dsp:sp>
    <dsp:sp modelId="{AB281731-63B7-43B3-B026-D333EBB86AA7}">
      <dsp:nvSpPr>
        <dsp:cNvPr id="0" name=""/>
        <dsp:cNvSpPr/>
      </dsp:nvSpPr>
      <dsp:spPr>
        <a:xfrm>
          <a:off x="8089513" y="990203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01</a:t>
          </a:r>
        </a:p>
      </dsp:txBody>
      <dsp:txXfrm>
        <a:off x="8280481" y="990203"/>
        <a:ext cx="466810" cy="638681"/>
      </dsp:txXfrm>
    </dsp:sp>
    <dsp:sp modelId="{FA4256EF-2499-4A97-86D8-EC5FF9ADCC69}">
      <dsp:nvSpPr>
        <dsp:cNvPr id="0" name=""/>
        <dsp:cNvSpPr/>
      </dsp:nvSpPr>
      <dsp:spPr>
        <a:xfrm>
          <a:off x="8878183" y="2504889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02</a:t>
          </a:r>
        </a:p>
      </dsp:txBody>
      <dsp:txXfrm>
        <a:off x="9069151" y="2504889"/>
        <a:ext cx="466810" cy="6386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17612-8F22-4ECA-A540-228906BDFF25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 err="1"/>
            <a:t>사토리</a:t>
          </a:r>
          <a:r>
            <a:rPr lang="ko-KR" sz="1800" kern="1200" dirty="0"/>
            <a:t> 세대의 인간관계가 소셜미디어를 통해 수평적으로 확대되면서 그 인간관계를 유지하기 위해 ‘소액 </a:t>
          </a:r>
          <a:r>
            <a:rPr lang="ko-KR" sz="1800" kern="1200" dirty="0" err="1"/>
            <a:t>사교비’의</a:t>
          </a:r>
          <a:r>
            <a:rPr lang="ko-KR" sz="1800" kern="1200" dirty="0"/>
            <a:t> 특징을 지니게 됨</a:t>
          </a:r>
          <a:endParaRPr lang="en-US" sz="1800" kern="1200" dirty="0"/>
        </a:p>
      </dsp:txBody>
      <dsp:txXfrm>
        <a:off x="38234" y="38234"/>
        <a:ext cx="7529629" cy="1228933"/>
      </dsp:txXfrm>
    </dsp:sp>
    <dsp:sp modelId="{B01D5600-9CFC-4D0D-AF5F-CB9E6ACB7EF6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넓어진 인간관계를 위해 작은 규모의 소비를 여러번 나누어 하고 있다는 것</a:t>
          </a:r>
          <a:endParaRPr lang="en-US" sz="1800" kern="1200"/>
        </a:p>
      </dsp:txBody>
      <dsp:txXfrm>
        <a:off x="826903" y="1561202"/>
        <a:ext cx="7224611" cy="1228933"/>
      </dsp:txXfrm>
    </dsp:sp>
    <dsp:sp modelId="{98528858-5920-4A16-87D3-8DD33D330408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그것을 통해 ‘작은 행복’을 추구한다고함</a:t>
          </a:r>
          <a:endParaRPr lang="en-US" sz="1800" kern="1200"/>
        </a:p>
      </dsp:txBody>
      <dsp:txXfrm>
        <a:off x="1615573" y="3084170"/>
        <a:ext cx="7224611" cy="1228933"/>
      </dsp:txXfrm>
    </dsp:sp>
    <dsp:sp modelId="{60CCFE86-6FFA-4610-BA24-3CA987CA48A7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03</a:t>
          </a:r>
        </a:p>
      </dsp:txBody>
      <dsp:txXfrm>
        <a:off x="8280664" y="989929"/>
        <a:ext cx="466680" cy="638504"/>
      </dsp:txXfrm>
    </dsp:sp>
    <dsp:sp modelId="{70F87D86-930C-4E81-B943-230289AB4C45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04</a:t>
          </a:r>
        </a:p>
      </dsp:txBody>
      <dsp:txXfrm>
        <a:off x="9069334" y="2504195"/>
        <a:ext cx="466680" cy="6385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0087-9B99-4D3B-89B5-7427CB269F80}">
      <dsp:nvSpPr>
        <dsp:cNvPr id="0" name=""/>
        <dsp:cNvSpPr/>
      </dsp:nvSpPr>
      <dsp:spPr>
        <a:xfrm>
          <a:off x="0" y="4149"/>
          <a:ext cx="1051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세대는 연애와 결혼에 대해 과거 어느 때보다 낮은 관심</a:t>
          </a:r>
          <a:endParaRPr lang="en-US" sz="2400" kern="1200" dirty="0"/>
        </a:p>
      </dsp:txBody>
      <dsp:txXfrm>
        <a:off x="47519" y="51668"/>
        <a:ext cx="10420562" cy="878402"/>
      </dsp:txXfrm>
    </dsp:sp>
    <dsp:sp modelId="{377154D3-7C83-4F76-AA4E-16FA92370CD9}">
      <dsp:nvSpPr>
        <dsp:cNvPr id="0" name=""/>
        <dsp:cNvSpPr/>
      </dsp:nvSpPr>
      <dsp:spPr>
        <a:xfrm>
          <a:off x="0" y="1127349"/>
          <a:ext cx="1051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남성이 여성보다 결혼에 대해 소극적인 경향</a:t>
          </a:r>
          <a:endParaRPr lang="en-US" sz="2400" kern="1200" dirty="0"/>
        </a:p>
      </dsp:txBody>
      <dsp:txXfrm>
        <a:off x="47519" y="1174868"/>
        <a:ext cx="10420562" cy="878402"/>
      </dsp:txXfrm>
    </dsp:sp>
    <dsp:sp modelId="{26948A68-3C39-4141-8C66-7DFFE14D211C}">
      <dsp:nvSpPr>
        <dsp:cNvPr id="0" name=""/>
        <dsp:cNvSpPr/>
      </dsp:nvSpPr>
      <dsp:spPr>
        <a:xfrm>
          <a:off x="0" y="2250549"/>
          <a:ext cx="1051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세대는 연애이탈 현상을 갖고 있음</a:t>
          </a:r>
          <a:endParaRPr lang="en-US" sz="2400" kern="1200" dirty="0"/>
        </a:p>
      </dsp:txBody>
      <dsp:txXfrm>
        <a:off x="47519" y="2298068"/>
        <a:ext cx="10420562" cy="878402"/>
      </dsp:txXfrm>
    </dsp:sp>
    <dsp:sp modelId="{F05D1CEB-5110-4E38-AE39-7307383081DE}">
      <dsp:nvSpPr>
        <dsp:cNvPr id="0" name=""/>
        <dsp:cNvSpPr/>
      </dsp:nvSpPr>
      <dsp:spPr>
        <a:xfrm>
          <a:off x="0" y="3373749"/>
          <a:ext cx="1051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결혼은 </a:t>
          </a:r>
          <a:r>
            <a:rPr lang="ko-KR" sz="2400" kern="1200" dirty="0" err="1"/>
            <a:t>당연하다’는</a:t>
          </a:r>
          <a:r>
            <a:rPr lang="ko-KR" sz="2400" kern="1200" dirty="0"/>
            <a:t> 가치관도 감소함</a:t>
          </a:r>
          <a:endParaRPr lang="en-US" sz="2400" kern="1200" dirty="0"/>
        </a:p>
      </dsp:txBody>
      <dsp:txXfrm>
        <a:off x="47519" y="3421268"/>
        <a:ext cx="104205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C63D-857C-4744-8264-BA64CD7DBCF4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D3ADB-C185-4F62-9C8C-8897E79D6805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거의 모두가 고용노동자 즉 샐러리맨이 되는 세대</a:t>
          </a:r>
          <a:r>
            <a:rPr lang="en-US" sz="2400" kern="1200" dirty="0"/>
            <a:t>. </a:t>
          </a:r>
          <a:r>
            <a:rPr lang="ko-KR" sz="2400" kern="1200" dirty="0" err="1"/>
            <a:t>단카이</a:t>
          </a:r>
          <a:r>
            <a:rPr lang="ko-KR" sz="2400" kern="1200" dirty="0"/>
            <a:t> 남성의 진학률은 </a:t>
          </a:r>
          <a:r>
            <a:rPr lang="en-US" sz="2400" kern="1200" dirty="0"/>
            <a:t>1947</a:t>
          </a:r>
          <a:r>
            <a:rPr lang="ko-KR" sz="2400" kern="1200" dirty="0"/>
            <a:t>년생의 경우 교교 진학률이 </a:t>
          </a:r>
          <a:r>
            <a:rPr lang="en-US" sz="2400" kern="1200" dirty="0"/>
            <a:t>67% </a:t>
          </a:r>
          <a:r>
            <a:rPr lang="ko-KR" sz="2400" kern="1200" dirty="0"/>
            <a:t>대학 진학률이 약 </a:t>
          </a:r>
          <a:r>
            <a:rPr lang="en-US" sz="2400" kern="1200" dirty="0"/>
            <a:t>20%</a:t>
          </a:r>
          <a:r>
            <a:rPr lang="ko-KR" sz="2400" kern="1200" dirty="0"/>
            <a:t>로 중졸의 </a:t>
          </a:r>
          <a:r>
            <a:rPr lang="en-US" sz="2400" kern="1200" dirty="0"/>
            <a:t>30% </a:t>
          </a:r>
          <a:r>
            <a:rPr lang="ko-KR" sz="2400" kern="1200" dirty="0"/>
            <a:t>정도 고졸의 </a:t>
          </a:r>
          <a:r>
            <a:rPr lang="en-US" sz="2400" kern="1200" dirty="0"/>
            <a:t>50% </a:t>
          </a:r>
          <a:r>
            <a:rPr lang="ko-KR" sz="2400" kern="1200" dirty="0"/>
            <a:t>정도가 취업</a:t>
          </a:r>
          <a:endParaRPr lang="en-US" sz="2400" kern="1200" dirty="0"/>
        </a:p>
      </dsp:txBody>
      <dsp:txXfrm>
        <a:off x="0" y="2125"/>
        <a:ext cx="10515600" cy="1449431"/>
      </dsp:txXfrm>
    </dsp:sp>
    <dsp:sp modelId="{6D26F7B0-3BDB-4B7E-93E9-8B443EFF516F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CD7BD-FF15-4E8C-89D6-F8A8C8AFA4E1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자신의 벌이만으로 생활이 가능한 경제적 자립을 원했음</a:t>
          </a:r>
          <a:r>
            <a:rPr lang="en-US" sz="2400" kern="1200" dirty="0"/>
            <a:t>, </a:t>
          </a:r>
          <a:r>
            <a:rPr lang="ko-KR" sz="2400" kern="1200" dirty="0"/>
            <a:t>일하지 않으면 전업주부가 될 수 있는 가정이라는 것은 꿈</a:t>
          </a:r>
          <a:endParaRPr lang="en-US" sz="2400" kern="1200" dirty="0"/>
        </a:p>
      </dsp:txBody>
      <dsp:txXfrm>
        <a:off x="0" y="1451556"/>
        <a:ext cx="10515600" cy="1449431"/>
      </dsp:txXfrm>
    </dsp:sp>
    <dsp:sp modelId="{D6D4AD44-FD13-4CD5-B834-884F139C9FB4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C00A2-D934-46AF-9FD4-68EE6AFE30A9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일하기 시작하는 시점부터 회사인간이 되기 쉬운 환경에 있었던 최초의 세대</a:t>
          </a:r>
          <a:r>
            <a:rPr lang="ko-KR" altLang="en-US" sz="2400" kern="1200" dirty="0"/>
            <a:t>였다고 함</a:t>
          </a:r>
          <a:r>
            <a:rPr lang="en-US" sz="2400" kern="1200" dirty="0"/>
            <a:t>.</a:t>
          </a:r>
        </a:p>
      </dsp:txBody>
      <dsp:txXfrm>
        <a:off x="0" y="2900987"/>
        <a:ext cx="10515600" cy="14494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B18F4-078C-48D3-B543-AC2CF256D7B1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 dirty="0" err="1">
              <a:hlinkClick xmlns:r="http://schemas.openxmlformats.org/officeDocument/2006/relationships" r:id="rId1"/>
            </a:rPr>
            <a:t>단카이</a:t>
          </a:r>
          <a:r>
            <a:rPr lang="ko-KR" sz="2300" kern="1200" dirty="0">
              <a:hlinkClick xmlns:r="http://schemas.openxmlformats.org/officeDocument/2006/relationships" r:id="rId1"/>
            </a:rPr>
            <a:t> 세대의 특징</a:t>
          </a:r>
          <a:endParaRPr lang="en-US" sz="2300" kern="1200" dirty="0"/>
        </a:p>
      </dsp:txBody>
      <dsp:txXfrm>
        <a:off x="28038" y="28038"/>
        <a:ext cx="7298593" cy="901218"/>
      </dsp:txXfrm>
    </dsp:sp>
    <dsp:sp modelId="{485FC835-A476-4E27-99C0-277F16292E58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hlinkClick xmlns:r="http://schemas.openxmlformats.org/officeDocument/2006/relationships" r:id="rId1"/>
            </a:rPr>
            <a:t>https://www.youtube.com/watch?v=HdDOYm-crMk</a:t>
          </a:r>
          <a:r>
            <a:rPr lang="en-US" sz="2300" kern="1200"/>
            <a:t> </a:t>
          </a:r>
        </a:p>
      </dsp:txBody>
      <dsp:txXfrm>
        <a:off x="732583" y="1159385"/>
        <a:ext cx="7029617" cy="901218"/>
      </dsp:txXfrm>
    </dsp:sp>
    <dsp:sp modelId="{EB98EE35-6EA6-4D01-BB64-01237808E589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사토리 세대의 특징</a:t>
          </a:r>
          <a:endParaRPr lang="en-US" sz="2300" kern="1200"/>
        </a:p>
      </dsp:txBody>
      <dsp:txXfrm>
        <a:off x="1426612" y="2290733"/>
        <a:ext cx="7040133" cy="901218"/>
      </dsp:txXfrm>
    </dsp:sp>
    <dsp:sp modelId="{DBC18495-6E1E-4A23-B730-F4B18D8E7A33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hlinkClick xmlns:r="http://schemas.openxmlformats.org/officeDocument/2006/relationships" r:id="rId2"/>
            </a:rPr>
            <a:t>https://www.youtube.com/watch?v=i6oD2FgeUpo</a:t>
          </a:r>
          <a:endParaRPr lang="en-US" sz="2300" kern="1200"/>
        </a:p>
      </dsp:txBody>
      <dsp:txXfrm>
        <a:off x="2131157" y="3422081"/>
        <a:ext cx="7029617" cy="901218"/>
      </dsp:txXfrm>
    </dsp:sp>
    <dsp:sp modelId="{B8DB5E20-6FE9-425B-916B-91B69C5DD4C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30242" y="733200"/>
        <a:ext cx="342233" cy="468236"/>
      </dsp:txXfrm>
    </dsp:sp>
    <dsp:sp modelId="{A6D7237E-61EA-4183-A7DD-249FDD3D678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34787" y="1864548"/>
        <a:ext cx="342233" cy="468236"/>
      </dsp:txXfrm>
    </dsp:sp>
    <dsp:sp modelId="{C58A5441-773A-400E-A99A-1C55ADA7A9FE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328817" y="2995896"/>
        <a:ext cx="342233" cy="4682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B59C-FDF6-4559-AC52-00EC41105301}">
      <dsp:nvSpPr>
        <dsp:cNvPr id="0" name=""/>
        <dsp:cNvSpPr/>
      </dsp:nvSpPr>
      <dsp:spPr>
        <a:xfrm>
          <a:off x="3868685" y="787157"/>
          <a:ext cx="2778228" cy="2778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CAE83-2398-496A-ABBD-1B947DA4DF2E}">
      <dsp:nvSpPr>
        <dsp:cNvPr id="0" name=""/>
        <dsp:cNvSpPr/>
      </dsp:nvSpPr>
      <dsp:spPr>
        <a:xfrm>
          <a:off x="3961200" y="879866"/>
          <a:ext cx="2592920" cy="259281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/>
            <a:t>감사합니다</a:t>
          </a:r>
          <a:r>
            <a:rPr lang="en-US" sz="2800" kern="1200" dirty="0"/>
            <a:t>  </a:t>
          </a:r>
        </a:p>
      </dsp:txBody>
      <dsp:txXfrm>
        <a:off x="4331816" y="1250268"/>
        <a:ext cx="1852245" cy="1852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0E0B4-1A20-413F-A002-7D95501569F8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EA682-B851-4F64-929B-695B6F96FE9E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700" kern="1200" dirty="0" err="1"/>
            <a:t>단카이</a:t>
          </a:r>
          <a:r>
            <a:rPr lang="ko-KR" sz="2700" kern="1200" dirty="0"/>
            <a:t> </a:t>
          </a:r>
          <a:r>
            <a:rPr lang="ko-KR" sz="2700" kern="1200" dirty="0" err="1"/>
            <a:t>세대란</a:t>
          </a:r>
          <a:r>
            <a:rPr lang="ko-KR" sz="2700" kern="1200" dirty="0"/>
            <a:t> 그들 자신이 전후</a:t>
          </a:r>
          <a:r>
            <a:rPr lang="en-US" sz="2700" kern="1200" dirty="0"/>
            <a:t>(</a:t>
          </a:r>
          <a:r>
            <a:rPr lang="ko-KR" sz="2700" kern="1200" dirty="0"/>
            <a:t>戰後</a:t>
          </a:r>
          <a:r>
            <a:rPr lang="en-US" sz="2700" kern="1200" dirty="0"/>
            <a:t>)</a:t>
          </a:r>
          <a:r>
            <a:rPr lang="ko-KR" sz="2700" kern="1200" dirty="0"/>
            <a:t>에 형성된 신세대였음을 알 수 있음</a:t>
          </a:r>
          <a:endParaRPr lang="en-US" sz="2700" kern="1200" dirty="0"/>
        </a:p>
      </dsp:txBody>
      <dsp:txXfrm>
        <a:off x="0" y="2125"/>
        <a:ext cx="10515600" cy="1449431"/>
      </dsp:txXfrm>
    </dsp:sp>
    <dsp:sp modelId="{FF4E0884-CFA6-45C9-96BC-3C1E4538113F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74634-7E27-4C1B-BC69-801AA16DE01D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700" kern="1200" dirty="0"/>
            <a:t>그들은 </a:t>
          </a:r>
          <a:r>
            <a:rPr lang="en-US" sz="2700" kern="1200" dirty="0"/>
            <a:t>2</a:t>
          </a:r>
          <a:r>
            <a:rPr lang="ko-KR" sz="2700" kern="1200" dirty="0"/>
            <a:t>차대전 후 미국의 영향 아래 발달한 새로운 정치경제의 체제 안에서 성장</a:t>
          </a:r>
          <a:r>
            <a:rPr lang="ko-KR" altLang="en-US" sz="2700" kern="1200" dirty="0"/>
            <a:t>함</a:t>
          </a:r>
          <a:endParaRPr lang="en-US" sz="2700" kern="1200" dirty="0"/>
        </a:p>
      </dsp:txBody>
      <dsp:txXfrm>
        <a:off x="0" y="1451556"/>
        <a:ext cx="10515600" cy="1449431"/>
      </dsp:txXfrm>
    </dsp:sp>
    <dsp:sp modelId="{141C163F-A79F-4A4B-B3F2-9E9ADC02DDC6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05D0E-7BAE-484B-A6B7-E463D9E9DFA1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700" kern="1200" dirty="0"/>
            <a:t>교육 개혁을 통해 만들어진 새로운 학교에서 교육을 받고</a:t>
          </a:r>
          <a:r>
            <a:rPr lang="en-US" sz="2700" kern="1200" dirty="0"/>
            <a:t>, </a:t>
          </a:r>
          <a:r>
            <a:rPr lang="ko-KR" sz="2700" kern="1200" dirty="0"/>
            <a:t>권위주의 원리에 지배되던 그 이전의 세대와는 다른 표현의 양식을 발달</a:t>
          </a:r>
          <a:r>
            <a:rPr lang="ko-KR" altLang="en-US" sz="2700" kern="1200" dirty="0"/>
            <a:t>시킴</a:t>
          </a:r>
          <a:endParaRPr lang="en-US" sz="2700" kern="1200" dirty="0"/>
        </a:p>
      </dsp:txBody>
      <dsp:txXfrm>
        <a:off x="0" y="2900987"/>
        <a:ext cx="10515600" cy="144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09092-9819-412C-BF23-AF5BE3CC9EF2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5EE1E-E331-4272-AE63-6E2B2A22F19D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새로운 미디어의 환경에서 자라난 세대이기도 함</a:t>
          </a:r>
          <a:r>
            <a:rPr lang="en-US" sz="2200" kern="1200" dirty="0"/>
            <a:t>.</a:t>
          </a:r>
        </a:p>
      </dsp:txBody>
      <dsp:txXfrm>
        <a:off x="0" y="2125"/>
        <a:ext cx="10515600" cy="1449431"/>
      </dsp:txXfrm>
    </dsp:sp>
    <dsp:sp modelId="{045E0930-9F7E-4FEF-AD36-3B53927FD2D7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F015-C289-48A9-9DC3-F741D37064D8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일본에서 </a:t>
          </a:r>
          <a:r>
            <a:rPr lang="en-US" sz="2200" kern="1200" dirty="0"/>
            <a:t>TV </a:t>
          </a:r>
          <a:r>
            <a:rPr lang="ko-KR" sz="2200" kern="1200" dirty="0"/>
            <a:t>방영이 시작된 것은 </a:t>
          </a:r>
          <a:r>
            <a:rPr lang="en-US" sz="2200" kern="1200" dirty="0"/>
            <a:t>1953</a:t>
          </a:r>
          <a:r>
            <a:rPr lang="ko-KR" sz="2200" kern="1200" dirty="0"/>
            <a:t>년이며</a:t>
          </a:r>
          <a:r>
            <a:rPr lang="en-US" sz="2200" kern="1200" dirty="0"/>
            <a:t>, 1962</a:t>
          </a:r>
          <a:r>
            <a:rPr lang="ko-KR" sz="2200" kern="1200" dirty="0"/>
            <a:t>년에 되면 </a:t>
          </a:r>
          <a:r>
            <a:rPr lang="en-US" sz="2200" kern="1200" dirty="0"/>
            <a:t>TV </a:t>
          </a:r>
          <a:r>
            <a:rPr lang="ko-KR" sz="2200" kern="1200" dirty="0"/>
            <a:t>보급률이 </a:t>
          </a:r>
          <a:r>
            <a:rPr lang="en-US" sz="2200" kern="1200" dirty="0"/>
            <a:t>80% </a:t>
          </a:r>
          <a:r>
            <a:rPr lang="ko-KR" sz="2200" kern="1200" dirty="0"/>
            <a:t>정도에 이르게 됨</a:t>
          </a:r>
          <a:r>
            <a:rPr lang="en-US" sz="2200" kern="1200" dirty="0"/>
            <a:t>. </a:t>
          </a:r>
        </a:p>
      </dsp:txBody>
      <dsp:txXfrm>
        <a:off x="0" y="1451556"/>
        <a:ext cx="10515600" cy="1449431"/>
      </dsp:txXfrm>
    </dsp:sp>
    <dsp:sp modelId="{FE7E9FFC-AC2B-4BF1-B12B-D756ACF5169D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58C27-5AB3-4F4C-A375-6939B892F25C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TV </a:t>
          </a:r>
          <a:r>
            <a:rPr lang="ko-KR" sz="2200" kern="1200"/>
            <a:t>방송의 초창기인 </a:t>
          </a:r>
          <a:r>
            <a:rPr lang="en-US" sz="2200" kern="1200"/>
            <a:t>1950</a:t>
          </a:r>
          <a:r>
            <a:rPr lang="ko-KR" sz="2200" kern="1200"/>
            <a:t>년대에서 </a:t>
          </a:r>
          <a:r>
            <a:rPr lang="en-US" sz="2200" kern="1200"/>
            <a:t>60</a:t>
          </a:r>
          <a:r>
            <a:rPr lang="ko-KR" sz="2200" kern="1200"/>
            <a:t>년대 전반 주로 미국으로부터 수입된 당시의 아메리칸 드림을 상징하는 교외 중류 생활을 무대로 한 홈드라마가 인기</a:t>
          </a:r>
          <a:endParaRPr lang="en-US" sz="2200" kern="1200" dirty="0"/>
        </a:p>
      </dsp:txBody>
      <dsp:txXfrm>
        <a:off x="0" y="2900987"/>
        <a:ext cx="10515600" cy="144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65718-5254-43BE-A2C1-71BBB1BA5482}">
      <dsp:nvSpPr>
        <dsp:cNvPr id="0" name=""/>
        <dsp:cNvSpPr/>
      </dsp:nvSpPr>
      <dsp:spPr>
        <a:xfrm>
          <a:off x="0" y="716409"/>
          <a:ext cx="10515600" cy="682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1989</a:t>
          </a:r>
          <a:r>
            <a:rPr lang="ko-KR" sz="2200" kern="1200" dirty="0"/>
            <a:t>년 ‘</a:t>
          </a:r>
          <a:r>
            <a:rPr lang="en-US" sz="2200" kern="1200" dirty="0"/>
            <a:t>1.57 </a:t>
          </a:r>
          <a:r>
            <a:rPr lang="ko-KR" sz="2200" kern="1200" dirty="0"/>
            <a:t>쇼크</a:t>
          </a:r>
          <a:endParaRPr lang="en-US" sz="2200" kern="1200" dirty="0"/>
        </a:p>
      </dsp:txBody>
      <dsp:txXfrm>
        <a:off x="33298" y="749707"/>
        <a:ext cx="10449004" cy="615514"/>
      </dsp:txXfrm>
    </dsp:sp>
    <dsp:sp modelId="{8A6B7961-ACB7-4346-A935-7CB7F5E391CD}">
      <dsp:nvSpPr>
        <dsp:cNvPr id="0" name=""/>
        <dsp:cNvSpPr/>
      </dsp:nvSpPr>
      <dsp:spPr>
        <a:xfrm>
          <a:off x="0" y="1461879"/>
          <a:ext cx="10515600" cy="682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1989</a:t>
          </a:r>
          <a:r>
            <a:rPr lang="ko-KR" sz="2200" kern="1200"/>
            <a:t>년은 사토리 세대의 출생시기에 해당</a:t>
          </a:r>
          <a:endParaRPr lang="en-US" sz="2200" kern="1200"/>
        </a:p>
      </dsp:txBody>
      <dsp:txXfrm>
        <a:off x="33298" y="1495177"/>
        <a:ext cx="10449004" cy="615514"/>
      </dsp:txXfrm>
    </dsp:sp>
    <dsp:sp modelId="{7C3B96A7-041C-4860-A1D3-37BABAB911F1}">
      <dsp:nvSpPr>
        <dsp:cNvPr id="0" name=""/>
        <dsp:cNvSpPr/>
      </dsp:nvSpPr>
      <dsp:spPr>
        <a:xfrm>
          <a:off x="0" y="2207349"/>
          <a:ext cx="10515600" cy="682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200" kern="1200"/>
            <a:t>유토리교육이란 ‘유토리</a:t>
          </a:r>
          <a:r>
            <a:rPr lang="en-US" sz="2200" kern="1200"/>
            <a:t>(</a:t>
          </a:r>
          <a:r>
            <a:rPr lang="ko-KR" sz="2200" kern="1200"/>
            <a:t>ゆとり</a:t>
          </a:r>
          <a:r>
            <a:rPr lang="en-US" sz="2200" kern="1200"/>
            <a:t>)’</a:t>
          </a:r>
          <a:r>
            <a:rPr lang="ko-KR" sz="2200" kern="1200"/>
            <a:t>가 시간적</a:t>
          </a:r>
          <a:r>
            <a:rPr lang="en-US" sz="2200" kern="1200"/>
            <a:t>, </a:t>
          </a:r>
          <a:r>
            <a:rPr lang="ko-KR" sz="2200" kern="1200"/>
            <a:t>공간적</a:t>
          </a:r>
          <a:r>
            <a:rPr lang="en-US" sz="2200" kern="1200"/>
            <a:t>, </a:t>
          </a:r>
          <a:r>
            <a:rPr lang="ko-KR" sz="2200" kern="1200"/>
            <a:t>정신적 여유를 의미</a:t>
          </a:r>
          <a:endParaRPr lang="en-US" sz="2200" kern="1200"/>
        </a:p>
      </dsp:txBody>
      <dsp:txXfrm>
        <a:off x="33298" y="2240647"/>
        <a:ext cx="10449004" cy="615514"/>
      </dsp:txXfrm>
    </dsp:sp>
    <dsp:sp modelId="{06A4E65A-430B-4CE6-8146-2166F74972DB}">
      <dsp:nvSpPr>
        <dsp:cNvPr id="0" name=""/>
        <dsp:cNvSpPr/>
      </dsp:nvSpPr>
      <dsp:spPr>
        <a:xfrm>
          <a:off x="0" y="2952819"/>
          <a:ext cx="10515600" cy="682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200" kern="1200"/>
            <a:t>유토리교육이란</a:t>
          </a:r>
          <a:r>
            <a:rPr lang="en-US" altLang="ko-KR" sz="2200" kern="1200"/>
            <a:t> </a:t>
          </a:r>
          <a:r>
            <a:rPr lang="ko-KR" sz="2200" kern="1200"/>
            <a:t>획일화된 교육이 아니라 개인 맞춤형</a:t>
          </a:r>
          <a:r>
            <a:rPr lang="en-US" sz="2200" kern="1200"/>
            <a:t>, </a:t>
          </a:r>
          <a:r>
            <a:rPr lang="ko-KR" sz="2200" kern="1200"/>
            <a:t>과정 중시의 교육을 강조</a:t>
          </a:r>
          <a:endParaRPr lang="en-US" sz="2200" kern="1200"/>
        </a:p>
      </dsp:txBody>
      <dsp:txXfrm>
        <a:off x="33298" y="2986117"/>
        <a:ext cx="10449004" cy="615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3EF23-DBAB-4B62-A4F9-7A221C7A3D71}">
      <dsp:nvSpPr>
        <dsp:cNvPr id="0" name=""/>
        <dsp:cNvSpPr/>
      </dsp:nvSpPr>
      <dsp:spPr>
        <a:xfrm>
          <a:off x="0" y="163871"/>
          <a:ext cx="10515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800" kern="1200" dirty="0"/>
            <a:t>학생 수가 워낙 감소 상태</a:t>
          </a:r>
          <a:endParaRPr lang="en-US" sz="2800" kern="1200" dirty="0"/>
        </a:p>
      </dsp:txBody>
      <dsp:txXfrm>
        <a:off x="59399" y="223270"/>
        <a:ext cx="10396802" cy="1098002"/>
      </dsp:txXfrm>
    </dsp:sp>
    <dsp:sp modelId="{E9358278-B5C9-4A97-97EF-83DD7745AE42}">
      <dsp:nvSpPr>
        <dsp:cNvPr id="0" name=""/>
        <dsp:cNvSpPr/>
      </dsp:nvSpPr>
      <dsp:spPr>
        <a:xfrm>
          <a:off x="0" y="1567872"/>
          <a:ext cx="10515600" cy="12168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2002</a:t>
          </a:r>
          <a:r>
            <a:rPr lang="ko-KR" sz="2800" kern="1200" dirty="0"/>
            <a:t>년부터 주 </a:t>
          </a:r>
          <a:r>
            <a:rPr lang="en-US" sz="2800" kern="1200" dirty="0"/>
            <a:t>5</a:t>
          </a:r>
          <a:r>
            <a:rPr lang="ko-KR" sz="2800" kern="1200" dirty="0"/>
            <a:t>일제 수업이 전격 실시</a:t>
          </a:r>
          <a:endParaRPr lang="en-US" sz="2800" kern="1200" dirty="0"/>
        </a:p>
      </dsp:txBody>
      <dsp:txXfrm>
        <a:off x="59399" y="1627271"/>
        <a:ext cx="10396802" cy="1098002"/>
      </dsp:txXfrm>
    </dsp:sp>
    <dsp:sp modelId="{BB5165F9-458A-419D-9CDC-5D6933E467E0}">
      <dsp:nvSpPr>
        <dsp:cNvPr id="0" name=""/>
        <dsp:cNvSpPr/>
      </dsp:nvSpPr>
      <dsp:spPr>
        <a:xfrm>
          <a:off x="0" y="2971872"/>
          <a:ext cx="10515600" cy="1216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2800" kern="1200" dirty="0"/>
            <a:t>‘치열한 경쟁에서 벗어난 느슨한 경쟁 속의 </a:t>
          </a:r>
          <a:r>
            <a:rPr lang="ko-KR" sz="2800" kern="1200" dirty="0" err="1"/>
            <a:t>세대’라는</a:t>
          </a:r>
          <a:r>
            <a:rPr lang="ko-KR" sz="2800" kern="1200" dirty="0"/>
            <a:t> 의미</a:t>
          </a:r>
          <a:endParaRPr lang="en-US" sz="2800" kern="1200" dirty="0"/>
        </a:p>
      </dsp:txBody>
      <dsp:txXfrm>
        <a:off x="59399" y="3031271"/>
        <a:ext cx="103968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91F8-CA14-4324-9E5D-70007EF73F1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F9A06-55FB-40F3-AC2A-54AC4037A027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유토리</a:t>
          </a:r>
          <a:r>
            <a:rPr lang="ko-KR" sz="2400" kern="1200" dirty="0"/>
            <a:t> 세대가 </a:t>
          </a:r>
          <a:r>
            <a:rPr lang="ko-KR" sz="2400" kern="1200" dirty="0" err="1"/>
            <a:t>사토리</a:t>
          </a:r>
          <a:r>
            <a:rPr lang="ko-KR" sz="2400" kern="1200" dirty="0"/>
            <a:t> 세대와 동일한가에 관해 다양한 견해가 있음</a:t>
          </a:r>
          <a:endParaRPr lang="en-US" sz="2400" kern="1200" dirty="0"/>
        </a:p>
      </dsp:txBody>
      <dsp:txXfrm>
        <a:off x="0" y="2124"/>
        <a:ext cx="10515600" cy="1449029"/>
      </dsp:txXfrm>
    </dsp:sp>
    <dsp:sp modelId="{8E8640B1-C83A-4F4F-B62C-538F4BE05D9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E8CDC-68AC-44DD-931B-7E60A86705C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대체로 두 세대는 본질이 같고 동일한 사람들을 가리킨다는 의견이 다수</a:t>
          </a:r>
          <a:endParaRPr lang="en-US" sz="2400" kern="1200" dirty="0"/>
        </a:p>
      </dsp:txBody>
      <dsp:txXfrm>
        <a:off x="0" y="1451154"/>
        <a:ext cx="10515600" cy="1449029"/>
      </dsp:txXfrm>
    </dsp:sp>
    <dsp:sp modelId="{DB2F8953-1039-4B92-847A-C00D507436C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0654A-0374-47E7-9408-6CDF0A51DBF6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세대는 ‘</a:t>
          </a:r>
          <a:r>
            <a:rPr lang="ko-KR" sz="2400" kern="1200" dirty="0" err="1"/>
            <a:t>저출산화’와</a:t>
          </a:r>
          <a:r>
            <a:rPr lang="ko-KR" sz="2400" kern="1200" dirty="0"/>
            <a:t> ‘</a:t>
          </a:r>
          <a:r>
            <a:rPr lang="ko-KR" sz="2400" kern="1200" dirty="0" err="1"/>
            <a:t>유토리</a:t>
          </a:r>
          <a:r>
            <a:rPr lang="ko-KR" sz="2400" kern="1200" dirty="0"/>
            <a:t> </a:t>
          </a:r>
          <a:r>
            <a:rPr lang="ko-KR" sz="2400" kern="1200" dirty="0" err="1"/>
            <a:t>교육’의</a:t>
          </a:r>
          <a:r>
            <a:rPr lang="ko-KR" sz="2400" kern="1200" dirty="0"/>
            <a:t> 영향으로 비교적 느슨한 경쟁 속에서 살아온 세대로서 </a:t>
          </a:r>
          <a:r>
            <a:rPr lang="ko-KR" sz="2400" kern="1200" dirty="0" err="1"/>
            <a:t>유토리</a:t>
          </a:r>
          <a:r>
            <a:rPr lang="ko-KR" sz="2400" kern="1200" dirty="0"/>
            <a:t> 세대를 포함하는 것으로 정의</a:t>
          </a:r>
          <a:endParaRPr lang="en-US" sz="2400" kern="1200" dirty="0"/>
        </a:p>
      </dsp:txBody>
      <dsp:txXfrm>
        <a:off x="0" y="2900183"/>
        <a:ext cx="10515600" cy="1449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61CF-7140-46C1-88A3-5C3E47AC3F9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3DE9-C883-4E71-879E-2307A38BFE32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1991</a:t>
          </a:r>
          <a:r>
            <a:rPr lang="ko-KR" sz="2400" kern="1200" dirty="0"/>
            <a:t>년 부동산 거품이 붕괴한 후 </a:t>
          </a:r>
          <a:r>
            <a:rPr lang="en-US" sz="2400" kern="1200" dirty="0"/>
            <a:t>2000</a:t>
          </a:r>
          <a:r>
            <a:rPr lang="ko-KR" sz="2400" kern="1200" dirty="0"/>
            <a:t>년대 초까지 성장률이 저하되었던 시기를 ‘장기 불황</a:t>
          </a:r>
          <a:endParaRPr lang="en-US" sz="2400" kern="1200" dirty="0"/>
        </a:p>
      </dsp:txBody>
      <dsp:txXfrm>
        <a:off x="0" y="2124"/>
        <a:ext cx="10515600" cy="1449029"/>
      </dsp:txXfrm>
    </dsp:sp>
    <dsp:sp modelId="{BC60454B-0866-4726-9D21-DA0ED560FD9A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B016A-B5C8-4D5D-BCE8-BD64920C22D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거품 경제의 붕괴</a:t>
          </a:r>
          <a:r>
            <a:rPr lang="en-US" sz="2400" kern="1200" dirty="0"/>
            <a:t>, </a:t>
          </a:r>
          <a:r>
            <a:rPr lang="ko-KR" sz="2400" kern="1200" dirty="0"/>
            <a:t>금융공황사태</a:t>
          </a:r>
          <a:r>
            <a:rPr lang="en-US" sz="2400" kern="1200" dirty="0"/>
            <a:t>, </a:t>
          </a:r>
          <a:r>
            <a:rPr lang="ko-KR" sz="2400" kern="1200" dirty="0"/>
            <a:t>불량채권문제</a:t>
          </a:r>
          <a:r>
            <a:rPr lang="en-US" sz="2400" kern="1200" dirty="0"/>
            <a:t>, </a:t>
          </a:r>
          <a:r>
            <a:rPr lang="ko-KR" sz="2400" kern="1200" dirty="0"/>
            <a:t>리먼 브라더스 사태</a:t>
          </a:r>
          <a:r>
            <a:rPr lang="en-US" sz="2400" kern="1200" dirty="0"/>
            <a:t>, </a:t>
          </a:r>
          <a:r>
            <a:rPr lang="ko-KR" sz="2400" kern="1200" dirty="0"/>
            <a:t>동일본 대지진의 발생 등</a:t>
          </a:r>
          <a:r>
            <a:rPr lang="en-US" sz="2400" kern="1200" dirty="0"/>
            <a:t>, </a:t>
          </a:r>
          <a:r>
            <a:rPr lang="ko-KR" sz="2400" kern="1200" dirty="0"/>
            <a:t>일본 경제에 악영향</a:t>
          </a:r>
          <a:endParaRPr lang="en-US" sz="2400" kern="1200" dirty="0"/>
        </a:p>
      </dsp:txBody>
      <dsp:txXfrm>
        <a:off x="0" y="1451154"/>
        <a:ext cx="10515600" cy="1449029"/>
      </dsp:txXfrm>
    </dsp:sp>
    <dsp:sp modelId="{0F8540F2-9D6E-4B2E-AEA7-9FDA8DB7268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D6496-B151-480E-A2B3-D6A98DBFE780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이 </a:t>
          </a:r>
          <a:r>
            <a:rPr lang="en-US" sz="2400" kern="1200" dirty="0"/>
            <a:t>20</a:t>
          </a:r>
          <a:r>
            <a:rPr lang="ko-KR" sz="2400" kern="1200" dirty="0"/>
            <a:t>년간은 대부분의 </a:t>
          </a:r>
          <a:r>
            <a:rPr lang="ko-KR" sz="2400" kern="1200" dirty="0" err="1"/>
            <a:t>사토리</a:t>
          </a:r>
          <a:r>
            <a:rPr lang="ko-KR" sz="2400" kern="1200" dirty="0"/>
            <a:t> 세대가 출생하여 아동기를 지나 청년기로 성장한 기간에 해당</a:t>
          </a:r>
          <a:endParaRPr lang="en-US" sz="2400" kern="1200" dirty="0"/>
        </a:p>
      </dsp:txBody>
      <dsp:txXfrm>
        <a:off x="0" y="2900183"/>
        <a:ext cx="10515600" cy="1449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149B-63A9-4EA5-A5AF-3059C9CD00A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387AA-2E23-47DB-9356-5DAC43909471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사토리</a:t>
          </a:r>
          <a:r>
            <a:rPr lang="ko-KR" sz="2400" kern="1200" dirty="0"/>
            <a:t> 세대는 장기불황 속에서 성장한</a:t>
          </a:r>
          <a:r>
            <a:rPr lang="en-US" sz="2400" kern="1200" dirty="0"/>
            <a:t>, </a:t>
          </a:r>
          <a:r>
            <a:rPr lang="ko-KR" sz="2400" kern="1200" dirty="0"/>
            <a:t>경제성장을 경험하지 못한 세대</a:t>
          </a:r>
          <a:endParaRPr lang="en-US" sz="2400" kern="1200" dirty="0"/>
        </a:p>
      </dsp:txBody>
      <dsp:txXfrm>
        <a:off x="0" y="0"/>
        <a:ext cx="10515600" cy="1087834"/>
      </dsp:txXfrm>
    </dsp:sp>
    <dsp:sp modelId="{E7243862-F3E2-4A62-9AC2-3D6C54AE7AD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DE58E-0F42-4C3E-8283-D1D9E37DCF0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 err="1"/>
            <a:t>격차사회’란</a:t>
          </a:r>
          <a:r>
            <a:rPr lang="ko-KR" sz="2400" kern="1200" dirty="0"/>
            <a:t> 사회 구성원 사이에 수입과 재산에 의한 계층화가 일어나</a:t>
          </a:r>
          <a:r>
            <a:rPr lang="en-US" sz="2400" kern="1200" dirty="0"/>
            <a:t>, </a:t>
          </a:r>
          <a:r>
            <a:rPr lang="ko-KR" sz="2400" kern="1200" dirty="0"/>
            <a:t>계층 간 이동이 어렵게 된 사회</a:t>
          </a:r>
          <a:endParaRPr lang="en-US" sz="2400" kern="1200" dirty="0"/>
        </a:p>
      </dsp:txBody>
      <dsp:txXfrm>
        <a:off x="0" y="1087834"/>
        <a:ext cx="10515600" cy="1087834"/>
      </dsp:txXfrm>
    </dsp:sp>
    <dsp:sp modelId="{C71BEE6D-BD99-49E1-A940-C9B110458EC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8321C-BFDF-4739-93F5-8AB2C614C8FA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특징 비정규 노동자의 증가</a:t>
          </a:r>
          <a:r>
            <a:rPr lang="en-US" sz="2400" kern="1200" dirty="0"/>
            <a:t>. </a:t>
          </a:r>
          <a:r>
            <a:rPr lang="ko-KR" sz="2400" kern="1200" dirty="0"/>
            <a:t>주로 젊은 층이 해당 </a:t>
          </a:r>
          <a:endParaRPr lang="en-US" sz="2400" kern="1200" dirty="0"/>
        </a:p>
      </dsp:txBody>
      <dsp:txXfrm>
        <a:off x="0" y="2175669"/>
        <a:ext cx="10515600" cy="1087834"/>
      </dsp:txXfrm>
    </dsp:sp>
    <dsp:sp modelId="{591FD438-492C-453D-9ADC-72EFB35F85C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58B3-1003-4C9C-8054-CC0EE5FCF9D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100" kern="1200" dirty="0"/>
            <a:t>정사원 기업 입사</a:t>
          </a:r>
          <a:r>
            <a:rPr lang="en-US" sz="2100" kern="1200" dirty="0"/>
            <a:t>X. </a:t>
          </a:r>
          <a:r>
            <a:rPr lang="ko-KR" sz="2100" kern="1200" dirty="0"/>
            <a:t>입사하더라도 파견사원</a:t>
          </a:r>
          <a:r>
            <a:rPr lang="en-US" sz="2100" kern="1200" dirty="0"/>
            <a:t>,</a:t>
          </a:r>
          <a:r>
            <a:rPr lang="ko-KR" sz="2100" kern="1200" dirty="0"/>
            <a:t> 계약사원</a:t>
          </a:r>
          <a:r>
            <a:rPr lang="en-US" sz="2100" kern="1200" dirty="0"/>
            <a:t>, </a:t>
          </a:r>
          <a:r>
            <a:rPr lang="ko-KR" sz="2100" kern="1200" dirty="0"/>
            <a:t>아르바이트로 취직 노동자 수가 비약적으로 증가</a:t>
          </a:r>
          <a:r>
            <a:rPr lang="en-US" sz="2100" kern="1200" dirty="0"/>
            <a:t> </a:t>
          </a:r>
          <a:r>
            <a:rPr lang="ko-KR" sz="2100" kern="1200" dirty="0"/>
            <a:t>정사원</a:t>
          </a:r>
          <a:r>
            <a:rPr lang="en-US" sz="2100" kern="1200" dirty="0"/>
            <a:t>X</a:t>
          </a:r>
          <a:r>
            <a:rPr lang="ko-KR" sz="2100" kern="1200" dirty="0"/>
            <a:t> 승진 기회</a:t>
          </a:r>
          <a:r>
            <a:rPr lang="en-US" sz="2100" kern="1200" dirty="0"/>
            <a:t>X, </a:t>
          </a:r>
          <a:r>
            <a:rPr lang="ko-KR" sz="2100" kern="1200" dirty="0"/>
            <a:t>전문직</a:t>
          </a:r>
          <a:r>
            <a:rPr lang="en-US" sz="2100" kern="1200" dirty="0"/>
            <a:t>X </a:t>
          </a:r>
          <a:r>
            <a:rPr lang="ko-KR" sz="2100" kern="1200" dirty="0"/>
            <a:t>커리어를 쌓아 전직할 기회도 </a:t>
          </a:r>
          <a:r>
            <a:rPr lang="ko-KR" altLang="en-US" sz="2100" kern="1200" dirty="0"/>
            <a:t>드물었음</a:t>
          </a:r>
          <a:endParaRPr lang="en-US" sz="2100" kern="1200" dirty="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A6DC2-8E0A-49C8-AC22-B56B7B348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7BFFAC-848F-4712-9AF2-86A9B4691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EF95A2-769A-403E-9FDC-7AC1EBE1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AAA422-77A2-408C-B452-A757E704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F69B8E-38CD-4124-8BC1-46B0BD4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6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92BD4-50EE-4853-B1BB-3D16DE66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287494-56E8-4CE8-9C1F-60A06B796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73390-2726-448E-9C21-398E2731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F2AC05-FB00-49EF-B1C5-5414B84D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0447BB-1224-4081-BCE6-B9304C2E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9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8EA931E-8B78-4423-8718-96C9FD5F5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FD2CAAA-9B6D-44BA-9426-2686A677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FAC785-DE4F-4C6A-8A41-B0EB9939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7B3252-FCC7-4756-BC4E-FEE781C6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EF6A9-65A6-4001-9D22-47BFCE88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79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282A5D-B0DB-4BF7-8443-742615A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CD62FE-4D94-4D84-8710-45230AB0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ADFFDA-6466-487E-BBE4-A1F3E725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148A09-3D9B-4C68-999D-2664631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82663C-CF23-472B-9276-64B0824E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8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A74FBE-C8D9-4448-8200-B990A9DE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18DB1B-9AB1-40DA-ACAA-E5F0635E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7A4390-F2B7-4EF4-8DBC-D4B8B279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68A08F-11F4-4774-8425-CE4E58D7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D40CD0-F623-4DCE-94C8-519BA618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44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0184E-2EB7-4349-9543-FFCBE56E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0A3E2E-BD39-4F08-9A2B-BC893E53E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A5A223-47A2-48D3-8BCD-B5EC7740B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3C1C63-DC3A-4BC8-BCC6-0645819A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9890A5-C782-4260-8E59-46C7F207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F6A662-3950-44BB-A1BC-3FD9FF74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2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EE359A-9C85-4683-ABCA-20A4F8A7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045878-DAF2-4653-8CFE-F8A1A8F8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0B7309-0046-4B72-A8B1-4A88032FB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D37436-E418-47E7-97BD-916588926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E02DE16-69E9-4153-8E56-B7D714E2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D19B1C-998F-44DA-946B-17DE598D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3C383B-9CF1-4B08-97CB-FC9E844C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D19EB2A-AA84-42F8-967D-46BB59EB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1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86EB6-85C6-4637-8E81-F26235A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77E24D8-9C32-4BA4-A605-FB45E852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49086C3-29B2-47F4-99FD-53FA98B3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E99B25-DEDE-4654-A614-DB12CED1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9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B8547F-FD9F-4E1A-894C-09DBA473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165749-BFC6-41BF-AE10-A3805A2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E039CF-F576-41D4-BCBE-C75090B3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0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243BE-58B4-49D1-B046-B729212B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280CD8-2FF5-461F-9633-80823D76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94550A-71EE-483F-A681-71EF760FD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9B95A4-CA8E-478A-B31F-CB101A1D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10F55A-B60C-4E0A-B712-6C39A1CF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FCF2DB-BAA7-4B53-8825-A3E18C2E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8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63E6E-9119-4DA3-9D56-CF952C0D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A29F75-A49E-4A56-8B1A-B1725096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AFBB5A-B84A-49DA-814E-8A80E7AB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E86479-2223-4430-B719-1932CC4E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3806AA-3B56-48F6-A38A-80518010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EDA165-92D1-4E38-9B99-6944F916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3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1547A5-0F91-460B-AD0F-444A8305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D6BA23-0E72-476E-807E-D2CAB7D9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53EB3B-D8B8-4F63-8D99-C3545DEA8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C882-EB17-4BE6-A8D4-E567B34610A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8A9D7-E55C-44AE-B049-7904F223E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7C7857-6060-487D-AD52-3F69DF8F2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28BF-6358-48DF-B8BD-16D215C3C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441FD8E-052D-4332-9AD0-5C71A3FF8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rgbClr val="FFFFFF"/>
                </a:solidFill>
              </a:rPr>
              <a:t>전후 일본의 젊은 세대의 문화의 특징은 </a:t>
            </a:r>
            <a:r>
              <a:rPr lang="ko-KR" altLang="en-US" sz="4400" dirty="0" err="1">
                <a:solidFill>
                  <a:srgbClr val="FFFFFF"/>
                </a:solidFill>
              </a:rPr>
              <a:t>어떠한가</a:t>
            </a:r>
            <a:r>
              <a:rPr lang="en-US" altLang="ko-KR" sz="4400" dirty="0">
                <a:solidFill>
                  <a:srgbClr val="FFFFFF"/>
                </a:solidFill>
              </a:rPr>
              <a:t>?</a:t>
            </a:r>
            <a:endParaRPr lang="ko-KR" altLang="en-US" sz="4400" dirty="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542904-2D71-4D8A-BC1C-759369192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rgbClr val="FFFFFF"/>
                </a:solidFill>
              </a:rPr>
              <a:t>21901925 </a:t>
            </a:r>
            <a:r>
              <a:rPr lang="ko-KR" altLang="en-US" dirty="0" err="1">
                <a:solidFill>
                  <a:srgbClr val="FFFFFF"/>
                </a:solidFill>
              </a:rPr>
              <a:t>일본어일본학과</a:t>
            </a:r>
            <a:endParaRPr lang="en-US" altLang="ko-KR" dirty="0">
              <a:solidFill>
                <a:srgbClr val="FFFFFF"/>
              </a:solidFill>
            </a:endParaRPr>
          </a:p>
          <a:p>
            <a:r>
              <a:rPr lang="ko-KR" altLang="en-US" dirty="0">
                <a:solidFill>
                  <a:srgbClr val="FFFFFF"/>
                </a:solidFill>
              </a:rPr>
              <a:t>이형진</a:t>
            </a:r>
          </a:p>
        </p:txBody>
      </p:sp>
    </p:spTree>
    <p:extLst>
      <p:ext uri="{BB962C8B-B14F-4D97-AF65-F5344CB8AC3E}">
        <p14:creationId xmlns:p14="http://schemas.microsoft.com/office/powerpoint/2010/main" val="22958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26BE9D8-5095-49CF-912B-A68859FAD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9" r="-1" b="38161"/>
          <a:stretch/>
        </p:blipFill>
        <p:spPr>
          <a:xfrm>
            <a:off x="2" y="2247533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5" name="그림 4" descr="실외, 사람, 도로, 걷기이(가) 표시된 사진&#10;&#10;자동 생성된 설명">
            <a:extLst>
              <a:ext uri="{FF2B5EF4-FFF2-40B4-BE49-F238E27FC236}">
                <a16:creationId xmlns:a16="http://schemas.microsoft.com/office/drawing/2014/main" id="{339D10B6-C58F-4CEF-B00A-119F7AD4D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r="-1" b="17632"/>
          <a:stretch/>
        </p:blipFill>
        <p:spPr>
          <a:xfrm>
            <a:off x="1388811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4F0086C-B6A4-4F06-8AEA-D9282737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6" y="802955"/>
            <a:ext cx="5290594" cy="1454051"/>
          </a:xfrm>
        </p:spPr>
        <p:txBody>
          <a:bodyPr>
            <a:normAutofit/>
          </a:bodyPr>
          <a:lstStyle/>
          <a:p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  <a:endParaRPr lang="ko-KR" altLang="en-US" sz="4000" dirty="0">
              <a:solidFill>
                <a:srgbClr val="00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B63053-F4C0-4C34-BB0F-B77E06F7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326" y="2247534"/>
            <a:ext cx="5286665" cy="3813438"/>
          </a:xfrm>
        </p:spPr>
        <p:txBody>
          <a:bodyPr anchor="ctr"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</a:rPr>
              <a:t>만화도 </a:t>
            </a:r>
            <a:r>
              <a:rPr lang="ko-KR" altLang="en-US" sz="2400" dirty="0" err="1">
                <a:solidFill>
                  <a:srgbClr val="000000"/>
                </a:solidFill>
              </a:rPr>
              <a:t>단카이</a:t>
            </a:r>
            <a:r>
              <a:rPr lang="ko-KR" altLang="en-US" sz="2400" dirty="0">
                <a:solidFill>
                  <a:srgbClr val="000000"/>
                </a:solidFill>
              </a:rPr>
              <a:t> 세대문화의 핵심이 됨</a:t>
            </a:r>
            <a:endParaRPr lang="en-US" altLang="ko-KR" sz="2400" dirty="0">
              <a:solidFill>
                <a:srgbClr val="000000"/>
              </a:solidFill>
            </a:endParaRPr>
          </a:p>
          <a:p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기성세대의 비판에도 불구 </a:t>
            </a:r>
            <a:r>
              <a:rPr lang="en-US" altLang="ko-KR" sz="2400" dirty="0">
                <a:solidFill>
                  <a:srgbClr val="000000"/>
                </a:solidFill>
              </a:rPr>
              <a:t>1960</a:t>
            </a:r>
            <a:r>
              <a:rPr lang="ko-KR" altLang="en-US" sz="2400" dirty="0">
                <a:solidFill>
                  <a:srgbClr val="000000"/>
                </a:solidFill>
              </a:rPr>
              <a:t>년대 중반에 만화책의 독자는 대학생들에게 까지 이름</a:t>
            </a:r>
            <a:endParaRPr lang="en-US" altLang="ko-KR" sz="2400" dirty="0">
              <a:solidFill>
                <a:srgbClr val="000000"/>
              </a:solidFill>
            </a:endParaRPr>
          </a:p>
          <a:p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ko-KR" altLang="en-US" sz="2400" dirty="0">
                <a:solidFill>
                  <a:srgbClr val="000000"/>
                </a:solidFill>
              </a:rPr>
              <a:t>음악의 세계에서도 </a:t>
            </a:r>
            <a:r>
              <a:rPr lang="ko-KR" altLang="en-US" sz="2400" dirty="0" err="1">
                <a:solidFill>
                  <a:srgbClr val="000000"/>
                </a:solidFill>
              </a:rPr>
              <a:t>단카이</a:t>
            </a:r>
            <a:r>
              <a:rPr lang="ko-KR" altLang="en-US" sz="2400" dirty="0">
                <a:solidFill>
                  <a:srgbClr val="000000"/>
                </a:solidFill>
              </a:rPr>
              <a:t> 세대는 영미의 포크송이나 록음악에 심취했으며</a:t>
            </a:r>
            <a:r>
              <a:rPr lang="en-US" altLang="ko-KR" sz="2400" dirty="0">
                <a:solidFill>
                  <a:srgbClr val="000000"/>
                </a:solidFill>
              </a:rPr>
              <a:t>, 1966</a:t>
            </a:r>
            <a:r>
              <a:rPr lang="ko-KR" altLang="en-US" sz="2400" dirty="0">
                <a:solidFill>
                  <a:srgbClr val="000000"/>
                </a:solidFill>
              </a:rPr>
              <a:t>년 비틀즈의 일본 공연은 큰 성황을 이루었음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  <a:endParaRPr lang="ko-KR" altLang="en-US" sz="24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38B67F1-0699-4A79-B939-172C9D202AEE}"/>
              </a:ext>
            </a:extLst>
          </p:cNvPr>
          <p:cNvSpPr/>
          <p:nvPr/>
        </p:nvSpPr>
        <p:spPr>
          <a:xfrm>
            <a:off x="3755317" y="2614367"/>
            <a:ext cx="1524000" cy="1077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우주 소년 아톰 </a:t>
            </a:r>
            <a:r>
              <a:rPr lang="en-US" altLang="ko-KR" dirty="0"/>
              <a:t>1963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64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4CBC6F-79B8-4B0D-8FEB-B2E3586B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11" y="261713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세대란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7D63B1-ED42-4C45-86F9-2CC5197D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579418"/>
            <a:ext cx="6697537" cy="520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‘</a:t>
            </a:r>
            <a:r>
              <a:rPr lang="ko-KR" altLang="en-US" sz="2400" dirty="0" err="1"/>
              <a:t>사토리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さとり</a:t>
            </a:r>
            <a:r>
              <a:rPr lang="en-US" altLang="ko-KR" sz="2400" dirty="0"/>
              <a:t>, </a:t>
            </a:r>
            <a:r>
              <a:rPr lang="ko-KR" altLang="en-US" sz="2400" dirty="0"/>
              <a:t>悟りㆍ覚り</a:t>
            </a:r>
            <a:r>
              <a:rPr lang="en-US" altLang="ko-KR" sz="2400" dirty="0"/>
              <a:t>)’</a:t>
            </a:r>
            <a:r>
              <a:rPr lang="ko-KR" altLang="en-US" sz="2400" dirty="0"/>
              <a:t>란 불교의 ‘깨달음’</a:t>
            </a:r>
            <a:r>
              <a:rPr lang="en-US" altLang="ko-KR" sz="2400" dirty="0"/>
              <a:t>,‘</a:t>
            </a:r>
            <a:r>
              <a:rPr lang="ko-KR" altLang="en-US" sz="2400" dirty="0" err="1"/>
              <a:t>득도’의</a:t>
            </a:r>
            <a:r>
              <a:rPr lang="ko-KR" altLang="en-US" sz="2400" dirty="0"/>
              <a:t> 뜻으로</a:t>
            </a:r>
            <a:r>
              <a:rPr lang="en-US" altLang="ko-KR" sz="2400" dirty="0"/>
              <a:t>, ‘</a:t>
            </a:r>
            <a:r>
              <a:rPr lang="ko-KR" altLang="en-US" sz="2400" dirty="0" err="1"/>
              <a:t>사토리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세대’는</a:t>
            </a:r>
            <a:r>
              <a:rPr lang="ko-KR" altLang="en-US" sz="2400" dirty="0"/>
              <a:t> ‘득도한 세대’</a:t>
            </a:r>
            <a:r>
              <a:rPr lang="en-US" altLang="ko-KR" sz="2400" dirty="0"/>
              <a:t>, ‘</a:t>
            </a:r>
            <a:r>
              <a:rPr lang="ko-KR" altLang="en-US" sz="2400" dirty="0"/>
              <a:t>욕심 없는 </a:t>
            </a:r>
            <a:r>
              <a:rPr lang="ko-KR" altLang="en-US" sz="2400" dirty="0" err="1"/>
              <a:t>세대’를</a:t>
            </a:r>
            <a:r>
              <a:rPr lang="ko-KR" altLang="en-US" sz="2400" dirty="0"/>
              <a:t> 의미</a:t>
            </a:r>
            <a:r>
              <a:rPr lang="en-US" altLang="ko-KR" sz="2400" dirty="0"/>
              <a:t>. </a:t>
            </a:r>
          </a:p>
          <a:p>
            <a:endParaRPr lang="en-US" altLang="ko-KR" sz="2000" dirty="0"/>
          </a:p>
          <a:p>
            <a:pPr marL="0" indent="0">
              <a:buNone/>
            </a:pPr>
            <a:r>
              <a:rPr lang="ko-KR" altLang="en-US" sz="2400" dirty="0"/>
              <a:t>즉 현재의 젊은이들이 욕심이 없으며</a:t>
            </a:r>
            <a:r>
              <a:rPr lang="en-US" altLang="ko-KR" sz="2400" dirty="0"/>
              <a:t>, </a:t>
            </a:r>
            <a:r>
              <a:rPr lang="ko-KR" altLang="en-US" sz="2400" dirty="0"/>
              <a:t>자신이 처한 상황에 만족하는 모습을 빗대어 표현한 말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1980</a:t>
            </a:r>
            <a:r>
              <a:rPr lang="ko-KR" altLang="en-US" sz="2400" dirty="0"/>
              <a:t>년대 중반에서 </a:t>
            </a:r>
            <a:r>
              <a:rPr lang="en-US" altLang="ko-KR" sz="2400" dirty="0"/>
              <a:t>1990</a:t>
            </a:r>
            <a:r>
              <a:rPr lang="ko-KR" altLang="en-US" sz="2400" dirty="0"/>
              <a:t>년대 중반 무렵 태어난 젊은이들을 포함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인생의 많은 부분을 </a:t>
            </a:r>
            <a:r>
              <a:rPr lang="en-US" altLang="ko-KR" sz="2400" dirty="0"/>
              <a:t>20</a:t>
            </a:r>
            <a:r>
              <a:rPr lang="ko-KR" altLang="en-US" sz="2400" dirty="0"/>
              <a:t>년 동안 지속된 장기 불황 속에서 살아온 세대</a:t>
            </a:r>
            <a:r>
              <a:rPr lang="en-US" altLang="ko-KR" sz="2400" dirty="0"/>
              <a:t>. </a:t>
            </a:r>
            <a:r>
              <a:rPr lang="ko-KR" altLang="en-US" sz="2400" dirty="0"/>
              <a:t>소비에 소극적이며 신중한 경향을 지님</a:t>
            </a:r>
          </a:p>
          <a:p>
            <a:endParaRPr lang="ko-KR" altLang="en-US" sz="2400" dirty="0"/>
          </a:p>
          <a:p>
            <a:endParaRPr lang="ko-KR" altLang="en-US" sz="1700" dirty="0"/>
          </a:p>
          <a:p>
            <a:endParaRPr lang="ko-KR" altLang="en-US" sz="1700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9308EC0-7189-4D5A-A0F6-76588B7B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72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06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53D045-D75C-4FD7-8DF3-98B19D69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F98FF4-8900-4136-B067-0B1EF543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사토리</a:t>
            </a:r>
            <a:r>
              <a:rPr lang="ko-KR" altLang="en-US" sz="2400" dirty="0"/>
              <a:t> 세대가 관심을 모으게 된 계기는 山岡拓가 욕심내지 않는 젊은이들</a:t>
            </a:r>
            <a:r>
              <a:rPr lang="en-US" altLang="ko-KR" sz="2400" dirty="0"/>
              <a:t>(</a:t>
            </a:r>
            <a:r>
              <a:rPr lang="ko-KR" altLang="en-US" sz="2400" dirty="0"/>
              <a:t>欲しがらない若者たち</a:t>
            </a:r>
            <a:r>
              <a:rPr lang="en-US" altLang="ko-KR" sz="2400" dirty="0"/>
              <a:t>)</a:t>
            </a:r>
            <a:r>
              <a:rPr lang="ko-KR" altLang="en-US" sz="2400" dirty="0"/>
              <a:t>이라는 책을 </a:t>
            </a:r>
            <a:r>
              <a:rPr lang="ko-KR" altLang="en-US" sz="2400" dirty="0" err="1"/>
              <a:t>내면서부터이다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/>
              <a:t>특히 “차는 필요 없다</a:t>
            </a:r>
            <a:r>
              <a:rPr lang="en-US" altLang="ko-KR" sz="2400" dirty="0"/>
              <a:t>. </a:t>
            </a:r>
            <a:r>
              <a:rPr lang="ko-KR" altLang="en-US" sz="2400" dirty="0"/>
              <a:t>물건은 그다지 갖고 싶지 않다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ko-KR" altLang="en-US" sz="2400" dirty="0"/>
              <a:t>술도 별로 마시지 않는다</a:t>
            </a:r>
            <a:r>
              <a:rPr lang="en-US" altLang="ko-KR" sz="2400" dirty="0"/>
              <a:t>. </a:t>
            </a:r>
            <a:r>
              <a:rPr lang="ko-KR" altLang="en-US" sz="2400" dirty="0"/>
              <a:t>좁은 행동반경에</a:t>
            </a:r>
            <a:r>
              <a:rPr lang="en-US" altLang="ko-KR" sz="2400" dirty="0"/>
              <a:t>, </a:t>
            </a:r>
            <a:r>
              <a:rPr lang="ko-KR" altLang="en-US" sz="2400" dirty="0"/>
              <a:t>휴일은 집에서 청소와 세탁을 한다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ko-KR" altLang="en-US" sz="2400" dirty="0"/>
              <a:t>늘어나는 것은 은행 </a:t>
            </a:r>
            <a:r>
              <a:rPr lang="ko-KR" altLang="en-US" sz="2400" dirty="0" err="1"/>
              <a:t>잔고뿐”이라는</a:t>
            </a:r>
            <a:r>
              <a:rPr lang="ko-KR" altLang="en-US" sz="2400" dirty="0"/>
              <a:t> 문장은 큰 사회적 반향을 불러일으킴</a:t>
            </a:r>
          </a:p>
          <a:p>
            <a:endParaRPr lang="ko-KR" altLang="en-US" sz="2400" dirty="0"/>
          </a:p>
        </p:txBody>
      </p:sp>
      <p:pic>
        <p:nvPicPr>
          <p:cNvPr id="5" name="그림 4" descr="음식이(가) 표시된 사진&#10;&#10;자동 생성된 설명">
            <a:extLst>
              <a:ext uri="{FF2B5EF4-FFF2-40B4-BE49-F238E27FC236}">
                <a16:creationId xmlns:a16="http://schemas.microsoft.com/office/drawing/2014/main" id="{19513860-FA15-4044-8325-8350E3915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44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47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992BD-CD20-4EAB-8879-A07D9B9F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8868"/>
            <a:ext cx="6208776" cy="1344168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789037-AACB-477B-88BE-99479B11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96"/>
            <a:ext cx="6208776" cy="3967724"/>
          </a:xfrm>
        </p:spPr>
        <p:txBody>
          <a:bodyPr>
            <a:normAutofit/>
          </a:bodyPr>
          <a:lstStyle/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ko-KR" altLang="en-US" dirty="0" err="1"/>
              <a:t>사토리세대의</a:t>
            </a:r>
            <a:r>
              <a:rPr lang="ko-KR" altLang="en-US" dirty="0"/>
              <a:t> 형성 배경으로 ‘</a:t>
            </a:r>
            <a:r>
              <a:rPr lang="ko-KR" altLang="en-US" dirty="0" err="1"/>
              <a:t>저출산화와</a:t>
            </a:r>
            <a:r>
              <a:rPr lang="ko-KR" altLang="en-US" dirty="0"/>
              <a:t> </a:t>
            </a:r>
            <a:r>
              <a:rPr lang="ko-KR" altLang="en-US" dirty="0" err="1"/>
              <a:t>유토리교육</a:t>
            </a:r>
            <a:r>
              <a:rPr lang="ko-KR" altLang="en-US" dirty="0"/>
              <a:t>’</a:t>
            </a:r>
            <a:r>
              <a:rPr lang="en-US" altLang="ko-KR" dirty="0"/>
              <a:t>, ‘</a:t>
            </a:r>
            <a:r>
              <a:rPr lang="ko-KR" altLang="en-US" dirty="0"/>
              <a:t>장기불황과 격차사회’</a:t>
            </a:r>
            <a:r>
              <a:rPr lang="en-US" altLang="ko-KR" dirty="0"/>
              <a:t>, </a:t>
            </a:r>
            <a:r>
              <a:rPr lang="ko-KR" altLang="en-US" dirty="0"/>
              <a:t>그리고 ‘인터넷과 소셜 미디어의 </a:t>
            </a:r>
            <a:r>
              <a:rPr lang="ko-KR" altLang="en-US" dirty="0" err="1"/>
              <a:t>보급’이라는</a:t>
            </a:r>
            <a:r>
              <a:rPr lang="ko-KR" altLang="en-US" dirty="0"/>
              <a:t> 세 가지 요인이 있음</a:t>
            </a:r>
          </a:p>
          <a:p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31C114-2520-46FC-BB53-3EB72C90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96" y="310896"/>
            <a:ext cx="3958441" cy="2286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0755410-D9F5-4EAE-A0F9-1C0D012B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85" y="2825496"/>
            <a:ext cx="3559264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8FE22-82BD-4B00-8EAE-CE739AE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13" name="내용 개체 틀 2">
            <a:extLst>
              <a:ext uri="{FF2B5EF4-FFF2-40B4-BE49-F238E27FC236}">
                <a16:creationId xmlns:a16="http://schemas.microsoft.com/office/drawing/2014/main" id="{BAA2643A-0D3C-419D-B3E2-B186A8B59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601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7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F65718-5254-43BE-A2C1-71BBB1BA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16F65718-5254-43BE-A2C1-71BBB1BA5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16F65718-5254-43BE-A2C1-71BBB1BA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16F65718-5254-43BE-A2C1-71BBB1BA5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6B7961-ACB7-4346-A935-7CB7F5E3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graphicEl>
                                              <a:dgm id="{8A6B7961-ACB7-4346-A935-7CB7F5E39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8A6B7961-ACB7-4346-A935-7CB7F5E3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graphicEl>
                                              <a:dgm id="{8A6B7961-ACB7-4346-A935-7CB7F5E39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3B96A7-041C-4860-A1D3-37BABAB9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graphicEl>
                                              <a:dgm id="{7C3B96A7-041C-4860-A1D3-37BABAB91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graphicEl>
                                              <a:dgm id="{7C3B96A7-041C-4860-A1D3-37BABAB9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7C3B96A7-041C-4860-A1D3-37BABAB9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A4E65A-430B-4CE6-8146-2166F749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graphicEl>
                                              <a:dgm id="{06A4E65A-430B-4CE6-8146-2166F7497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06A4E65A-430B-4CE6-8146-2166F749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graphicEl>
                                              <a:dgm id="{06A4E65A-430B-4CE6-8146-2166F749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F87F3-7E86-4ABB-995D-CFB5DC67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유토리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세대란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graphicFrame>
        <p:nvGraphicFramePr>
          <p:cNvPr id="13" name="내용 개체 틀 2">
            <a:extLst>
              <a:ext uri="{FF2B5EF4-FFF2-40B4-BE49-F238E27FC236}">
                <a16:creationId xmlns:a16="http://schemas.microsoft.com/office/drawing/2014/main" id="{6554ADA7-EE66-4CBD-B257-D6FA0B6C4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659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773EF23-DBAB-4B62-A4F9-7A221C7A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5773EF23-DBAB-4B62-A4F9-7A221C7A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5773EF23-DBAB-4B62-A4F9-7A221C7A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5773EF23-DBAB-4B62-A4F9-7A221C7A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358278-B5C9-4A97-97EF-83DD7745A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graphicEl>
                                              <a:dgm id="{E9358278-B5C9-4A97-97EF-83DD7745A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E9358278-B5C9-4A97-97EF-83DD7745A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graphicEl>
                                              <a:dgm id="{E9358278-B5C9-4A97-97EF-83DD7745A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5165F9-458A-419D-9CDC-5D6933E4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graphicEl>
                                              <a:dgm id="{BB5165F9-458A-419D-9CDC-5D6933E46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graphicEl>
                                              <a:dgm id="{BB5165F9-458A-419D-9CDC-5D6933E4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BB5165F9-458A-419D-9CDC-5D6933E4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8B78D-D24A-4565-800A-3A744D97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err="1"/>
              <a:t>유토리</a:t>
            </a:r>
            <a:r>
              <a:rPr lang="ko-KR" altLang="en-US" dirty="0"/>
              <a:t> 세대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0020E207-64A5-44E1-8E63-68842BF5E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160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2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DE91F8-CA14-4324-9E5D-70007EF73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0DE91F8-CA14-4324-9E5D-70007EF73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0DE91F8-CA14-4324-9E5D-70007EF73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0DE91F8-CA14-4324-9E5D-70007EF73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F9A06-55FB-40F3-AC2A-54AC4037A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8BF9A06-55FB-40F3-AC2A-54AC4037A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8BF9A06-55FB-40F3-AC2A-54AC4037A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8BF9A06-55FB-40F3-AC2A-54AC4037A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8640B1-C83A-4F4F-B62C-538F4BE05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E8640B1-C83A-4F4F-B62C-538F4BE05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E8640B1-C83A-4F4F-B62C-538F4BE05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8E8640B1-C83A-4F4F-B62C-538F4BE05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E8CDC-68AC-44DD-931B-7E60A867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037E8CDC-68AC-44DD-931B-7E60A8670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037E8CDC-68AC-44DD-931B-7E60A867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37E8CDC-68AC-44DD-931B-7E60A8670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F8953-1039-4B92-847A-C00D50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B2F8953-1039-4B92-847A-C00D50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B2F8953-1039-4B92-847A-C00D50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DB2F8953-1039-4B92-847A-C00D50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0654A-0374-47E7-9408-6CDF0A51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E50654A-0374-47E7-9408-6CDF0A51D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E50654A-0374-47E7-9408-6CDF0A51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DE50654A-0374-47E7-9408-6CDF0A51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02F4D-BB97-47DA-9845-1DDB91F2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00D0B750-02DC-4BD6-B30B-FF1682FC9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53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6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5261CF-7140-46C1-88A3-5C3E47AC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15261CF-7140-46C1-88A3-5C3E47AC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15261CF-7140-46C1-88A3-5C3E47AC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315261CF-7140-46C1-88A3-5C3E47AC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E3DE9-C883-4E71-879E-2307A38BF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4CAE3DE9-C883-4E71-879E-2307A38BF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4CAE3DE9-C883-4E71-879E-2307A38BF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CAE3DE9-C883-4E71-879E-2307A38BF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60454B-0866-4726-9D21-DA0ED560F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C60454B-0866-4726-9D21-DA0ED560F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C60454B-0866-4726-9D21-DA0ED560F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C60454B-0866-4726-9D21-DA0ED560F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2B016A-B5C8-4D5D-BCE8-BD64920C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EF2B016A-B5C8-4D5D-BCE8-BD64920C2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F2B016A-B5C8-4D5D-BCE8-BD64920C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F2B016A-B5C8-4D5D-BCE8-BD64920C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540F2-9D6E-4B2E-AEA7-9FDA8DB72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F8540F2-9D6E-4B2E-AEA7-9FDA8DB72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F8540F2-9D6E-4B2E-AEA7-9FDA8DB72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F8540F2-9D6E-4B2E-AEA7-9FDA8DB72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D6496-B151-480E-A2B3-D6A98DBFE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D3D6496-B151-480E-A2B3-D6A98DBFE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D3D6496-B151-480E-A2B3-D6A98DBFE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D3D6496-B151-480E-A2B3-D6A98DBFE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901EFA-1303-43AE-B6C6-25DBCD15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DBE54C9B-E31F-4A57-A5FD-71216699C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4518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1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9149B-63A9-4EA5-A5AF-3059C9CD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0E9149B-63A9-4EA5-A5AF-3059C9CD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0E9149B-63A9-4EA5-A5AF-3059C9CD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0E9149B-63A9-4EA5-A5AF-3059C9CD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387AA-2E23-47DB-9356-5DAC4390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E94387AA-2E23-47DB-9356-5DAC43909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E94387AA-2E23-47DB-9356-5DAC4390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E94387AA-2E23-47DB-9356-5DAC4390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43862-F3E2-4A62-9AC2-3D6C54A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7243862-F3E2-4A62-9AC2-3D6C54AE7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7243862-F3E2-4A62-9AC2-3D6C54A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7243862-F3E2-4A62-9AC2-3D6C54A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FDE58E-0F42-4C3E-8283-D1D9E37D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D6FDE58E-0F42-4C3E-8283-D1D9E37D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D6FDE58E-0F42-4C3E-8283-D1D9E37D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D6FDE58E-0F42-4C3E-8283-D1D9E37D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1BEE6D-BD99-49E1-A940-C9B11045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71BEE6D-BD99-49E1-A940-C9B110458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C71BEE6D-BD99-49E1-A940-C9B11045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71BEE6D-BD99-49E1-A940-C9B11045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321C-BFDF-4739-93F5-8AB2C614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70F8321C-BFDF-4739-93F5-8AB2C614C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0F8321C-BFDF-4739-93F5-8AB2C614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70F8321C-BFDF-4739-93F5-8AB2C614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FD438-492C-453D-9ADC-72EFB35F8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591FD438-492C-453D-9ADC-72EFB35F8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91FD438-492C-453D-9ADC-72EFB35F8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591FD438-492C-453D-9ADC-72EFB35F8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3E58B3-1003-4C9C-8054-CC0EE5FCF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D03E58B3-1003-4C9C-8054-CC0EE5FCF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D03E58B3-1003-4C9C-8054-CC0EE5FCF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D03E58B3-1003-4C9C-8054-CC0EE5FCF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7399A-7FEA-43F5-A958-DE60132A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13" name="내용 개체 틀 2">
            <a:extLst>
              <a:ext uri="{FF2B5EF4-FFF2-40B4-BE49-F238E27FC236}">
                <a16:creationId xmlns:a16="http://schemas.microsoft.com/office/drawing/2014/main" id="{C4133090-4EC4-4E3A-9450-2D97D44D2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4951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314141-B54B-497D-8E46-231220CBC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58314141-B54B-497D-8E46-231220CBC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58314141-B54B-497D-8E46-231220CBC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58314141-B54B-497D-8E46-231220CBC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657806-6CD0-47C5-82CD-441FACFFE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EA657806-6CD0-47C5-82CD-441FACFFE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graphicEl>
                                              <a:dgm id="{EA657806-6CD0-47C5-82CD-441FACFFE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EA657806-6CD0-47C5-82CD-441FACFFE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44F36F-8DA3-4A75-801F-1B220B0B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graphicEl>
                                              <a:dgm id="{B644F36F-8DA3-4A75-801F-1B220B0BC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graphicEl>
                                              <a:dgm id="{B644F36F-8DA3-4A75-801F-1B220B0B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graphicEl>
                                              <a:dgm id="{B644F36F-8DA3-4A75-801F-1B220B0B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D46640D-3FBE-44B5-ACA8-171ECB88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8D46640D-3FBE-44B5-ACA8-171ECB886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graphicEl>
                                              <a:dgm id="{8D46640D-3FBE-44B5-ACA8-171ECB88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graphicEl>
                                              <a:dgm id="{8D46640D-3FBE-44B5-ACA8-171ECB88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7F79ABE-0D3A-459E-AFF9-70832EC41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D7F79ABE-0D3A-459E-AFF9-70832EC41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graphicEl>
                                              <a:dgm id="{D7F79ABE-0D3A-459E-AFF9-70832EC41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graphicEl>
                                              <a:dgm id="{D7F79ABE-0D3A-459E-AFF9-70832EC41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D9D283-A8C8-4674-8C0E-211DD7F2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graphicEl>
                                              <a:dgm id="{2AD9D283-A8C8-4674-8C0E-211DD7F27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graphicEl>
                                              <a:dgm id="{2AD9D283-A8C8-4674-8C0E-211DD7F2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graphicEl>
                                              <a:dgm id="{2AD9D283-A8C8-4674-8C0E-211DD7F2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747F24-4F20-4D59-9982-0F1DDC45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/>
              <a:t>목차</a:t>
            </a:r>
          </a:p>
        </p:txBody>
      </p:sp>
      <p:graphicFrame>
        <p:nvGraphicFramePr>
          <p:cNvPr id="21" name="내용 개체 틀 2">
            <a:extLst>
              <a:ext uri="{FF2B5EF4-FFF2-40B4-BE49-F238E27FC236}">
                <a16:creationId xmlns:a16="http://schemas.microsoft.com/office/drawing/2014/main" id="{5D00861F-6DC5-46A0-8C3E-BC72E526D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072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9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1D65310-049A-4C73-9BB8-FCE902AA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dgm id="{C1D65310-049A-4C73-9BB8-FCE902AAE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C1D65310-049A-4C73-9BB8-FCE902AA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C1D65310-049A-4C73-9BB8-FCE902AAE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06405CB-7CD9-43FF-AE6F-C119BFAFC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graphicEl>
                                              <a:dgm id="{406405CB-7CD9-43FF-AE6F-C119BFAFC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graphicEl>
                                              <a:dgm id="{406405CB-7CD9-43FF-AE6F-C119BFAFC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graphicEl>
                                              <a:dgm id="{406405CB-7CD9-43FF-AE6F-C119BFAFC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3DF111B-C944-46E3-97E8-A55E66EC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graphicEl>
                                              <a:dgm id="{63DF111B-C944-46E3-97E8-A55E66EC1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graphicEl>
                                              <a:dgm id="{63DF111B-C944-46E3-97E8-A55E66EC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63DF111B-C944-46E3-97E8-A55E66EC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41C7FAE-7F0F-43C0-8806-7995145B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graphicEl>
                                              <a:dgm id="{441C7FAE-7F0F-43C0-8806-7995145BE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graphicEl>
                                              <a:dgm id="{441C7FAE-7F0F-43C0-8806-7995145B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graphicEl>
                                              <a:dgm id="{441C7FAE-7F0F-43C0-8806-7995145B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DA6285C-9E36-49CD-B3CF-B959BB40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graphicEl>
                                              <a:dgm id="{0DA6285C-9E36-49CD-B3CF-B959BB401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graphicEl>
                                              <a:dgm id="{0DA6285C-9E36-49CD-B3CF-B959BB40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graphicEl>
                                              <a:dgm id="{0DA6285C-9E36-49CD-B3CF-B959BB40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45A29D5-C941-4859-83D3-909683F3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graphicEl>
                                              <a:dgm id="{B45A29D5-C941-4859-83D3-909683F39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graphicEl>
                                              <a:dgm id="{B45A29D5-C941-4859-83D3-909683F3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graphicEl>
                                              <a:dgm id="{B45A29D5-C941-4859-83D3-909683F3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8C2B304-08A6-4CFA-AF51-498DB187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graphicEl>
                                              <a:dgm id="{28C2B304-08A6-4CFA-AF51-498DB187F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graphicEl>
                                              <a:dgm id="{28C2B304-08A6-4CFA-AF51-498DB187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graphicEl>
                                              <a:dgm id="{28C2B304-08A6-4CFA-AF51-498DB187F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C211085-3190-4A8E-B67A-250260EAD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graphicEl>
                                              <a:dgm id="{3C211085-3190-4A8E-B67A-250260EAD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graphicEl>
                                              <a:dgm id="{3C211085-3190-4A8E-B67A-250260EAD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graphicEl>
                                              <a:dgm id="{3C211085-3190-4A8E-B67A-250260EAD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848F3AC-E1BA-4B0A-8CAE-67CBDB2E7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graphicEl>
                                              <a:dgm id="{9848F3AC-E1BA-4B0A-8CAE-67CBDB2E7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graphicEl>
                                              <a:dgm id="{9848F3AC-E1BA-4B0A-8CAE-67CBDB2E7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graphicEl>
                                              <a:dgm id="{9848F3AC-E1BA-4B0A-8CAE-67CBDB2E7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7665028-6E5B-4050-BD1A-AC4DEC70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graphicEl>
                                              <a:dgm id="{B7665028-6E5B-4050-BD1A-AC4DEC70C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graphicEl>
                                              <a:dgm id="{B7665028-6E5B-4050-BD1A-AC4DEC70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graphicEl>
                                              <a:dgm id="{B7665028-6E5B-4050-BD1A-AC4DEC70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5302522-51A0-441A-A253-ACA2E504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ko-KR" altLang="en-US" sz="3600" dirty="0" err="1"/>
              <a:t>사토리</a:t>
            </a:r>
            <a:r>
              <a:rPr lang="ko-KR" altLang="en-US" sz="3600" dirty="0"/>
              <a:t> 세대의 특징</a:t>
            </a:r>
            <a:endParaRPr lang="ko-KR" altLang="en-US" sz="3600" dirty="0">
              <a:solidFill>
                <a:srgbClr val="00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848E28-0F56-4389-8A3E-A3304F81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</a:rPr>
              <a:t>대표적인 소셜미디어 중 하나인 </a:t>
            </a:r>
            <a:r>
              <a:rPr lang="en-US" altLang="ko-KR" sz="2400" dirty="0">
                <a:solidFill>
                  <a:srgbClr val="000000"/>
                </a:solidFill>
              </a:rPr>
              <a:t>Twitter</a:t>
            </a:r>
            <a:r>
              <a:rPr lang="ko-KR" altLang="en-US" sz="2400" dirty="0">
                <a:solidFill>
                  <a:srgbClr val="000000"/>
                </a:solidFill>
              </a:rPr>
              <a:t>와 </a:t>
            </a:r>
            <a:r>
              <a:rPr lang="en-US" altLang="ko-KR" sz="2400" dirty="0">
                <a:solidFill>
                  <a:srgbClr val="000000"/>
                </a:solidFill>
              </a:rPr>
              <a:t>Facebook</a:t>
            </a:r>
            <a:r>
              <a:rPr lang="ko-KR" altLang="en-US" sz="2400" dirty="0">
                <a:solidFill>
                  <a:srgbClr val="000000"/>
                </a:solidFill>
              </a:rPr>
              <a:t>이 일본에서 서비스를 시작한 것도 </a:t>
            </a:r>
            <a:r>
              <a:rPr lang="en-US" altLang="ko-KR" sz="2400" dirty="0">
                <a:solidFill>
                  <a:srgbClr val="000000"/>
                </a:solidFill>
              </a:rPr>
              <a:t>2008</a:t>
            </a:r>
            <a:r>
              <a:rPr lang="ko-KR" altLang="en-US" sz="2400" dirty="0">
                <a:solidFill>
                  <a:srgbClr val="000000"/>
                </a:solidFill>
              </a:rPr>
              <a:t>년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  <a:p>
            <a:r>
              <a:rPr lang="ko-KR" altLang="en-US" sz="2400" dirty="0">
                <a:solidFill>
                  <a:srgbClr val="000000"/>
                </a:solidFill>
              </a:rPr>
              <a:t>그 후 </a:t>
            </a:r>
            <a:r>
              <a:rPr lang="en-US" altLang="ko-KR" sz="2400" dirty="0">
                <a:solidFill>
                  <a:srgbClr val="000000"/>
                </a:solidFill>
              </a:rPr>
              <a:t>2011</a:t>
            </a:r>
            <a:r>
              <a:rPr lang="ko-KR" altLang="en-US" sz="2400" dirty="0">
                <a:solidFill>
                  <a:srgbClr val="000000"/>
                </a:solidFill>
              </a:rPr>
              <a:t>년 </a:t>
            </a:r>
            <a:r>
              <a:rPr lang="en-US" altLang="ko-KR" sz="2400" dirty="0">
                <a:solidFill>
                  <a:srgbClr val="000000"/>
                </a:solidFill>
              </a:rPr>
              <a:t>Line</a:t>
            </a:r>
            <a:r>
              <a:rPr lang="ko-KR" altLang="en-US" sz="2400" dirty="0">
                <a:solidFill>
                  <a:srgbClr val="000000"/>
                </a:solidFill>
              </a:rPr>
              <a:t>이 들어오면서 급속히 확산됨</a:t>
            </a:r>
            <a:endParaRPr lang="en-US" altLang="ko-KR" sz="24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03363DE5-5728-4033-A257-CC9C27294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93" y="210817"/>
            <a:ext cx="2447941" cy="2429582"/>
          </a:xfrm>
          <a:prstGeom prst="rect">
            <a:avLst/>
          </a:prstGeo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ECE68DFE-999A-479C-AB80-7C20B2885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10" y="3478741"/>
            <a:ext cx="1606964" cy="1606964"/>
          </a:xfrm>
          <a:prstGeom prst="rect">
            <a:avLst/>
          </a:prstGeom>
        </p:spPr>
      </p:pic>
      <p:sp>
        <p:nvSpPr>
          <p:cNvPr id="35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그림 8" descr="그리기이(가) 표시된 사진&#10;&#10;자동 생성된 설명">
            <a:extLst>
              <a:ext uri="{FF2B5EF4-FFF2-40B4-BE49-F238E27FC236}">
                <a16:creationId xmlns:a16="http://schemas.microsoft.com/office/drawing/2014/main" id="{3149BE0A-E24B-4CB8-8440-003326A04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17" y="5010263"/>
            <a:ext cx="1898818" cy="1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1F0BC-B22B-4285-B721-915453F9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0869B786-82A2-4BA8-933F-630020F1A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477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6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E46B4-4189-4262-A670-CB131243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5E46B4-4189-4262-A670-CB131243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65E46B4-4189-4262-A670-CB131243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365E46B4-4189-4262-A670-CB131243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B9086-3039-4C22-BF6A-7BA8EEBF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A3B9086-3039-4C22-BF6A-7BA8EEBFB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0A3B9086-3039-4C22-BF6A-7BA8EEBF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0A3B9086-3039-4C22-BF6A-7BA8EEBFB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52D4E-AE71-47F1-A583-A1BF8AA7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D6E52D4E-AE71-47F1-A583-A1BF8AA7B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6E52D4E-AE71-47F1-A583-A1BF8AA7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6E52D4E-AE71-47F1-A583-A1BF8AA7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BFE74-A8DC-46B1-AF96-2A5E370F6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11BFE74-A8DC-46B1-AF96-2A5E370F6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11BFE74-A8DC-46B1-AF96-2A5E370F6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11BFE74-A8DC-46B1-AF96-2A5E370F6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BFDEEB-8E93-4A48-B58B-0AE981C3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EBFDEEB-8E93-4A48-B58B-0AE981C32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EBFDEEB-8E93-4A48-B58B-0AE981C3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DEBFDEEB-8E93-4A48-B58B-0AE981C3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865B3D-2FD8-4187-B027-06DCA7BE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A7865B3D-2FD8-4187-B027-06DCA7BE9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7865B3D-2FD8-4187-B027-06DCA7BE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7865B3D-2FD8-4187-B027-06DCA7BE9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3BE41-4868-4A85-A531-825E98241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8CE3BE41-4868-4A85-A531-825E98241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CE3BE41-4868-4A85-A531-825E98241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8CE3BE41-4868-4A85-A531-825E98241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911766-82ED-43CD-B8EF-E1D0E214B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CE911766-82ED-43CD-B8EF-E1D0E214B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CE911766-82ED-43CD-B8EF-E1D0E214B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CE911766-82ED-43CD-B8EF-E1D0E214B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E43D2-3F94-4A3A-AB00-B1DA67C6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31C1814E-2438-4C81-96BB-0E522F65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827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5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B0525-0F5E-45F1-9E6B-3A665687D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BBB0525-0F5E-45F1-9E6B-3A665687D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BBB0525-0F5E-45F1-9E6B-3A665687D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BBB0525-0F5E-45F1-9E6B-3A665687D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84870-127E-4192-B9C2-E6646CD0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73184870-127E-4192-B9C2-E6646CD06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73184870-127E-4192-B9C2-E6646CD0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73184870-127E-4192-B9C2-E6646CD0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6F7AE-6F3D-430D-9F7C-97D365063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046F7AE-6F3D-430D-9F7C-97D365063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046F7AE-6F3D-430D-9F7C-97D365063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046F7AE-6F3D-430D-9F7C-97D365063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C5533-53D6-4425-BD69-95290F12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AB2C5533-53D6-4425-BD69-95290F12D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AB2C5533-53D6-4425-BD69-95290F12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AB2C5533-53D6-4425-BD69-95290F12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6C626-FD2B-4E4C-8E61-0512B59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2446C626-FD2B-4E4C-8E61-0512B59BA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2446C626-FD2B-4E4C-8E61-0512B59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2446C626-FD2B-4E4C-8E61-0512B59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4BBB17-4AEA-4980-AF35-31DC722F7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F34BBB17-4AEA-4980-AF35-31DC722F7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F34BBB17-4AEA-4980-AF35-31DC722F7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F34BBB17-4AEA-4980-AF35-31DC722F7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965520-26C9-4738-8A0F-F4908F0F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문화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F649FA20-04D9-4419-9FF7-E6870DF5B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6663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4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E69D34-79E3-4411-ABC5-70DFE4A8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CE69D34-79E3-4411-ABC5-70DFE4A8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CE69D34-79E3-4411-ABC5-70DFE4A8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CE69D34-79E3-4411-ABC5-70DFE4A8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A7A883-52B0-45CA-8F17-834A9EB1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0A7A883-52B0-45CA-8F17-834A9EB1B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0A7A883-52B0-45CA-8F17-834A9EB1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0A7A883-52B0-45CA-8F17-834A9EB1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0701D-143B-467A-8AA0-9D2D4D184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9C0701D-143B-467A-8AA0-9D2D4D184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9C0701D-143B-467A-8AA0-9D2D4D184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9C0701D-143B-467A-8AA0-9D2D4D184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336DE-BC71-4103-AF43-7B553B13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1E336DE-BC71-4103-AF43-7B553B136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1E336DE-BC71-4103-AF43-7B553B13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1E336DE-BC71-4103-AF43-7B553B13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3EEEAE-3DA2-447A-8ADC-9EF00894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13EEEAE-3DA2-447A-8ADC-9EF008944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13EEEAE-3DA2-447A-8ADC-9EF00894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13EEEAE-3DA2-447A-8ADC-9EF00894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84D01-90CF-44C4-BB84-E12AC28A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B9184D01-90CF-44C4-BB84-E12AC28A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B9184D01-90CF-44C4-BB84-E12AC28A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B9184D01-90CF-44C4-BB84-E12AC28A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9162FF-2C82-45E3-94E9-8E5F3424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문화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17A7FB0C-279D-4FEB-8F32-C363C330D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501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0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9A5BDD-1690-45ED-8997-4C0F7E70D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F9A5BDD-1690-45ED-8997-4C0F7E70D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F9A5BDD-1690-45ED-8997-4C0F7E70D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F9A5BDD-1690-45ED-8997-4C0F7E70D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564D7-30E6-48C2-A4F7-D4732CDC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A3C564D7-30E6-48C2-A4F7-D4732CDCA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A3C564D7-30E6-48C2-A4F7-D4732CDC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A3C564D7-30E6-48C2-A4F7-D4732CDC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74925-0722-4609-885A-81DC76E68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4074925-0722-4609-885A-81DC76E68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4074925-0722-4609-885A-81DC76E68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4074925-0722-4609-885A-81DC76E68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49741-3912-4B6A-84F5-801C6CA67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AF49741-3912-4B6A-84F5-801C6CA67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AF49741-3912-4B6A-84F5-801C6CA67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AF49741-3912-4B6A-84F5-801C6CA67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836CD-A5C0-4170-8686-55D3AFF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37836CD-A5C0-4170-8686-55D3AFF2C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37836CD-A5C0-4170-8686-55D3AFF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337836CD-A5C0-4170-8686-55D3AFF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A016E9-897A-4E39-A927-B9B12E51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93A016E9-897A-4E39-A927-B9B12E517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3A016E9-897A-4E39-A927-B9B12E51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93A016E9-897A-4E39-A927-B9B12E51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7AF39-2462-439F-A509-18B113BA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문화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E82EDACA-09A1-46B9-A16D-9AE7C3868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3142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6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AD793C-84C2-4E59-AC6A-062800A7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EAD793C-84C2-4E59-AC6A-062800A7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EAD793C-84C2-4E59-AC6A-062800A7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EAD793C-84C2-4E59-AC6A-062800A7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4C8E65-DB84-493B-BCDD-F7F35A039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FD4C8E65-DB84-493B-BCDD-F7F35A039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D4C8E65-DB84-493B-BCDD-F7F35A039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D4C8E65-DB84-493B-BCDD-F7F35A039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73C242-FE2A-41FB-A0E6-196569838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8F73C242-FE2A-41FB-A0E6-196569838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8F73C242-FE2A-41FB-A0E6-196569838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8F73C242-FE2A-41FB-A0E6-196569838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436FEF-4415-4188-97E2-40F95511F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07436FEF-4415-4188-97E2-40F95511F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07436FEF-4415-4188-97E2-40F95511F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07436FEF-4415-4188-97E2-40F95511F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32D338-7ED3-4C61-9B6B-AB2C5C27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0B48D3AE-5B43-4AEA-BA0F-3227B5DBA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0098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7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61122-5170-4259-96E3-03403E7CC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A6561122-5170-4259-96E3-03403E7CC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6561122-5170-4259-96E3-03403E7CC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45BDA-BDA0-40C0-9BEE-A3B552CF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7BC45BDA-BDA0-40C0-9BEE-A3B552CF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7BC45BDA-BDA0-40C0-9BEE-A3B552CF3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A11A8-2463-475C-9A14-2842ADBF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B62A11A8-2463-475C-9A14-2842ADBF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62A11A8-2463-475C-9A14-2842ADBF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FBBBD0-65BC-47B4-A3F3-38212941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9854CD4D-5B0D-43BA-B7D8-A0BF4A9D3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6868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1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9E3DB-6F0D-491E-97AD-08FE68E814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81731-63B7-43B3-B026-D333EBB86A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ED2B1-2578-4A1D-BF23-444A18B7B6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4256EF-2499-4A97-86D8-EC5FF9ADCC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A9DDE-7ACE-44D2-9A35-FE833C249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71A0A-5A16-4855-BC3B-3B07B8BB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B06248D5-62C7-470B-A9A2-A7AD046D5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700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5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17612-8F22-4ECA-A540-228906BDFF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FE86-6FFA-4610-BA24-3CA987CA48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D5600-9CFC-4D0D-AF5F-CB9E6ACB7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87D86-930C-4E81-B943-230289AB4C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28858-5920-4A16-87D3-8DD33D3304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6E126-BC4D-47D7-B661-147CFA49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사토리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F0C14033-52A8-4FCB-8330-4A7C43CE3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2403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70087-9B99-4D3B-89B5-7427CB26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3A70087-9B99-4D3B-89B5-7427CB26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3A70087-9B99-4D3B-89B5-7427CB26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3A70087-9B99-4D3B-89B5-7427CB26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154D3-7C83-4F76-AA4E-16FA923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77154D3-7C83-4F76-AA4E-16FA9237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77154D3-7C83-4F76-AA4E-16FA923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77154D3-7C83-4F76-AA4E-16FA923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948A68-3C39-4141-8C66-7DFFE14D2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6948A68-3C39-4141-8C66-7DFFE14D2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6948A68-3C39-4141-8C66-7DFFE14D2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6948A68-3C39-4141-8C66-7DFFE14D2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5D1CEB-5110-4E38-AE39-73073830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F05D1CEB-5110-4E38-AE39-730738308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05D1CEB-5110-4E38-AE39-73073830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05D1CEB-5110-4E38-AE39-73073830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4111C-CE3C-4531-B565-F72005D2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/>
              <a:t>일본의 </a:t>
            </a:r>
            <a:r>
              <a:rPr lang="ko-KR" altLang="en-US" sz="4000" dirty="0" err="1"/>
              <a:t>단카이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세대란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pic>
        <p:nvPicPr>
          <p:cNvPr id="7" name="그림 6" descr="사람, 잔디, 앉아있는, 노트북이(가) 표시된 사진&#10;&#10;자동 생성된 설명">
            <a:extLst>
              <a:ext uri="{FF2B5EF4-FFF2-40B4-BE49-F238E27FC236}">
                <a16:creationId xmlns:a16="http://schemas.microsoft.com/office/drawing/2014/main" id="{9E9BFFB8-3CA9-454B-BF10-1189AB0C9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8482" b="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B8C142-1869-43AA-B7A2-AA1712B5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일본의 베이비 붐 세대를 일컫는 말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  <a:r>
              <a:rPr lang="en-US" altLang="ko-KR" sz="2400" dirty="0"/>
              <a:t>2</a:t>
            </a:r>
            <a:r>
              <a:rPr lang="ko-KR" altLang="en-US" sz="2400" dirty="0"/>
              <a:t>차 세계대전 이후 출생률이 급격히 상승했던 시기인 </a:t>
            </a:r>
            <a:r>
              <a:rPr lang="en-US" altLang="ko-KR" sz="2400" dirty="0"/>
              <a:t>1947</a:t>
            </a:r>
            <a:r>
              <a:rPr lang="ko-KR" altLang="en-US" sz="2400" dirty="0"/>
              <a:t>년에서 </a:t>
            </a:r>
            <a:r>
              <a:rPr lang="en-US" altLang="ko-KR" sz="2400" dirty="0"/>
              <a:t>1949</a:t>
            </a:r>
            <a:r>
              <a:rPr lang="ko-KR" altLang="en-US" sz="2400" dirty="0"/>
              <a:t>년까지 </a:t>
            </a:r>
            <a:r>
              <a:rPr lang="en-US" altLang="ko-KR" sz="2400" dirty="0"/>
              <a:t>3</a:t>
            </a:r>
            <a:r>
              <a:rPr lang="ko-KR" altLang="en-US" sz="2400" dirty="0"/>
              <a:t>년 사이에 태어난 사람을 말함</a:t>
            </a:r>
            <a:r>
              <a:rPr lang="en-US" altLang="ko-KR" sz="2400" dirty="0"/>
              <a:t> </a:t>
            </a:r>
          </a:p>
          <a:p>
            <a:r>
              <a:rPr lang="ko-KR" altLang="en-US" sz="2400" dirty="0"/>
              <a:t>더 넓은 의미로는 </a:t>
            </a:r>
            <a:r>
              <a:rPr lang="en-US" altLang="ko-KR" sz="2400" dirty="0"/>
              <a:t>1945</a:t>
            </a:r>
            <a:r>
              <a:rPr lang="ko-KR" altLang="en-US" sz="2400" dirty="0"/>
              <a:t>년</a:t>
            </a:r>
            <a:r>
              <a:rPr lang="en-US" altLang="ko-KR" sz="2400" dirty="0"/>
              <a:t>~54</a:t>
            </a:r>
            <a:r>
              <a:rPr lang="ko-KR" altLang="en-US" sz="2400" dirty="0"/>
              <a:t>년</a:t>
            </a:r>
            <a:r>
              <a:rPr lang="en-US" altLang="ko-KR" sz="2400" dirty="0"/>
              <a:t>(</a:t>
            </a:r>
            <a:r>
              <a:rPr lang="ko-KR" altLang="en-US" sz="2400" dirty="0"/>
              <a:t>쇼와 </a:t>
            </a:r>
            <a:r>
              <a:rPr lang="en-US" altLang="ko-KR" sz="2400" dirty="0"/>
              <a:t>20</a:t>
            </a:r>
            <a:r>
              <a:rPr lang="ko-KR" altLang="en-US" sz="2400" dirty="0"/>
              <a:t>년대</a:t>
            </a:r>
            <a:r>
              <a:rPr lang="en-US" altLang="ko-KR" sz="2400" dirty="0"/>
              <a:t>)</a:t>
            </a:r>
            <a:r>
              <a:rPr lang="ko-KR" altLang="en-US" sz="2400" dirty="0"/>
              <a:t>에 출생한 사람을 총칭함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43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1ACC-B576-4FDE-8F71-DFD0B104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관련 영상</a:t>
            </a:r>
          </a:p>
        </p:txBody>
      </p:sp>
      <p:graphicFrame>
        <p:nvGraphicFramePr>
          <p:cNvPr id="17" name="내용 개체 틀 2">
            <a:extLst>
              <a:ext uri="{FF2B5EF4-FFF2-40B4-BE49-F238E27FC236}">
                <a16:creationId xmlns:a16="http://schemas.microsoft.com/office/drawing/2014/main" id="{2B29AE7D-E1D4-491E-9D8C-C2914BEE3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752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4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3EB18F4-078C-48D3-B543-AC2CF256D7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DB5E20-6FE9-425B-916B-91B69C5DD4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5FC835-A476-4E27-99C0-277F16292E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7237E-61EA-4183-A7DD-249FDD3D67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98EE35-6EA6-4D01-BB64-01237808E5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58A5441-773A-400E-A99A-1C55ADA7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BC18495-6E1E-4A23-B730-F4B18D8E7A3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8392C1-2845-4D18-8F0A-4FED08DA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3158075D-4AE1-4E1F-8ED0-23E4966DC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167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3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57543-ACD3-4900-8EB7-FC3BE3A9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단카이</a:t>
            </a:r>
            <a:r>
              <a:rPr lang="ko-KR" altLang="en-US" sz="4000" dirty="0"/>
              <a:t> 세대 특징</a:t>
            </a:r>
          </a:p>
        </p:txBody>
      </p:sp>
      <p:graphicFrame>
        <p:nvGraphicFramePr>
          <p:cNvPr id="14" name="내용 개체 틀 2">
            <a:extLst>
              <a:ext uri="{FF2B5EF4-FFF2-40B4-BE49-F238E27FC236}">
                <a16:creationId xmlns:a16="http://schemas.microsoft.com/office/drawing/2014/main" id="{C7DF9536-829F-4C57-A2F6-85EA1B019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63285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6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91C63D-857C-4744-8264-BA64CD7D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8391C63D-857C-4744-8264-BA64CD7DB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8391C63D-857C-4744-8264-BA64CD7D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8391C63D-857C-4744-8264-BA64CD7D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DD3ADB-C185-4F62-9C8C-8897E79D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graphicEl>
                                              <a:dgm id="{3ADD3ADB-C185-4F62-9C8C-8897E79D6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3ADD3ADB-C185-4F62-9C8C-8897E79D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3ADD3ADB-C185-4F62-9C8C-8897E79D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26F7B0-3BDB-4B7E-93E9-8B443EFF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6D26F7B0-3BDB-4B7E-93E9-8B443EFF5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6D26F7B0-3BDB-4B7E-93E9-8B443EFF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6D26F7B0-3BDB-4B7E-93E9-8B443EFF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ECD7BD-FF15-4E8C-89D6-F8A8C8AF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graphicEl>
                                              <a:dgm id="{27ECD7BD-FF15-4E8C-89D6-F8A8C8AF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27ECD7BD-FF15-4E8C-89D6-F8A8C8AF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27ECD7BD-FF15-4E8C-89D6-F8A8C8AF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D4AD44-FD13-4CD5-B834-884F139C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D6D4AD44-FD13-4CD5-B834-884F139C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D6D4AD44-FD13-4CD5-B834-884F139C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D6D4AD44-FD13-4CD5-B834-884F139C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7AC00A2-D934-46AF-9FD4-68EE6AFE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graphicEl>
                                              <a:dgm id="{F7AC00A2-D934-46AF-9FD4-68EE6AFE3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F7AC00A2-D934-46AF-9FD4-68EE6AFE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F7AC00A2-D934-46AF-9FD4-68EE6AFE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B07916-EEA1-433D-9AA3-2BA53271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518556-F1F0-4070-B697-1C11F0B1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848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/>
              <a:t>자신들의 감정을 있는 그대로 표현</a:t>
            </a:r>
            <a:endParaRPr lang="en-US" altLang="ko-KR" sz="2400" dirty="0"/>
          </a:p>
          <a:p>
            <a:endParaRPr lang="en-US" altLang="ko-KR" sz="2400" dirty="0"/>
          </a:p>
          <a:p>
            <a:pPr algn="ctr"/>
            <a:r>
              <a:rPr lang="en-US" altLang="ko-KR" sz="2400" dirty="0"/>
              <a:t> </a:t>
            </a:r>
            <a:r>
              <a:rPr lang="ko-KR" altLang="en-US" sz="2400" dirty="0"/>
              <a:t>장발에 청바지 패션에</a:t>
            </a:r>
            <a:r>
              <a:rPr lang="en-US" altLang="ko-KR" sz="2400" dirty="0"/>
              <a:t>, </a:t>
            </a:r>
            <a:r>
              <a:rPr lang="ko-KR" altLang="en-US" sz="2400" dirty="0"/>
              <a:t>미국의 </a:t>
            </a:r>
            <a:r>
              <a:rPr lang="en-US" altLang="ko-KR" sz="2400" dirty="0"/>
              <a:t>TV </a:t>
            </a:r>
            <a:r>
              <a:rPr lang="ko-KR" altLang="en-US" sz="2400" dirty="0"/>
              <a:t>코미디를 즐기고</a:t>
            </a:r>
            <a:r>
              <a:rPr lang="en-US" altLang="ko-KR" sz="2400" dirty="0"/>
              <a:t> </a:t>
            </a:r>
            <a:r>
              <a:rPr lang="ko-KR" altLang="en-US" sz="2400" dirty="0"/>
              <a:t>기타를 치며 밥 딜런</a:t>
            </a:r>
            <a:r>
              <a:rPr lang="en-US" altLang="ko-KR" sz="2400" dirty="0"/>
              <a:t>, </a:t>
            </a:r>
            <a:r>
              <a:rPr lang="ko-KR" altLang="en-US" sz="2400" dirty="0"/>
              <a:t>비틀즈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롤링스톤의</a:t>
            </a:r>
            <a:r>
              <a:rPr lang="ko-KR" altLang="en-US" sz="2400" dirty="0"/>
              <a:t> 음악에 심취함</a:t>
            </a:r>
            <a:r>
              <a:rPr lang="en-US" altLang="ko-KR" sz="2400" dirty="0"/>
              <a:t> </a:t>
            </a:r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/>
              <a:t>이러한 것은 이전 세대의 심미감이나 유머 감각과는 전혀 동떨어진 것이었으며 그들에게는 이해하기도 어려운 현상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pPr algn="ctr"/>
            <a:r>
              <a:rPr lang="en-US" altLang="ko-KR" sz="2400" dirty="0"/>
              <a:t> </a:t>
            </a:r>
            <a:r>
              <a:rPr lang="ko-KR" altLang="en-US" sz="2400" dirty="0"/>
              <a:t>그들은 또한 대부분 농촌의 고향을 떠나 도시에 이주해 와서 핵가족을 형성하는 세대이기도 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1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63624-58CA-4E50-B563-83C824CE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7546B513-EE8F-4B09-833C-169AC79FC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8172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9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0E0B4-1A20-413F-A002-7D955015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AD60E0B4-1A20-413F-A002-7D9550156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D60E0B4-1A20-413F-A002-7D955015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D60E0B4-1A20-413F-A002-7D9550156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7EA682-B851-4F64-929B-695B6F96F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A7EA682-B851-4F64-929B-695B6F96F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A7EA682-B851-4F64-929B-695B6F96F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A7EA682-B851-4F64-929B-695B6F96F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4E0884-CFA6-45C9-96BC-3C1E45381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FF4E0884-CFA6-45C9-96BC-3C1E45381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F4E0884-CFA6-45C9-96BC-3C1E45381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F4E0884-CFA6-45C9-96BC-3C1E45381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74634-7E27-4C1B-BC69-801AA16D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DA974634-7E27-4C1B-BC69-801AA16DE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DA974634-7E27-4C1B-BC69-801AA16D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DA974634-7E27-4C1B-BC69-801AA16D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1C163F-A79F-4A4B-B3F2-9E9ADC02D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41C163F-A79F-4A4B-B3F2-9E9ADC02D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41C163F-A79F-4A4B-B3F2-9E9ADC02D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41C163F-A79F-4A4B-B3F2-9E9ADC02D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05D0E-7BAE-484B-A6B7-E463D9E9D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CC05D0E-7BAE-484B-A6B7-E463D9E9D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CC05D0E-7BAE-484B-A6B7-E463D9E9D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CC05D0E-7BAE-484B-A6B7-E463D9E9D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E1F92C7-DAF8-4C6C-8A56-C35B6203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  <a:endParaRPr lang="ko-KR" altLang="en-US" sz="4000" dirty="0">
              <a:solidFill>
                <a:srgbClr val="0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 descr="실내, 냉장고, 서있는, 앉아있는이(가) 표시된 사진&#10;&#10;자동 생성된 설명">
            <a:extLst>
              <a:ext uri="{FF2B5EF4-FFF2-40B4-BE49-F238E27FC236}">
                <a16:creationId xmlns:a16="http://schemas.microsoft.com/office/drawing/2014/main" id="{ACC89AA7-E348-478A-B00F-6A7B56ACF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11250" b="6"/>
          <a:stretch/>
        </p:blipFill>
        <p:spPr>
          <a:xfrm>
            <a:off x="6026149" y="871183"/>
            <a:ext cx="1138728" cy="113873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774314-E4BA-448E-A950-C26E540C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2" y="2846093"/>
            <a:ext cx="4342457" cy="3803965"/>
          </a:xfrm>
        </p:spPr>
        <p:txBody>
          <a:bodyPr anchor="ctr"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</a:rPr>
              <a:t>일본에 대중적 소비사회가 형성되던 고도경제 성장기에 학령기를 지낸 세대</a:t>
            </a:r>
            <a:endParaRPr lang="en-US" altLang="ko-KR" sz="2400" dirty="0">
              <a:solidFill>
                <a:srgbClr val="000000"/>
              </a:solidFill>
            </a:endParaRPr>
          </a:p>
          <a:p>
            <a:endParaRPr lang="en-US" altLang="ko-KR" sz="2000" dirty="0">
              <a:solidFill>
                <a:srgbClr val="000000"/>
              </a:solidFill>
            </a:endParaRPr>
          </a:p>
          <a:p>
            <a:r>
              <a:rPr lang="en-US" altLang="ko-KR" sz="2400" dirty="0">
                <a:solidFill>
                  <a:srgbClr val="000000"/>
                </a:solidFill>
              </a:rPr>
              <a:t>1950</a:t>
            </a:r>
            <a:r>
              <a:rPr lang="ko-KR" altLang="en-US" sz="2400" dirty="0">
                <a:solidFill>
                  <a:srgbClr val="000000"/>
                </a:solidFill>
              </a:rPr>
              <a:t>년대 말부터 </a:t>
            </a:r>
            <a:r>
              <a:rPr lang="en-US" altLang="ko-KR" sz="2400" dirty="0">
                <a:solidFill>
                  <a:srgbClr val="000000"/>
                </a:solidFill>
              </a:rPr>
              <a:t>60</a:t>
            </a:r>
            <a:r>
              <a:rPr lang="ko-KR" altLang="en-US" sz="2400" dirty="0">
                <a:solidFill>
                  <a:srgbClr val="000000"/>
                </a:solidFill>
              </a:rPr>
              <a:t>년대에 이르는 시기에는 </a:t>
            </a:r>
            <a:r>
              <a:rPr lang="en-US" altLang="ko-KR" sz="2400" dirty="0">
                <a:solidFill>
                  <a:srgbClr val="000000"/>
                </a:solidFill>
              </a:rPr>
              <a:t>3</a:t>
            </a:r>
            <a:r>
              <a:rPr lang="ko-KR" altLang="en-US" sz="2400" dirty="0">
                <a:solidFill>
                  <a:srgbClr val="000000"/>
                </a:solidFill>
              </a:rPr>
              <a:t>종의 신기</a:t>
            </a:r>
            <a:r>
              <a:rPr lang="en-US" altLang="ko-KR" sz="2400" dirty="0">
                <a:solidFill>
                  <a:srgbClr val="000000"/>
                </a:solidFill>
              </a:rPr>
              <a:t>(</a:t>
            </a:r>
            <a:r>
              <a:rPr lang="ko-KR" altLang="en-US" sz="2400" dirty="0">
                <a:solidFill>
                  <a:srgbClr val="000000"/>
                </a:solidFill>
              </a:rPr>
              <a:t>神器</a:t>
            </a:r>
            <a:r>
              <a:rPr lang="en-US" altLang="ko-KR" sz="2400" dirty="0">
                <a:solidFill>
                  <a:srgbClr val="000000"/>
                </a:solidFill>
              </a:rPr>
              <a:t>)</a:t>
            </a:r>
            <a:r>
              <a:rPr lang="ko-KR" altLang="en-US" sz="2400" dirty="0">
                <a:solidFill>
                  <a:srgbClr val="000000"/>
                </a:solidFill>
              </a:rPr>
              <a:t>라고 불리던 기본적인 가전제품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즉 세탁기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냉장고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청소기의 보급이 크게 확대됨</a:t>
            </a:r>
          </a:p>
          <a:p>
            <a:endParaRPr lang="ko-KR" altLang="en-US" sz="24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그림 6" descr="실내, 앉아있는, 바둑판식, 냉장고이(가) 표시된 사진&#10;&#10;자동 생성된 설명">
            <a:extLst>
              <a:ext uri="{FF2B5EF4-FFF2-40B4-BE49-F238E27FC236}">
                <a16:creationId xmlns:a16="http://schemas.microsoft.com/office/drawing/2014/main" id="{0160C786-65F1-4A3C-AF72-88A97BCCD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9879" b="1"/>
          <a:stretch/>
        </p:blipFill>
        <p:spPr>
          <a:xfrm>
            <a:off x="8921918" y="211666"/>
            <a:ext cx="2665126" cy="2319387"/>
          </a:xfrm>
          <a:prstGeom prst="rect">
            <a:avLst/>
          </a:prstGeom>
        </p:spPr>
      </p:pic>
      <p:pic>
        <p:nvPicPr>
          <p:cNvPr id="9" name="그림 8" descr="진공청소기, 기기, 검은색, 앉아있는이(가) 표시된 사진&#10;&#10;자동 생성된 설명">
            <a:extLst>
              <a:ext uri="{FF2B5EF4-FFF2-40B4-BE49-F238E27FC236}">
                <a16:creationId xmlns:a16="http://schemas.microsoft.com/office/drawing/2014/main" id="{41A9A592-4A2F-4154-A9F7-9B73A371B6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r="4" b="1937"/>
          <a:stretch/>
        </p:blipFill>
        <p:spPr>
          <a:xfrm>
            <a:off x="6521080" y="3434981"/>
            <a:ext cx="1735070" cy="1735071"/>
          </a:xfrm>
          <a:prstGeom prst="rect">
            <a:avLst/>
          </a:prstGeom>
        </p:spPr>
      </p:pic>
      <p:sp>
        <p:nvSpPr>
          <p:cNvPr id="65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52B889B-4454-480F-955A-3487DD04DC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23391" b="-2"/>
          <a:stretch/>
        </p:blipFill>
        <p:spPr>
          <a:xfrm>
            <a:off x="9754146" y="5020464"/>
            <a:ext cx="1917154" cy="16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862AF8F-BA4B-41DC-A3DC-28110C9E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  <a:endParaRPr lang="ko-KR" altLang="en-US" sz="4000" dirty="0">
              <a:solidFill>
                <a:srgbClr val="00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AC5F30-557F-4B77-943C-A2F097D4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11" y="2680289"/>
            <a:ext cx="465052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60년대 </a:t>
            </a:r>
            <a:r>
              <a:rPr lang="en-US" altLang="ko-KR" sz="2400" dirty="0" err="1">
                <a:solidFill>
                  <a:srgbClr val="000000"/>
                </a:solidFill>
              </a:rPr>
              <a:t>말경에는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</a:rPr>
              <a:t>자동차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en-US" altLang="ko-KR" sz="2400" dirty="0" err="1">
                <a:solidFill>
                  <a:srgbClr val="000000"/>
                </a:solidFill>
              </a:rPr>
              <a:t>에어컨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en-US" altLang="ko-KR" sz="2400" dirty="0" err="1">
                <a:solidFill>
                  <a:srgbClr val="000000"/>
                </a:solidFill>
              </a:rPr>
              <a:t>컬러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</a:rPr>
              <a:t>TV를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</a:rPr>
              <a:t>지칭하는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</a:rPr>
              <a:t>소위</a:t>
            </a:r>
            <a:r>
              <a:rPr lang="en-US" altLang="ko-KR" sz="2400" dirty="0">
                <a:solidFill>
                  <a:srgbClr val="000000"/>
                </a:solidFill>
              </a:rPr>
              <a:t> 3C </a:t>
            </a:r>
            <a:r>
              <a:rPr lang="en-US" altLang="ko-KR" sz="2400" dirty="0" err="1">
                <a:solidFill>
                  <a:srgbClr val="000000"/>
                </a:solidFill>
              </a:rPr>
              <a:t>혹은</a:t>
            </a:r>
            <a:r>
              <a:rPr lang="en-US" altLang="ko-KR" sz="2400" dirty="0">
                <a:solidFill>
                  <a:srgbClr val="000000"/>
                </a:solidFill>
              </a:rPr>
              <a:t> 신 3종의 </a:t>
            </a:r>
            <a:r>
              <a:rPr lang="en-US" altLang="ko-KR" sz="2400" dirty="0" err="1">
                <a:solidFill>
                  <a:srgbClr val="000000"/>
                </a:solidFill>
              </a:rPr>
              <a:t>신기가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</a:rPr>
              <a:t>등장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rgbClr val="000000"/>
              </a:solidFill>
            </a:endParaRPr>
          </a:p>
          <a:p>
            <a:endParaRPr lang="en-US" altLang="ko-KR" sz="2000" dirty="0">
              <a:solidFill>
                <a:srgbClr val="000000"/>
              </a:solidFill>
            </a:endParaRPr>
          </a:p>
          <a:p>
            <a:endParaRPr lang="en-US" altLang="ko-KR" sz="2000" dirty="0">
              <a:solidFill>
                <a:srgbClr val="000000"/>
              </a:solidFill>
            </a:endParaRPr>
          </a:p>
          <a:p>
            <a:endParaRPr lang="en-US" altLang="ko-KR" sz="2000" dirty="0">
              <a:solidFill>
                <a:srgbClr val="000000"/>
              </a:solidFill>
            </a:endParaRPr>
          </a:p>
          <a:p>
            <a:endParaRPr lang="en-US" altLang="ko-KR" sz="20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  <a:p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그림 6" descr="텔레비전, 모니터, 실내, 전자기기이(가) 표시된 사진&#10;&#10;자동 생성된 설명">
            <a:extLst>
              <a:ext uri="{FF2B5EF4-FFF2-40B4-BE49-F238E27FC236}">
                <a16:creationId xmlns:a16="http://schemas.microsoft.com/office/drawing/2014/main" id="{4FDB5E14-6E38-4B54-B848-144DF2430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-3" b="-3"/>
          <a:stretch/>
        </p:blipFill>
        <p:spPr>
          <a:xfrm>
            <a:off x="8919149" y="210817"/>
            <a:ext cx="2887229" cy="2429582"/>
          </a:xfrm>
          <a:prstGeom prst="rect">
            <a:avLst/>
          </a:prstGeom>
        </p:spPr>
      </p:pic>
      <p:pic>
        <p:nvPicPr>
          <p:cNvPr id="9" name="그림 8" descr="하얀색, 냉장고이(가) 표시된 사진&#10;&#10;자동 생성된 설명">
            <a:extLst>
              <a:ext uri="{FF2B5EF4-FFF2-40B4-BE49-F238E27FC236}">
                <a16:creationId xmlns:a16="http://schemas.microsoft.com/office/drawing/2014/main" id="{5914FB91-F5D3-4360-8F59-21CEE79E3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/>
        </p:blipFill>
        <p:spPr>
          <a:xfrm>
            <a:off x="6613910" y="3478741"/>
            <a:ext cx="1606964" cy="1606964"/>
          </a:xfrm>
          <a:prstGeom prst="rect">
            <a:avLst/>
          </a:prstGeom>
        </p:spPr>
      </p:pic>
      <p:sp>
        <p:nvSpPr>
          <p:cNvPr id="44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 descr="자동차, 건물, 도로, 트럭이(가) 표시된 사진&#10;&#10;자동 생성된 설명">
            <a:extLst>
              <a:ext uri="{FF2B5EF4-FFF2-40B4-BE49-F238E27FC236}">
                <a16:creationId xmlns:a16="http://schemas.microsoft.com/office/drawing/2014/main" id="{C1D036DD-76B2-49D5-98A2-C016023244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r="2295" b="4"/>
          <a:stretch/>
        </p:blipFill>
        <p:spPr>
          <a:xfrm>
            <a:off x="9743966" y="5010263"/>
            <a:ext cx="2011319" cy="1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FE736-8F14-49CA-BD8E-62A912A0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/>
              <a:t>단카이</a:t>
            </a:r>
            <a:r>
              <a:rPr lang="ko-KR" altLang="en-US" sz="4000" dirty="0"/>
              <a:t> 세대의 특징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36F4E017-5873-4D17-AAFE-3A44F585D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4521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709092-9819-412C-BF23-AF5BE3CC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C709092-9819-412C-BF23-AF5BE3CC9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C709092-9819-412C-BF23-AF5BE3CC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C709092-9819-412C-BF23-AF5BE3CC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5EE1E-E331-4272-AE63-6E2B2A22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835EE1E-E331-4272-AE63-6E2B2A22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835EE1E-E331-4272-AE63-6E2B2A22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835EE1E-E331-4272-AE63-6E2B2A22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E0930-9F7E-4FEF-AD36-3B53927FD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045E0930-9F7E-4FEF-AD36-3B53927FD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45E0930-9F7E-4FEF-AD36-3B53927FD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45E0930-9F7E-4FEF-AD36-3B53927FD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8F015-C289-48A9-9DC3-F741D3706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0868F015-C289-48A9-9DC3-F741D3706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0868F015-C289-48A9-9DC3-F741D3706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868F015-C289-48A9-9DC3-F741D3706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7E9FFC-AC2B-4BF1-B12B-D756ACF5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E7E9FFC-AC2B-4BF1-B12B-D756ACF51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E7E9FFC-AC2B-4BF1-B12B-D756ACF5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E7E9FFC-AC2B-4BF1-B12B-D756ACF5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358C27-5AB3-4F4C-A375-6939B892F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71358C27-5AB3-4F4C-A375-6939B892F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1358C27-5AB3-4F4C-A375-6939B892F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71358C27-5AB3-4F4C-A375-6939B892F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1272</Words>
  <Application>Microsoft Office PowerPoint</Application>
  <PresentationFormat>와이드스크린</PresentationFormat>
  <Paragraphs>147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맑은 고딕</vt:lpstr>
      <vt:lpstr>Arial</vt:lpstr>
      <vt:lpstr>Office 테마</vt:lpstr>
      <vt:lpstr>전후 일본의 젊은 세대의 문화의 특징은 어떠한가?</vt:lpstr>
      <vt:lpstr>목차</vt:lpstr>
      <vt:lpstr>일본의 단카이 세대란?</vt:lpstr>
      <vt:lpstr>단카이 세대 특징</vt:lpstr>
      <vt:lpstr>단카이 세대의 특징</vt:lpstr>
      <vt:lpstr>단카이 세대의 특징</vt:lpstr>
      <vt:lpstr>단카이 세대의 특징</vt:lpstr>
      <vt:lpstr>단카이 세대의 특징</vt:lpstr>
      <vt:lpstr>단카이 세대의 특징</vt:lpstr>
      <vt:lpstr>단카이 세대의 특징</vt:lpstr>
      <vt:lpstr>사토리 세대란?</vt:lpstr>
      <vt:lpstr>사토리 세대의 특징</vt:lpstr>
      <vt:lpstr>사토리 세대의 특징</vt:lpstr>
      <vt:lpstr>사토리 세대의 특징</vt:lpstr>
      <vt:lpstr>유토리 세대란?</vt:lpstr>
      <vt:lpstr>유토리 세대</vt:lpstr>
      <vt:lpstr>사토리 세대의특징</vt:lpstr>
      <vt:lpstr>사토리 세대의 특징</vt:lpstr>
      <vt:lpstr>사토리 세대의 특징</vt:lpstr>
      <vt:lpstr>사토리 세대의 특징</vt:lpstr>
      <vt:lpstr>사토리 세대의 특징</vt:lpstr>
      <vt:lpstr>사토리 세대의 특징</vt:lpstr>
      <vt:lpstr>사토리 세대의 문화</vt:lpstr>
      <vt:lpstr>사토리 세대의 문화</vt:lpstr>
      <vt:lpstr>사토리 세대의 문화</vt:lpstr>
      <vt:lpstr>사토리 세대의 특징</vt:lpstr>
      <vt:lpstr>사토리 세대의 특징</vt:lpstr>
      <vt:lpstr>사토리 세대의 특징</vt:lpstr>
      <vt:lpstr>사토리 세대의 특징</vt:lpstr>
      <vt:lpstr>관련 영상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전후 일본의 젊은 세대의 문화의 특징은 어떠한가?</dc:title>
  <dc:creator>HJ</dc:creator>
  <cp:lastModifiedBy>HJ</cp:lastModifiedBy>
  <cp:revision>7</cp:revision>
  <dcterms:created xsi:type="dcterms:W3CDTF">2020-05-03T16:07:37Z</dcterms:created>
  <dcterms:modified xsi:type="dcterms:W3CDTF">2020-05-04T00:20:00Z</dcterms:modified>
</cp:coreProperties>
</file>