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2D200454-40CA-4A62-9FC3-DE9A4176ACB9}">
      <p15:notesGuideLst xmlns:p15="http://schemas.microsoft.com/office/powerpoint/2012/main" xmlns:p14="http://schemas.microsoft.com/office/powerpoint/2010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7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14C1-2863-45BA-A7C5-D5EA3C3D4C30}" type="datetimeFigureOut">
              <a:rPr lang="ko-KR" altLang="en-US" smtClean="0"/>
              <a:t>2020-09-21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20B9-F693-4639-BB27-7B1AD87C61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42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3C85-90F6-445D-9B5B-8ABB00FB3043}" type="datetimeFigureOut">
              <a:rPr lang="ko-KR" altLang="en-US" smtClean="0"/>
              <a:t>2020-09-21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16B34-ED2F-4269-81E8-097D50C902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8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16B34-ED2F-4269-81E8-097D50C9027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45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user/AppData/Roaming/PolarisOffice/ETemp/11880_9998152/fImage13993944357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914400" y="1381760"/>
            <a:ext cx="103638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ctr" latinLnBrk="0">
              <a:buFontTx/>
              <a:buNone/>
              <a:defRPr lang="en-GB" altLang="en-US" sz="5000">
                <a:solidFill>
                  <a:srgbClr val="295776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0" y="386143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ctr" latinLnBrk="0">
              <a:buFontTx/>
              <a:buNone/>
              <a:defRPr lang="en-GB" altLang="en-US" sz="2400">
                <a:solidFill>
                  <a:srgbClr val="57768B"/>
                </a:solidFill>
              </a:defRPr>
            </a:lvl1pPr>
            <a:lvl2pPr marL="457200" lvl="1" indent="0" algn="ctr" latinLnBrk="0">
              <a:buFontTx/>
              <a:buNone/>
              <a:defRPr lang="en-GB" altLang="en-US" sz="2000"/>
            </a:lvl2pPr>
            <a:lvl3pPr marL="914400" lvl="2" indent="0" algn="ctr" latinLnBrk="0">
              <a:buFontTx/>
              <a:buNone/>
              <a:defRPr lang="en-GB" altLang="en-US" sz="1800"/>
            </a:lvl3pPr>
            <a:lvl4pPr marL="1371600" lvl="3" indent="0" algn="ctr" latinLnBrk="0">
              <a:buFontTx/>
              <a:buNone/>
              <a:defRPr lang="en-GB" altLang="en-US" sz="1600"/>
            </a:lvl4pPr>
            <a:lvl5pPr marL="1828800" lvl="4" indent="0" algn="ctr" latinLnBrk="0">
              <a:buFontTx/>
              <a:buNone/>
              <a:defRPr lang="en-GB" altLang="en-US" sz="1600"/>
            </a:lvl5pPr>
            <a:lvl6pPr marL="2286000" lvl="5" indent="0" algn="ctr" latinLnBrk="0">
              <a:buFontTx/>
              <a:buNone/>
              <a:defRPr lang="en-GB" altLang="en-US" sz="1600"/>
            </a:lvl6pPr>
            <a:lvl7pPr marL="2743200" lvl="6" indent="0" algn="ctr" latinLnBrk="0">
              <a:buFontTx/>
              <a:buNone/>
              <a:defRPr lang="en-GB" altLang="en-US" sz="1600"/>
            </a:lvl7pPr>
            <a:lvl8pPr marL="3200400" lvl="7" indent="0" algn="ctr" latinLnBrk="0">
              <a:buFontTx/>
              <a:buNone/>
              <a:defRPr lang="en-GB" altLang="en-US" sz="1600"/>
            </a:lvl8pPr>
            <a:lvl9pPr marL="3657600" lvl="8" indent="0" algn="ctr" latinLnBrk="0">
              <a:buFontTx/>
              <a:buNone/>
              <a:defRPr lang="en-GB" altLang="en-US" sz="16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부제목을 입력하십시오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0" y="365125"/>
            <a:ext cx="2629535" cy="5812790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0" y="365125"/>
            <a:ext cx="7734935" cy="58127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구역 머리글">
    <p:bg>
      <p:bgPr>
        <a:solidFill>
          <a:srgbClr val="5776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50" y="1710055"/>
            <a:ext cx="10516235" cy="285305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5000">
                <a:solidFill>
                  <a:schemeClr val="bg1"/>
                </a:solidFill>
              </a:defRPr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50" y="4589780"/>
            <a:ext cx="10516235" cy="15005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2400">
                <a:solidFill>
                  <a:schemeClr val="bg1"/>
                </a:solidFill>
              </a:defRPr>
            </a:lvl1pPr>
            <a:lvl2pPr marL="457200" lvl="1" indent="0" latinLnBrk="0"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latinLnBrk="0"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latinLnBrk="0"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40105" y="1681480"/>
            <a:ext cx="5158105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840105" y="2505075"/>
            <a:ext cx="5158105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172200" y="1681480"/>
            <a:ext cx="518414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2400" b="1">
                <a:solidFill>
                  <a:srgbClr val="57768B"/>
                </a:solidFill>
              </a:defRPr>
            </a:lvl1pPr>
            <a:lvl2pPr marL="457200" lvl="1" indent="0" latinLnBrk="0">
              <a:buFontTx/>
              <a:buNone/>
              <a:defRPr lang="en-GB" altLang="en-US" sz="2000" b="1"/>
            </a:lvl2pPr>
            <a:lvl3pPr marL="914400" lvl="2" indent="0" latinLnBrk="0">
              <a:buFontTx/>
              <a:buNone/>
              <a:defRPr lang="en-GB" altLang="en-US" sz="1800" b="1"/>
            </a:lvl3pPr>
            <a:lvl4pPr marL="1371600" lvl="3" indent="0" latinLnBrk="0">
              <a:buFontTx/>
              <a:buNone/>
              <a:defRPr lang="en-GB" altLang="en-US" sz="1600" b="1"/>
            </a:lvl4pPr>
            <a:lvl5pPr marL="1828800" lvl="4" indent="0" latinLnBrk="0">
              <a:buFontTx/>
              <a:buNone/>
              <a:defRPr lang="en-GB" altLang="en-US" sz="1600" b="1"/>
            </a:lvl5pPr>
            <a:lvl6pPr marL="2286000" lvl="5" indent="0" latinLnBrk="0">
              <a:buFontTx/>
              <a:buNone/>
              <a:defRPr lang="en-GB" altLang="en-US" sz="1600" b="1"/>
            </a:lvl6pPr>
            <a:lvl7pPr marL="2743200" lvl="6" indent="0" latinLnBrk="0">
              <a:buFontTx/>
              <a:buNone/>
              <a:defRPr lang="en-GB" altLang="en-US" sz="1600" b="1"/>
            </a:lvl7pPr>
            <a:lvl8pPr marL="3200400" lvl="7" indent="0" latinLnBrk="0">
              <a:buFontTx/>
              <a:buNone/>
              <a:defRPr lang="en-GB" altLang="en-US" sz="1600" b="1"/>
            </a:lvl8pPr>
            <a:lvl9pPr marL="3657600" lvl="8" indent="0" latinLnBrk="0">
              <a:buFontTx/>
              <a:buNone/>
              <a:defRPr lang="en-GB" altLang="en-US" sz="1600" b="1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172200" y="2505075"/>
            <a:ext cx="5184140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  <a:lvl2pPr marL="0" lvl="1" indent="0" latinLnBrk="0">
              <a:buFontTx/>
              <a:buNone/>
              <a:defRPr lang="en-GB" altLang="en-US" sz="2800"/>
            </a:lvl2pPr>
            <a:lvl3pPr marL="0" lvl="2" indent="0" latinLnBrk="0">
              <a:buFontTx/>
              <a:buNone/>
              <a:defRPr lang="en-GB" altLang="en-US" sz="2400"/>
            </a:lvl3pPr>
            <a:lvl4pPr marL="0" lvl="3" indent="0" latinLnBrk="0">
              <a:buFontTx/>
              <a:buNone/>
              <a:defRPr lang="en-GB" altLang="en-US" sz="2000"/>
            </a:lvl4pPr>
            <a:lvl5pPr marL="0" lvl="4" indent="0" latinLnBrk="0">
              <a:buFontTx/>
              <a:buNone/>
              <a:defRPr lang="en-GB" altLang="en-US" sz="2000"/>
            </a:lvl5pPr>
            <a:lvl6pPr marL="0" lvl="5" indent="0" latinLnBrk="0">
              <a:buFontTx/>
              <a:buNone/>
              <a:defRPr lang="en-GB" altLang="en-US" sz="2000"/>
            </a:lvl6pPr>
            <a:lvl7pPr marL="0" lvl="6" indent="0" latinLnBrk="0">
              <a:buFontTx/>
              <a:buNone/>
              <a:defRPr lang="en-GB" altLang="en-US" sz="2000"/>
            </a:lvl7pPr>
            <a:lvl8pPr marL="0" lvl="7" indent="0" latinLnBrk="0">
              <a:buFontTx/>
              <a:buNone/>
              <a:defRPr lang="en-GB" altLang="en-US" sz="2000"/>
            </a:lvl8pPr>
            <a:lvl9pPr marL="0" lvl="8" indent="0" latinLnBrk="0">
              <a:buFontTx/>
              <a:buNone/>
              <a:defRPr lang="en-GB" altLang="en-US" sz="2000"/>
            </a:lvl9pPr>
          </a:lstStyle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텍스트를 입력하십시오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>
            <a:off x="5183505" y="987425"/>
            <a:ext cx="6172835" cy="4874260"/>
          </a:xfrm>
          <a:prstGeom prst="rect">
            <a:avLst/>
          </a:prstGeom>
        </p:spPr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40105" y="457200"/>
            <a:ext cx="3932555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latinLnBrk="0">
              <a:buFontTx/>
              <a:buNone/>
              <a:defRPr lang="en-GB" altLang="en-US" sz="3200"/>
            </a:lvl1pPr>
          </a:lstStyle>
          <a:p>
            <a:pPr marL="0" indent="0" latinLnBrk="0">
              <a:buFontTx/>
              <a:buNone/>
            </a:pPr>
            <a:r>
              <a:rPr lang="ko-KR" altLang="en-US"/>
              <a:t>제목을 입력하십시오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840105" y="2057400"/>
            <a:ext cx="3932555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 sz="1600"/>
            </a:lvl1pPr>
            <a:lvl2pPr marL="457200" lvl="1" indent="0" latinLnBrk="0">
              <a:buFontTx/>
              <a:buNone/>
              <a:defRPr lang="en-GB" altLang="en-US" sz="1400"/>
            </a:lvl2pPr>
            <a:lvl3pPr marL="914400" lvl="2" indent="0" latinLnBrk="0">
              <a:buFontTx/>
              <a:buNone/>
              <a:defRPr lang="en-GB" altLang="en-US" sz="1200"/>
            </a:lvl3pPr>
            <a:lvl4pPr marL="1371600" lvl="3" indent="0" latinLnBrk="0">
              <a:buFontTx/>
              <a:buNone/>
              <a:defRPr lang="en-GB" altLang="en-US" sz="1000"/>
            </a:lvl4pPr>
            <a:lvl5pPr marL="1828800" lvl="4" indent="0" latinLnBrk="0">
              <a:buFontTx/>
              <a:buNone/>
              <a:defRPr lang="en-GB" altLang="en-US" sz="1000"/>
            </a:lvl5pPr>
            <a:lvl6pPr marL="2286000" lvl="5" indent="0" latinLnBrk="0">
              <a:buFontTx/>
              <a:buNone/>
              <a:defRPr lang="en-GB" altLang="en-US" sz="1000"/>
            </a:lvl6pPr>
            <a:lvl7pPr marL="2743200" lvl="6" indent="0" latinLnBrk="0">
              <a:buFontTx/>
              <a:buNone/>
              <a:defRPr lang="en-GB" altLang="en-US" sz="1000"/>
            </a:lvl7pPr>
            <a:lvl8pPr marL="3200400" lvl="7" indent="0" latinLnBrk="0">
              <a:buFontTx/>
              <a:buNone/>
              <a:defRPr lang="en-GB" altLang="en-US" sz="1000"/>
            </a:lvl8pPr>
            <a:lvl9pPr marL="3657600" lvl="8" indent="0" latinLnBrk="0">
              <a:buFontTx/>
              <a:buNone/>
              <a:defRPr lang="en-GB" altLang="en-US" sz="1000"/>
            </a:lvl9pPr>
          </a:lstStyle>
          <a:p>
            <a:pPr marL="0" indent="0" latinLnBrk="0">
              <a:buFontTx/>
              <a:buNone/>
            </a:pPr>
            <a:r>
              <a:rPr lang="ko-KR" altLang="en-US"/>
              <a:t>텍스트를 입력하십시오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C:/Users/user/AppData/Roaming/PolarisOffice/ETemp/11880_9998152/fImage58379142172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  <a:noFill/>
        </p:spPr>
      </p:pic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마스터 부제목 스타일 편집</a:t>
            </a:r>
          </a:p>
          <a:p>
            <a:pPr marL="685800" lvl="1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둘째 수준</a:t>
            </a:r>
          </a:p>
          <a:p>
            <a:pPr marL="1143000" lvl="2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셋째 수준</a:t>
            </a:r>
          </a:p>
          <a:p>
            <a:pPr marL="1600200" lvl="3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넷째 수준</a:t>
            </a:r>
          </a:p>
          <a:p>
            <a:pPr marL="2057400" lvl="4" indent="-228600" latinLnBrk="0">
              <a:buClr>
                <a:srgbClr val="404040"/>
              </a:buClr>
              <a:buFont typeface="Arial"/>
              <a:buChar char="•"/>
            </a:pPr>
            <a:r>
              <a:rPr lang="ko-KR" altLang="en-US"/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l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datetime1">
              <a:rPr lang="ko-KR" altLang="en-US"/>
              <a:t>2020-09-21</a:t>
            </a:fld>
            <a:endParaRPr lang="ko-KR" alt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54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ct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835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r" latinLnBrk="0">
              <a:buFontTx/>
              <a:buNone/>
              <a:defRPr lang="en-GB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indent="0" latinLnBrk="0">
              <a:buFontTx/>
              <a:buNone/>
            </a:pPr>
            <a:fld id="{B9320F77-B9A0-41C5-862A-B4B631284C64}" type="slidenum">
              <a:rPr lang="ko-KR" altLang="en-US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0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0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-69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WgJrtmp0gA" TargetMode="External"/><Relationship Id="rId2" Type="http://schemas.openxmlformats.org/officeDocument/2006/relationships/hyperlink" Target="https://youtu.be/pHnoQHO1s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j-6_OT0nI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ctrTitle"/>
          </p:nvPr>
        </p:nvSpPr>
        <p:spPr>
          <a:xfrm>
            <a:off x="914400" y="1381760"/>
            <a:ext cx="10363835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latinLnBrk="0">
              <a:buFontTx/>
              <a:buNone/>
            </a:pPr>
            <a:r>
              <a:rPr lang="ko-KR" altLang="en-US"/>
              <a:t>일본의 의식주 </a:t>
            </a:r>
          </a:p>
        </p:txBody>
      </p:sp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1524000" y="3861435"/>
            <a:ext cx="9144635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r" latinLnBrk="0">
              <a:buFontTx/>
              <a:buNone/>
            </a:pPr>
            <a:r>
              <a:rPr lang="ko-KR" altLang="en-US"/>
              <a:t>22002069 최혜령</a:t>
            </a:r>
          </a:p>
        </p:txBody>
      </p:sp>
    </p:spTree>
    <p:extLst>
      <p:ext uri="{BB962C8B-B14F-4D97-AF65-F5344CB8AC3E}">
        <p14:creationId xmlns:p14="http://schemas.microsoft.com/office/powerpoint/2010/main" val="9220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니모노(煮物) - 조림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니모노는 조림이라 할 수 있</a:t>
            </a:r>
            <a:r>
              <a:rPr lang="ko-KR" sz="2400"/>
              <a:t>음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다시마나 가다랭이포 국물에 간을 맞</a:t>
            </a:r>
            <a:r>
              <a:rPr lang="ko-KR" sz="2400"/>
              <a:t>춤</a:t>
            </a:r>
            <a:r>
              <a:rPr sz="2400"/>
              <a:t> </a:t>
            </a:r>
            <a:endParaRPr lang="ko-KR" altLang="en-US" sz="2400"/>
          </a:p>
        </p:txBody>
      </p:sp>
      <p:pic>
        <p:nvPicPr>
          <p:cNvPr id="4" name="그림 13" descr="C:/Users/user/AppData/Roaming/PolarisOffice/ETemp/11880_9998152/fImage918211034480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85" y="3143250"/>
            <a:ext cx="4930775" cy="3276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스시(壽司) - 초밥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생선과 야채를 넣은 스시는 식초, 소금, 그리고 미린(조미료로 쓰는 달콤한 쌀술)</a:t>
            </a:r>
            <a:r>
              <a:rPr lang="ko-KR" sz="2400"/>
              <a:t>이 있음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 sz="2400"/>
              <a:t>                      </a:t>
            </a:r>
          </a:p>
        </p:txBody>
      </p:sp>
      <p:pic>
        <p:nvPicPr>
          <p:cNvPr id="4" name="그림 14" descr="C:/Users/user/AppData/Roaming/PolarisOffice/ETemp/11880_9998152/fImage670191039694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0" y="2943225"/>
            <a:ext cx="4964430" cy="33013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라멘(ラ－メン)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주로</a:t>
            </a:r>
            <a:r>
              <a:rPr lang="ko-KR" sz="2400"/>
              <a:t> </a:t>
            </a:r>
            <a:r>
              <a:rPr sz="2400"/>
              <a:t>일본인 입맛에 맞게 양념</a:t>
            </a:r>
            <a:r>
              <a:rPr lang="ko-KR" sz="2400"/>
              <a:t>함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된장으로 양념한 맑은 국물에 말아서 먹</a:t>
            </a:r>
            <a:r>
              <a:rPr lang="ko-KR" sz="2400"/>
              <a:t>음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얇게 저며 구운 돼지 고기와 콩나물, 중국 죽순 등을 곁들여 먹기도 </a:t>
            </a:r>
            <a:r>
              <a:rPr lang="ko-KR" sz="2400"/>
              <a:t>함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                                                                                  </a:t>
            </a:r>
            <a:endParaRPr lang="ko-KR" altLang="en-US" sz="2400"/>
          </a:p>
        </p:txBody>
      </p:sp>
      <p:pic>
        <p:nvPicPr>
          <p:cNvPr id="4" name="그림 15" descr="C:/Users/user/AppData/Roaming/PolarisOffice/ETemp/11880_9998152/fImage74232104471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70" y="3648075"/>
            <a:ext cx="4516755" cy="32537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규동 (ぎゅうどん牛)</a:t>
            </a:r>
            <a:r>
              <a:rPr sz="2800"/>
              <a:t/>
            </a:r>
            <a:br>
              <a:rPr sz="2800"/>
            </a:br>
            <a:r>
              <a:rPr lang="ko-KR" sz="2400"/>
              <a:t>-</a:t>
            </a:r>
            <a:r>
              <a:rPr sz="2400"/>
              <a:t>소고기를 양파와 파 그리고 간장, 미린를 넣어 조리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/>
              <a:t>             </a:t>
            </a:r>
          </a:p>
        </p:txBody>
      </p:sp>
      <p:pic>
        <p:nvPicPr>
          <p:cNvPr id="4" name="그림 23" descr="C:/Users/user/AppData/Roaming/PolarisOffice/ETemp/11880_9998152/fImage755211084273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2814955"/>
            <a:ext cx="5231130" cy="3476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6" descr="C:/Users/user/AppData/Roaming/PolarisOffice/ETemp/11880_9998152/fImage1056371049178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45" y="3287395"/>
            <a:ext cx="5365115" cy="337248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sz="2800">
                <a:latin typeface="나눔고딕" charset="0"/>
                <a:ea typeface="나눔고딕" charset="0"/>
              </a:rPr>
              <a:t>갓쇼 가옥</a:t>
            </a:r>
            <a:endParaRPr lang="ko-KR" altLang="en-US" sz="2800" b="1">
              <a:latin typeface="나눔고딕" charset="0"/>
              <a:ea typeface="나눔고딕" charset="0"/>
            </a:endParaRPr>
          </a:p>
          <a:p>
            <a:pPr marL="228600" indent="-228600" latinLnBrk="0"/>
            <a:r>
              <a:rPr lang="ko-KR" sz="2400"/>
              <a:t>    -</a:t>
            </a:r>
            <a:r>
              <a:rPr sz="2400"/>
              <a:t>눈이 많은 산간지대에서 볼 수 있</a:t>
            </a:r>
            <a:r>
              <a:rPr lang="ko-KR" sz="2400"/>
              <a:t>음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 -</a:t>
            </a:r>
            <a:r>
              <a:rPr sz="2400"/>
              <a:t>갓쇼 가옥은 뾰족한 지붕이 두 손을 합장한 모양과 비슷</a:t>
            </a:r>
            <a:r>
              <a:rPr lang="ko-KR" sz="2400"/>
              <a:t>함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 sz="2400"/>
              <a:t>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/>
              <a:t>아파트 </a:t>
            </a:r>
            <a:r>
              <a:rPr/>
              <a:t> </a:t>
            </a: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/>
              <a:t>   -</a:t>
            </a:r>
            <a:r>
              <a:rPr sz="2400"/>
              <a:t>2층의 목조로 지어진 원룸 형태의 좁은 공동 주택 </a:t>
            </a:r>
            <a:endParaRPr lang="ko-KR" altLang="en-US" sz="2400"/>
          </a:p>
          <a:p>
            <a:pPr marL="228600" indent="-228600" latinLnBrk="0"/>
            <a:r>
              <a:rPr lang="ko-KR" sz="2400"/>
              <a:t>   -</a:t>
            </a:r>
            <a:r>
              <a:rPr sz="2400"/>
              <a:t>주로 학생들이나 사회초년생들이 많이 산다고</a:t>
            </a:r>
            <a:r>
              <a:rPr lang="ko-KR" sz="2400"/>
              <a:t> 함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 typeface="Arial"/>
              <a:buChar char="•"/>
            </a:pPr>
            <a:endParaRPr lang="ko-KR" altLang="en-US" sz="2400"/>
          </a:p>
          <a:p>
            <a:pPr marL="228600" indent="-228600" latinLnBrk="0">
              <a:buFont typeface="Arial"/>
              <a:buChar char="•"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 sz="2400"/>
              <a:t>                                                                    </a:t>
            </a:r>
          </a:p>
        </p:txBody>
      </p:sp>
      <p:pic>
        <p:nvPicPr>
          <p:cNvPr id="4" name="그림 17" descr="C:/Users/user/AppData/Roaming/PolarisOffice/ETemp/11880_9998152/fImage616101054693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30" y="3358515"/>
            <a:ext cx="4678045" cy="31007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/>
              <a:t>맨션 </a:t>
            </a: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/>
              <a:t>   -</a:t>
            </a:r>
            <a:r>
              <a:rPr sz="2400"/>
              <a:t>우리나라 아파트와 비슷한 개념의 공동주택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 -</a:t>
            </a:r>
            <a:r>
              <a:rPr sz="2400"/>
              <a:t>한 동으로 이루어진 경우가 많</a:t>
            </a:r>
            <a:r>
              <a:rPr lang="ko-KR" sz="2400"/>
              <a:t>음</a:t>
            </a:r>
            <a:endParaRPr lang="ko-KR" altLang="en-US"/>
          </a:p>
        </p:txBody>
      </p:sp>
      <p:pic>
        <p:nvPicPr>
          <p:cNvPr id="4" name="그림 18" descr="C:/Users/user/AppData/Roaming/PolarisOffice/ETemp/11880_9998152/fImage1225421059546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80" y="3034030"/>
            <a:ext cx="5197475" cy="34537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/>
              <a:t>코타츠 </a:t>
            </a: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 sz="2400"/>
              <a:t>  - </a:t>
            </a:r>
            <a:r>
              <a:rPr sz="2400"/>
              <a:t>화로를 덮개로 덮</a:t>
            </a:r>
            <a:r>
              <a:rPr lang="ko-KR" sz="2400"/>
              <a:t>음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-</a:t>
            </a:r>
            <a:r>
              <a:rPr sz="2400"/>
              <a:t>이불을 씌워 몸을 덥게 하는 방한기</a:t>
            </a:r>
            <a:r>
              <a:rPr lang="ko-KR" sz="2400"/>
              <a:t>구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-</a:t>
            </a:r>
            <a:r>
              <a:rPr sz="2400"/>
              <a:t>실내가</a:t>
            </a:r>
            <a:r>
              <a:rPr lang="ko-KR" sz="2400"/>
              <a:t> </a:t>
            </a:r>
            <a:r>
              <a:rPr sz="2400"/>
              <a:t>추워서 하반신을 따뜻하게 하는 방한용</a:t>
            </a:r>
            <a:r>
              <a:rPr lang="ko-KR" sz="2400"/>
              <a:t>품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/>
          </a:p>
        </p:txBody>
      </p:sp>
      <p:pic>
        <p:nvPicPr>
          <p:cNvPr id="4" name="그림 19" descr="C:/Users/user/AppData/Roaming/PolarisOffice/ETemp/11880_9998152/fImage327921064133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920" y="3709670"/>
            <a:ext cx="4674235" cy="3092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/>
              <a:t>다다미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사각형의 돗자리로 바닥을 덮을 때 </a:t>
            </a:r>
            <a:r>
              <a:rPr lang="ko-KR" sz="2400"/>
              <a:t>씀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전통 문화에서 유래했다고 </a:t>
            </a:r>
            <a:r>
              <a:rPr lang="ko-KR" sz="2400"/>
              <a:t>함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                                                     </a:t>
            </a:r>
            <a:endParaRPr lang="ko-KR" altLang="en-US"/>
          </a:p>
        </p:txBody>
      </p:sp>
      <p:pic>
        <p:nvPicPr>
          <p:cNvPr id="4" name="그림 22" descr="C:/Users/user/AppData/Roaming/PolarisOffice/ETemp/11880_9998152/fImage898071079234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0" y="2886075"/>
            <a:ext cx="4944745" cy="3286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주거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lang="ko-KR" altLang="en-US"/>
              <a:t>주택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일본의 주택은 지난 100년간 많이 변화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</a:t>
            </a:r>
            <a:r>
              <a:rPr sz="2400"/>
              <a:t>지방에 가면 여전히 전통 주택을 볼 수 있</a:t>
            </a:r>
            <a:r>
              <a:rPr lang="ko-KR" sz="2400"/>
              <a:t>음</a:t>
            </a:r>
            <a:r>
              <a:rPr sz="2400"/>
              <a:t>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 sz="2400"/>
              <a:t>  </a:t>
            </a:r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endParaRPr lang="ko-KR" altLang="en-US"/>
          </a:p>
        </p:txBody>
      </p:sp>
      <p:pic>
        <p:nvPicPr>
          <p:cNvPr id="4" name="그림 21" descr="C:/Users/user/AppData/Roaming/PolarisOffice/ETemp/11880_9998152/fImage846791074956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80" y="3358515"/>
            <a:ext cx="4968875" cy="30581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목차</a:t>
            </a:r>
          </a:p>
        </p:txBody>
      </p:sp>
      <p:sp>
        <p:nvSpPr>
          <p:cNvPr id="3" name="내용 개체 틀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latinLnBrk="0">
              <a:buFont typeface="맑은 고딕"/>
              <a:buChar char="•"/>
            </a:pPr>
            <a:r>
              <a:rPr lang="ko-KR" altLang="en-US"/>
              <a:t>일본의 의상</a:t>
            </a:r>
          </a:p>
          <a:p>
            <a:pPr marL="228600" indent="-228600" latinLnBrk="0">
              <a:buFont typeface="맑은 고딕"/>
              <a:buChar char="•"/>
            </a:pPr>
            <a:r>
              <a:rPr lang="ko-KR" altLang="en-US"/>
              <a:t>일본의 식생활</a:t>
            </a:r>
          </a:p>
          <a:p>
            <a:pPr marL="228600" indent="-228600" latinLnBrk="0">
              <a:buFont typeface="맑은 고딕"/>
              <a:buChar char="•"/>
            </a:pPr>
            <a:r>
              <a:rPr lang="ko-KR" altLang="en-US"/>
              <a:t>일본의 주거</a:t>
            </a:r>
          </a:p>
          <a:p>
            <a:pPr marL="228600" indent="-228600" latinLnBrk="0">
              <a:buFont typeface="맑은 고딕"/>
              <a:buChar char="•"/>
            </a:pPr>
            <a:r>
              <a:rPr lang="ko-KR" altLang="en-US"/>
              <a:t>의식주 영상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 dirty="0"/>
              <a:t>의식주 영상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>
              <a:buFont typeface="Arial"/>
              <a:buChar char="•"/>
            </a:pPr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youtu.be/pHnoQHO1s58</a:t>
            </a:r>
            <a:r>
              <a:rPr lang="en-US" altLang="ko-KR" dirty="0" smtClean="0"/>
              <a:t>  </a:t>
            </a:r>
            <a:r>
              <a:rPr lang="ko-KR" altLang="en-US" dirty="0" smtClean="0"/>
              <a:t>식사</a:t>
            </a:r>
            <a:endParaRPr lang="en-US" altLang="ko-KR" dirty="0" smtClean="0"/>
          </a:p>
          <a:p>
            <a:pPr marL="228600" indent="-228600">
              <a:buFont typeface="Arial"/>
              <a:buChar char="•"/>
            </a:pPr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youtu.be/rWgJrtmp0gA</a:t>
            </a:r>
            <a:r>
              <a:rPr lang="en-US" altLang="ko-KR" dirty="0" smtClean="0"/>
              <a:t>  </a:t>
            </a:r>
            <a:r>
              <a:rPr lang="ko-KR" altLang="en-US" dirty="0" smtClean="0"/>
              <a:t>주거</a:t>
            </a:r>
            <a:endParaRPr lang="en-US" altLang="ko-KR" dirty="0" smtClean="0"/>
          </a:p>
          <a:p>
            <a:pPr marL="228600" indent="-228600">
              <a:buFont typeface="Arial"/>
              <a:buChar char="•"/>
            </a:pPr>
            <a:r>
              <a:rPr lang="en-US" altLang="ko-KR" dirty="0">
                <a:hlinkClick r:id="rId4"/>
              </a:rPr>
              <a:t>https://</a:t>
            </a:r>
            <a:r>
              <a:rPr lang="en-US" altLang="ko-KR" dirty="0" smtClean="0">
                <a:hlinkClick r:id="rId4"/>
              </a:rPr>
              <a:t>youtu.be/5j-6_OT0nIc</a:t>
            </a:r>
            <a:r>
              <a:rPr lang="en-US" altLang="ko-KR" dirty="0" smtClean="0"/>
              <a:t>  </a:t>
            </a:r>
            <a:r>
              <a:rPr lang="ko-KR" altLang="en-US" dirty="0" smtClean="0"/>
              <a:t>의</a:t>
            </a:r>
            <a:r>
              <a:rPr lang="ko-KR" altLang="en-US" dirty="0"/>
              <a:t>복</a:t>
            </a:r>
            <a:endParaRPr lang="en-US" altLang="ko-KR" dirty="0" smtClean="0"/>
          </a:p>
          <a:p>
            <a:pPr marL="228600" indent="-228600">
              <a:buFont typeface="Arial"/>
              <a:buChar char="•"/>
            </a:pPr>
            <a:endParaRPr lang="en-US" altLang="ko-KR" dirty="0" smtClean="0"/>
          </a:p>
          <a:p>
            <a:pPr marL="228600" indent="-228600">
              <a:buFont typeface="Arial"/>
              <a:buChar char="•"/>
            </a:pPr>
            <a:endParaRPr lang="en-US" altLang="ko-KR" dirty="0"/>
          </a:p>
          <a:p>
            <a:pPr marL="228600" indent="-228600">
              <a:buFont typeface="Arial"/>
              <a:buChar char="•"/>
            </a:pP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Tx/>
              <a:buNone/>
            </a:pPr>
            <a:endParaRPr lang="ko-KR" altLang="en-US" sz="4000"/>
          </a:p>
          <a:p>
            <a:pPr marL="228600" indent="-228600" latinLnBrk="0">
              <a:buFontTx/>
              <a:buNone/>
            </a:pPr>
            <a:endParaRPr lang="ko-KR" altLang="en-US" sz="4000"/>
          </a:p>
          <a:p>
            <a:pPr marL="228600" indent="-228600" algn="ctr" latinLnBrk="0">
              <a:buFontTx/>
              <a:buNone/>
            </a:pPr>
            <a:r>
              <a:rPr sz="4400"/>
              <a:t>見てくださってありがとうございます。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의상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Tx/>
              <a:buNone/>
            </a:pPr>
            <a:r>
              <a:rPr lang="ko-KR"/>
              <a:t>                                     </a:t>
            </a:r>
            <a:r>
              <a:rPr sz="2400"/>
              <a:t>하오리 : 위에 걸쳐 입는 기장이 짧은 의복.</a:t>
            </a:r>
            <a:endParaRPr lang="ko-KR" altLang="en-US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  <a:p>
            <a:pPr marL="228600" indent="-228600" latinLnBrk="0">
              <a:buFont typeface="Arial"/>
              <a:buChar char="•"/>
            </a:pP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/>
              <a:t>                        </a:t>
            </a:r>
            <a:r>
              <a:rPr sz="2400"/>
              <a:t>하카마 : 남자의 예복</a:t>
            </a:r>
            <a:endParaRPr lang="ko-KR" altLang="en-US"/>
          </a:p>
          <a:p>
            <a:pPr marL="228600" indent="-228600" latinLnBrk="0">
              <a:buFontTx/>
              <a:buNone/>
            </a:pPr>
            <a:endParaRPr lang="ko-KR" altLang="en-US"/>
          </a:p>
        </p:txBody>
      </p:sp>
      <p:pic>
        <p:nvPicPr>
          <p:cNvPr id="4" name="그림 1" descr="C:/Users/user/AppData/Roaming/PolarisOffice/ETemp/11880_9998152/fImage18222994357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25" y="1357630"/>
            <a:ext cx="2359660" cy="3763010"/>
          </a:xfrm>
          <a:prstGeom prst="rect">
            <a:avLst/>
          </a:prstGeom>
          <a:noFill/>
        </p:spPr>
      </p:pic>
      <p:pic>
        <p:nvPicPr>
          <p:cNvPr id="5" name="그림 2" descr="C:/Users/user/AppData/Roaming/PolarisOffice/ETemp/11880_9998152/fImage14032995217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2877185"/>
            <a:ext cx="1934210" cy="33915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의상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Tx/>
              <a:buNone/>
            </a:pPr>
            <a:r>
              <a:rPr lang="ko-KR" sz="2000"/>
              <a:t>                                                      </a:t>
            </a:r>
            <a:r>
              <a:rPr lang="ko-KR" sz="2400"/>
              <a:t> </a:t>
            </a:r>
            <a:r>
              <a:rPr sz="2400"/>
              <a:t>유카타 : 기모노(着物 :きもの)의 일종.</a:t>
            </a:r>
            <a:endParaRPr lang="ko-KR" altLang="en-US" sz="2400"/>
          </a:p>
          <a:p>
            <a:pPr marL="228600" indent="-228600" latinLnBrk="0"/>
            <a:r>
              <a:rPr lang="ko-KR" sz="2400"/>
              <a:t>                        </a:t>
            </a:r>
            <a:r>
              <a:rPr sz="2400"/>
              <a:t>주로 여름이나 목욕 후에 사용하는 간편한 평상복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endParaRPr lang="ko-KR" altLang="en-US"/>
          </a:p>
          <a:p>
            <a:pPr marL="228600" indent="-228600" latinLnBrk="0">
              <a:buFontTx/>
              <a:buNone/>
            </a:pPr>
            <a:r>
              <a:rPr lang="ko-KR"/>
              <a:t>             </a:t>
            </a:r>
            <a:endParaRPr lang="ko-KR" altLang="en-US"/>
          </a:p>
          <a:p>
            <a:pPr marL="228600" indent="-228600" latinLnBrk="0">
              <a:buFontTx/>
              <a:buNone/>
            </a:pPr>
            <a:r>
              <a:rPr sz="2400"/>
              <a:t>단젠 : 평상복이나 유카타 위에 껴입는 남자용 겨울 가정복</a:t>
            </a:r>
            <a:r>
              <a:rPr lang="ko-KR" sz="2400"/>
              <a:t> </a:t>
            </a:r>
            <a:r>
              <a:rPr lang="ko-KR"/>
              <a:t>                                                        </a:t>
            </a:r>
            <a:endParaRPr lang="ko-KR" altLang="en-US"/>
          </a:p>
        </p:txBody>
      </p:sp>
      <p:pic>
        <p:nvPicPr>
          <p:cNvPr id="4" name="그림 3" descr="C:/Users/user/AppData/Roaming/PolarisOffice/ETemp/11880_9998152/fImage168741000629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120" y="371475"/>
            <a:ext cx="2529840" cy="3644265"/>
          </a:xfrm>
          <a:prstGeom prst="rect">
            <a:avLst/>
          </a:prstGeom>
          <a:noFill/>
        </p:spPr>
      </p:pic>
      <p:pic>
        <p:nvPicPr>
          <p:cNvPr id="5" name="그림 4" descr="C:/Users/user/AppData/Roaming/PolarisOffice/ETemp/11880_9998152/fImage85571100147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855" y="4329430"/>
            <a:ext cx="2616200" cy="2291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의상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Tx/>
              <a:buNone/>
            </a:pPr>
            <a:r>
              <a:rPr lang="ko-KR" sz="2000"/>
              <a:t>      </a:t>
            </a:r>
            <a:r>
              <a:rPr sz="2400"/>
              <a:t>여성복(女性服) 기모노(着物 :きもの)</a:t>
            </a:r>
            <a:r>
              <a:rPr lang="ko-KR" sz="2400"/>
              <a:t> </a:t>
            </a: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r>
              <a:rPr lang="ko-KR" sz="2000"/>
              <a:t>                                                                                                                                         </a:t>
            </a: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endParaRPr lang="ko-KR" altLang="en-US" sz="2000"/>
          </a:p>
          <a:p>
            <a:pPr marL="228600" indent="-228600" latinLnBrk="0">
              <a:buFontTx/>
              <a:buNone/>
            </a:pPr>
            <a:r>
              <a:rPr lang="ko-KR" sz="2000"/>
              <a:t>                                                     </a:t>
            </a: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endParaRPr lang="ko-KR" altLang="en-US" sz="2000"/>
          </a:p>
          <a:p>
            <a:pPr marL="228600" indent="-228600" latinLnBrk="0">
              <a:buFont typeface="Arial"/>
              <a:buChar char="•"/>
            </a:pPr>
            <a:endParaRPr lang="ko-KR" altLang="en-US" sz="2000"/>
          </a:p>
          <a:p>
            <a:pPr marL="228600" indent="-228600" latinLnBrk="0">
              <a:buFontTx/>
              <a:buNone/>
            </a:pPr>
            <a:r>
              <a:rPr lang="ko-KR" sz="2000"/>
              <a:t>                                                                                                  </a:t>
            </a:r>
            <a:endParaRPr lang="ko-KR" altLang="en-US" sz="2000"/>
          </a:p>
        </p:txBody>
      </p:sp>
      <p:pic>
        <p:nvPicPr>
          <p:cNvPr id="4" name="그림 5" descr="C:/Users/user/AppData/Roaming/PolarisOffice/ETemp/11880_9998152/fImage17720710064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0" y="2585720"/>
            <a:ext cx="2401570" cy="3015615"/>
          </a:xfrm>
          <a:prstGeom prst="rect">
            <a:avLst/>
          </a:prstGeom>
          <a:noFill/>
        </p:spPr>
      </p:pic>
      <p:pic>
        <p:nvPicPr>
          <p:cNvPr id="5" name="그림 6" descr="C:/Users/user/AppData/Roaming/PolarisOffice/ETemp/11880_9998152/fImage1279271007458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40" y="2600960"/>
            <a:ext cx="2149475" cy="3215640"/>
          </a:xfrm>
          <a:prstGeom prst="rect">
            <a:avLst/>
          </a:prstGeom>
          <a:noFill/>
        </p:spPr>
      </p:pic>
      <p:pic>
        <p:nvPicPr>
          <p:cNvPr id="6" name="그림 7" descr="C:/Users/user/AppData/Roaming/PolarisOffice/ETemp/11880_9998152/fImage17519410084573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2586355"/>
            <a:ext cx="2497455" cy="3014980"/>
          </a:xfrm>
          <a:prstGeom prst="rect">
            <a:avLst/>
          </a:prstGeom>
          <a:noFill/>
        </p:spPr>
      </p:pic>
      <p:pic>
        <p:nvPicPr>
          <p:cNvPr id="7" name="그림 8" descr="C:/Users/user/AppData/Roaming/PolarisOffice/ETemp/11880_9998152/fImage15927510094567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555" y="2586355"/>
            <a:ext cx="2221230" cy="3029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스이모노(吸い物) - 국</a:t>
            </a:r>
            <a:r>
              <a:rPr sz="2400"/>
              <a:t/>
            </a:r>
            <a:br>
              <a:rPr sz="2400"/>
            </a:br>
            <a:r>
              <a:rPr lang="ko-KR" sz="2400"/>
              <a:t>-맑은 장국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-된장을 풀어 끓인 탁한 국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sz="2400"/>
              <a:t>    </a:t>
            </a:r>
            <a:endParaRPr lang="ko-KR" altLang="en-US" sz="2400"/>
          </a:p>
        </p:txBody>
      </p:sp>
      <p:pic>
        <p:nvPicPr>
          <p:cNvPr id="4" name="그림 9" descr="C:/Users/user/AppData/Roaming/PolarisOffice/ETemp/11880_9998152/fImage29989101480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70" y="457200"/>
            <a:ext cx="4501515" cy="2973070"/>
          </a:xfrm>
          <a:prstGeom prst="rect">
            <a:avLst/>
          </a:prstGeom>
          <a:noFill/>
        </p:spPr>
      </p:pic>
      <p:pic>
        <p:nvPicPr>
          <p:cNvPr id="5" name="그림 24" descr="C:/Users/user/AppData/Roaming/PolarisOffice/ETemp/11880_9998152/fImage8034010892182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20" y="3576320"/>
            <a:ext cx="4507230" cy="3068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야키모노(燒き物) - 구이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구이의 대표적인음식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/>
              <a:t>                          </a:t>
            </a:r>
            <a:endParaRPr lang="ko-KR" altLang="en-US"/>
          </a:p>
        </p:txBody>
      </p:sp>
      <p:pic>
        <p:nvPicPr>
          <p:cNvPr id="4" name="그림 10" descr="C:/Users/user/AppData/Roaming/PolarisOffice/ETemp/11880_9998152/fImage1010761019954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858135"/>
            <a:ext cx="4044950" cy="3024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데리야키 (てりやき)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소고기나 돼지 고기,</a:t>
            </a:r>
            <a:r>
              <a:rPr lang="ko-KR" sz="2400"/>
              <a:t> </a:t>
            </a:r>
            <a:r>
              <a:rPr sz="2400"/>
              <a:t>또는 생선에 양념을 발라서 구운 것 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endParaRPr lang="ko-KR" altLang="en-US" sz="2400"/>
          </a:p>
        </p:txBody>
      </p:sp>
      <p:pic>
        <p:nvPicPr>
          <p:cNvPr id="4" name="그림 11" descr="C:/Users/user/AppData/Roaming/PolarisOffice/ETemp/11880_9998152/fImage791531024702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86735"/>
            <a:ext cx="3787775" cy="28244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6235" cy="132651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rtl="0" latinLnBrk="0">
              <a:buFontTx/>
              <a:buNone/>
            </a:pPr>
            <a:r>
              <a:rPr lang="ko-KR" altLang="en-US"/>
              <a:t>식생활 종류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6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lvl="1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0" lvl="2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0" lvl="3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lvl="4" indent="0" latinLnBrk="0">
              <a:buFontTx/>
              <a:buNone/>
              <a:defRPr lang="en-GB" altLang="en-US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8600" indent="-228600" latinLnBrk="0">
              <a:buFont typeface="Arial"/>
              <a:buChar char="•"/>
            </a:pPr>
            <a:r>
              <a:rPr sz="2800">
                <a:latin typeface="나눔고딕" charset="0"/>
                <a:ea typeface="나눔고딕" charset="0"/>
              </a:rPr>
              <a:t>오코노미야키 (お好み燒き)</a:t>
            </a:r>
            <a:r>
              <a:rPr sz="2400"/>
              <a:t/>
            </a:r>
            <a:br>
              <a:rPr sz="2400"/>
            </a:br>
            <a:r>
              <a:rPr lang="ko-KR" sz="2400"/>
              <a:t>-</a:t>
            </a:r>
            <a:r>
              <a:rPr sz="2400"/>
              <a:t>우리나라의 빈대떡처럼 밀가루, 전분, 달걀 등을 반죽한 것</a:t>
            </a:r>
            <a:endParaRPr lang="ko-KR" altLang="en-US" sz="2400"/>
          </a:p>
          <a:p>
            <a:pPr marL="228600" indent="-228600" latinLnBrk="0">
              <a:buFontTx/>
              <a:buNone/>
            </a:pPr>
            <a:r>
              <a:rPr lang="ko-KR" altLang="en-US" sz="2400"/>
              <a:t>                                                </a:t>
            </a:r>
          </a:p>
        </p:txBody>
      </p:sp>
      <p:pic>
        <p:nvPicPr>
          <p:cNvPr id="4" name="그림 12" descr="C:/Users/user/AppData/Roaming/PolarisOffice/ETemp/11880_9998152/fImage77747102969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3315335"/>
            <a:ext cx="4683125" cy="31013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eme pattern hexagon">
  <a:themeElements>
    <a:clrScheme name="청록색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 pattern hexagon" id="{8CFCB459-0B60-4952-B24D-6C3B5613B0D7}" vid="{83A94D6F-5424-4B5A-BF0A-776B1306961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Pages>21</Pages>
  <Words>289</Words>
  <Characters>0</Characters>
  <Application>Microsoft Office PowerPoint</Application>
  <DocSecurity>0</DocSecurity>
  <PresentationFormat>사용자 지정</PresentationFormat>
  <Lines>0</Lines>
  <Paragraphs>107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theme pattern hexagon</vt:lpstr>
      <vt:lpstr>일본의 의식주 </vt:lpstr>
      <vt:lpstr>목차</vt:lpstr>
      <vt:lpstr>의상 종류</vt:lpstr>
      <vt:lpstr>의상 종류</vt:lpstr>
      <vt:lpstr>의상 종류</vt:lpstr>
      <vt:lpstr>식생활 종류</vt:lpstr>
      <vt:lpstr>식생활 종류</vt:lpstr>
      <vt:lpstr>식생활 종류</vt:lpstr>
      <vt:lpstr>식생활 종류</vt:lpstr>
      <vt:lpstr>식생활 종류</vt:lpstr>
      <vt:lpstr>식생활 종류</vt:lpstr>
      <vt:lpstr>식생활 종류</vt:lpstr>
      <vt:lpstr>식생활 종류</vt:lpstr>
      <vt:lpstr>주거 종류</vt:lpstr>
      <vt:lpstr>주거 종류</vt:lpstr>
      <vt:lpstr>주거 종류</vt:lpstr>
      <vt:lpstr>주거 종류</vt:lpstr>
      <vt:lpstr>주거 종류</vt:lpstr>
      <vt:lpstr>주거 종류</vt:lpstr>
      <vt:lpstr>의식주 영상</vt:lpstr>
      <vt:lpstr>PowerPoint 프레젠테이션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혜령</dc:creator>
  <cp:lastModifiedBy>20140915</cp:lastModifiedBy>
  <cp:revision>5</cp:revision>
  <dcterms:modified xsi:type="dcterms:W3CDTF">2020-09-21T14:22:14Z</dcterms:modified>
  <cp:version>9.102.51.41307</cp:version>
</cp:coreProperties>
</file>