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000" autoAdjust="0"/>
    <p:restoredTop sz="92007" autoAdjust="0"/>
  </p:normalViewPr>
  <p:slideViewPr>
    <p:cSldViewPr snapToGrid="0">
      <p:cViewPr varScale="1">
        <p:scale>
          <a:sx n="100" d="100"/>
          <a:sy n="100" d="100"/>
        </p:scale>
        <p:origin x="900" y="66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1796E54-ED8B-43B0-B92C-590FF0BA4DF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5B0E9DF-1FAA-42CA-A628-7FDD5DE1E43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F5B0E9DF-1FAA-42CA-A628-7FDD5DE1E437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6B148A-298B-4659-872E-8722FF329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A25A49-6AF3-48ED-8810-71ABF1453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B88DDA-F326-42FE-93EE-0D3541B0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BE7306-6C40-4FAB-809E-A773EFB4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2FA64D-8750-4A55-B728-E033F6DE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02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6DC68C-EE32-4398-8B46-8C21B236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874AED-B90A-4F83-A404-7EDB961A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91A164-357B-4824-AC20-C83E7F50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840342-3796-4C43-A3EB-020447BB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245BBC-4638-45C5-9CA4-8B373B16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6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3B4FFAB-A8F7-4EE8-9CBE-9E21334AD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5D680D-C5CD-4EB9-AD51-F7BE4C81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B9547-915E-4E30-86D1-8B42FE08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D3E88A-8AE3-48A5-81A6-922E5BD0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DADDFF-BDA0-4B9F-B70F-E2643F32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8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89D6FF-88B8-4DED-9FE3-A258AD9B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42DF53-936B-4AB2-BAC9-2E07C64D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86C96-3288-4925-89AF-580AF0BD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C549E7-0091-4008-B72B-8E0F09D7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86D8B5-190D-4A19-9405-2C7B114E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80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F71BDD-A3EC-480A-AB99-ADE0778F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3D9E38-7AFE-425A-B26B-3E17E5C6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71B5BC-9396-4A57-8545-F5C6BFE2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3BB295-73F6-448F-94BC-ECC0F367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3191DB-9477-4480-A744-49CA6CF0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96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038F4-FD3E-4359-BBF8-49532833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37AAFD-49D4-477C-B442-AD74C0CCD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9C3CA3-B6A6-483A-A32C-54B3C1EBA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C49880-8C75-4681-87EB-A1AFDFF8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AFF6BA-4B84-4157-85B2-0581606E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B6482D-5FFF-415D-A42C-9AAD26CE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022B1-BAFD-499B-834C-EEAFE5B0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094D72-CA41-4CCA-A72A-A1F7F9819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C70B7D-98DA-4578-A44B-6D5CB90E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E06D-2759-4DC0-8FFF-385C3AF54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8F76816-BA88-419E-A84C-8D5F6890C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4686A7A-22E3-4458-9708-687EDF30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143C9D-2DF8-40C0-BC98-B3024711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6B9B0FF-2F81-4567-B467-9168FB96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464CD-26ED-452B-9D4F-0EBF42C5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B207F7-9313-4A21-9E36-422DA8FB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B177FD-8BA2-443B-8356-D7F1E69D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5164E1-12DA-439B-8263-C1181ABB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61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23354C8-6D16-4F58-B8FA-3FE9C1A1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A13456-B52D-43F9-B290-1EA66DBA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229D80-A1AA-459C-921D-A0F848C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18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D1597-6A6E-4F0A-B689-24162E15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F24B1C-86F3-4878-BF0D-A2241850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554915-A25E-467F-A1C1-95C9A6C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A46C58-1713-44F4-B4D4-F1D54769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EA4C85-FF49-4C81-B01B-23EF62B2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DDBA28-B828-4834-A77A-E2A13371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3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7F072-C2CE-4476-B70D-0E75739C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02B4EF-7BED-455C-A56B-3961B77B2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9AE20-8183-4B89-BBCB-A558C0274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EC3435-D79C-46C8-B309-27941F67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AA02AB-C9D6-4861-A7A6-3D803DD2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F86DE0-3412-4A74-9277-6DEA4999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8660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9CFE4AC-8FC2-4E91-978B-786550F3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B4D71-3894-4EA2-8596-6D41A07F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407856-F7FC-476B-A8D7-E55FA9698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3008FE-B09A-4CBC-8ED3-73AE0614D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17AC29-D13F-4CFC-B9D8-9B758D449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hyperlink" Target="https://www.youtube.com/watch?v=muB4_LNZ2Rk" TargetMode="External" /><Relationship Id="rId4" Type="http://schemas.openxmlformats.org/officeDocument/2006/relationships/hyperlink" Target="https://www.youtube.com/watch?v=k4nNFaAyvbk" TargetMode="External" /><Relationship Id="rId5" Type="http://schemas.openxmlformats.org/officeDocument/2006/relationships/hyperlink" Target="https://www.youtube.com/watch?v=dGd-6CGmwuU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Relationship Id="rId6" Type="http://schemas.openxmlformats.org/officeDocument/2006/relationships/image" Target="../media/image10.png"  /><Relationship Id="rId7" Type="http://schemas.openxmlformats.org/officeDocument/2006/relationships/image" Target="../media/image10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3.1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" y="1344617"/>
            <a:ext cx="195453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독도의 위치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879814" y="789780"/>
            <a:ext cx="2986486" cy="6398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30077" y="1701600"/>
            <a:ext cx="4260454" cy="3454798"/>
          </a:xfrm>
          <a:prstGeom prst="rect">
            <a:avLst/>
          </a:prstGeom>
        </p:spPr>
      </p:pic>
      <p:sp>
        <p:nvSpPr>
          <p:cNvPr id="18" name=""/>
          <p:cNvSpPr txBox="1"/>
          <p:nvPr/>
        </p:nvSpPr>
        <p:spPr>
          <a:xfrm>
            <a:off x="584398" y="1578570"/>
            <a:ext cx="843359" cy="362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402835" y="1270991"/>
            <a:ext cx="2867421" cy="475642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·독도는 지리적으로도 한국 영토라고 할 수 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·독도에서 가장 가까운 섬은 울릉도인데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독도는 울릉도도에서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87.4km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떨어져 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·하지만 일본에서 가장 가까운 땅인 오키섬은 독도와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157.5km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나 떨어져있음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·그래서 독도는 일본 영토보다 대한민국의 땅인 울릉도와 더 가까우므로 대한민국의 영토에 포함하는 것이 당연함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3.2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" y="1344617"/>
            <a:ext cx="195453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독도의 명칭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879814" y="789780"/>
            <a:ext cx="2986486" cy="6398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584398" y="1578570"/>
            <a:ext cx="843359" cy="362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402835" y="1270991"/>
            <a:ext cx="2867421" cy="36540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8343304" y="1767084"/>
            <a:ext cx="2946796" cy="310781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·일본은 독도를 죽도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(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竹島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),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다케시마라고 부르지만 정작 독도에는 대나무가 없음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·독도는 지리적 사실에 의해 만들어진 지명이기 때문에 독섬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돌섬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석도등 다양한 이름으로 부르더라도 독도의 특징을 보여주고 있는 것과 일본이 죽도라고 부르는 것은 대조 됨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2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92796" y="1746250"/>
            <a:ext cx="5238750" cy="3097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5182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4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7998" y="397078"/>
            <a:ext cx="3545205" cy="391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000" i="1" u="sng" spc="6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6"/>
                <a:ea typeface="a고딕16"/>
              </a:rPr>
              <a:t>독도의 국제법적 지위</a:t>
            </a:r>
            <a:endParaRPr xmlns:mc="http://schemas.openxmlformats.org/markup-compatibility/2006" xmlns:hp="http://schemas.haansoft.com/office/presentation/8.0" lang="ko-KR" altLang="en-US" sz="2000" i="1" u="sng" spc="6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879814" y="789780"/>
            <a:ext cx="2986486" cy="6398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584398" y="1578570"/>
            <a:ext cx="843359" cy="362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402835" y="1270991"/>
            <a:ext cx="2867421" cy="36540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8343304" y="1767083"/>
            <a:ext cx="2946796" cy="475563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1943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 카이로 선언에서 일본은 폭력과 탐욕으로 탈취한 모든 지역으로부터 축출 되어야 한다고나옴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·일본이 항복 한 후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1946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월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29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일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‘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연합국 최고 사령부 지령 제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677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호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’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로서 약간의 주변 지역을 정치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-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행정상 일본에서 분리하는데 관한 각서를 발표하고 집행함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‘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연합국 최고사령부 제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1033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호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’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에서 일본인에게 독도 접근을 제한시킴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48223" y="3903637"/>
            <a:ext cx="4758309" cy="2676548"/>
          </a:xfrm>
          <a:prstGeom prst="rect">
            <a:avLst/>
          </a:prstGeom>
        </p:spPr>
      </p:pic>
      <p:pic>
        <p:nvPicPr>
          <p:cNvPr id="2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048222" y="1075532"/>
            <a:ext cx="4589637" cy="2581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5182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5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92216" y="595515"/>
            <a:ext cx="2589530" cy="3931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000" i="1" u="sng" spc="600" mc:Ignorable="hp" hp:hslEmbossed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6"/>
                <a:ea typeface="a고딕16"/>
              </a:rPr>
              <a:t>독도 관련 영상</a:t>
            </a:r>
            <a:endParaRPr xmlns:mc="http://schemas.openxmlformats.org/markup-compatibility/2006" xmlns:hp="http://schemas.haansoft.com/office/presentation/8.0" lang="ko-KR" altLang="en-US" sz="2000" i="1" u="sng" spc="600" mc:Ignorable="hp" hp:hslEmbossed="0">
              <a:solidFill>
                <a:schemeClr val="tx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879814" y="789780"/>
            <a:ext cx="2986486" cy="6398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584398" y="1578570"/>
            <a:ext cx="843359" cy="362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402835" y="1270991"/>
            <a:ext cx="2867421" cy="36540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sp>
        <p:nvSpPr>
          <p:cNvPr id="26" name=""/>
          <p:cNvSpPr txBox="1"/>
          <p:nvPr/>
        </p:nvSpPr>
        <p:spPr>
          <a:xfrm>
            <a:off x="4516279" y="2039937"/>
            <a:ext cx="1924843" cy="35845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2631122" y="2219166"/>
            <a:ext cx="7669613" cy="63710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>
                <a:latin typeface="a고딕13"/>
                <a:ea typeface="a고딕13"/>
                <a:hlinkClick r:id="rId3"/>
              </a:rPr>
              <a:t>https://www.youtube.com/watch?v=muB4_LNZ2Rk</a:t>
            </a:r>
            <a:r>
              <a:rPr lang="ko-KR">
                <a:latin typeface="a고딕13"/>
                <a:ea typeface="a고딕13"/>
              </a:rPr>
              <a:t> </a:t>
            </a:r>
            <a:endParaRPr lang="ko-KR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>
                <a:latin typeface="a고딕13"/>
                <a:ea typeface="a고딕13"/>
              </a:rPr>
              <a:t>(대한민국 외교부 독도)</a:t>
            </a:r>
            <a:endParaRPr lang="ko-KR">
              <a:latin typeface="a고딕13"/>
              <a:ea typeface="a고딕13"/>
            </a:endParaRPr>
          </a:p>
        </p:txBody>
      </p:sp>
      <p:sp>
        <p:nvSpPr>
          <p:cNvPr id="29" name=""/>
          <p:cNvSpPr txBox="1"/>
          <p:nvPr/>
        </p:nvSpPr>
        <p:spPr>
          <a:xfrm>
            <a:off x="2631122" y="3429000"/>
            <a:ext cx="8413752" cy="60366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 sz="1700">
                <a:latin typeface="a고딕13"/>
                <a:ea typeface="a고딕13"/>
                <a:hlinkClick r:id="rId4"/>
              </a:rPr>
              <a:t>https://www.youtube.com/watch?v=k4nNFaAyvbk</a:t>
            </a:r>
            <a:r>
              <a:rPr lang="ko-KR" sz="1700">
                <a:latin typeface="a고딕13"/>
                <a:ea typeface="a고딕13"/>
              </a:rPr>
              <a:t> </a:t>
            </a:r>
            <a:endParaRPr lang="ko-KR" sz="1700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sz="1700">
                <a:latin typeface="a고딕13"/>
                <a:ea typeface="a고딕13"/>
              </a:rPr>
              <a:t>(무한도전X역사 위대한유산 설민석</a:t>
            </a:r>
            <a:r>
              <a:rPr lang="en-US" altLang="ko-KR" sz="1700">
                <a:latin typeface="a고딕13"/>
                <a:ea typeface="a고딕13"/>
              </a:rPr>
              <a:t>)</a:t>
            </a:r>
            <a:endParaRPr lang="en-US" altLang="ko-KR" sz="1700">
              <a:latin typeface="a고딕13"/>
              <a:ea typeface="a고딕13"/>
            </a:endParaRPr>
          </a:p>
        </p:txBody>
      </p:sp>
      <p:sp>
        <p:nvSpPr>
          <p:cNvPr id="30" name=""/>
          <p:cNvSpPr txBox="1"/>
          <p:nvPr/>
        </p:nvSpPr>
        <p:spPr>
          <a:xfrm>
            <a:off x="2631122" y="4437126"/>
            <a:ext cx="8840392" cy="63904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>
                <a:latin typeface="a고딕13"/>
                <a:ea typeface="a고딕13"/>
                <a:hlinkClick r:id="rId5"/>
              </a:rPr>
              <a:t>https://www.youtube.com/watch?v=dGd-6CGmwuU</a:t>
            </a:r>
            <a:r>
              <a:rPr lang="ko-KR">
                <a:latin typeface="a고딕13"/>
                <a:ea typeface="a고딕13"/>
              </a:rPr>
              <a:t> </a:t>
            </a:r>
            <a:endParaRPr lang="ko-KR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>
                <a:latin typeface="a고딕13"/>
                <a:ea typeface="a고딕13"/>
              </a:rPr>
              <a:t>(교과서에는 없는, 우리가 독도를 지켜야 하는 진짜 이유│최진기 역사 특강)</a:t>
            </a:r>
            <a:endParaRPr lang="ko-KR">
              <a:latin typeface="a고딕13"/>
              <a:ea typeface="a고딕1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5182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6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18949" y="636080"/>
            <a:ext cx="1497330" cy="4122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100" i="1" u="sng" spc="600" mc:Ignorable="hp" hp:hslEmbossed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6"/>
                <a:ea typeface="a고딕16"/>
              </a:rPr>
              <a:t>느낀 점</a:t>
            </a:r>
            <a:endParaRPr xmlns:mc="http://schemas.openxmlformats.org/markup-compatibility/2006" xmlns:hp="http://schemas.haansoft.com/office/presentation/8.0" lang="ko-KR" altLang="en-US" sz="2100" i="1" u="sng" spc="600" mc:Ignorable="hp" hp:hslEmbossed="0">
              <a:solidFill>
                <a:schemeClr val="tx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6"/>
              <a:ea typeface="a고딕16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584398" y="1578570"/>
            <a:ext cx="843359" cy="362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402835" y="1270991"/>
            <a:ext cx="2867421" cy="36540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sp>
        <p:nvSpPr>
          <p:cNvPr id="26" name=""/>
          <p:cNvSpPr txBox="1"/>
          <p:nvPr/>
        </p:nvSpPr>
        <p:spPr>
          <a:xfrm>
            <a:off x="4516279" y="2039937"/>
            <a:ext cx="1924843" cy="35845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7820260" y="1812651"/>
            <a:ext cx="3604406" cy="39385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제가 독도가 왜 우리땅인지는 이전에도 조금은 알고 있었지만, 과제를 작성하면서 제가 모르고 있던 역사적, 지리적, 국제법적 근거가 더 많았고 또 독도에 대한 일본의 영유권주장도 제 생각보다 많이 심하다라는 것을 알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</a:t>
            </a:r>
            <a:r>
              <a:rPr xmlns:mc="http://schemas.openxmlformats.org/markup-compatibility/2006" xmlns:hp="http://schemas.haansoft.com/office/presentation/8.0" 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수 있었습니다. </a:t>
            </a:r>
            <a:endParaRPr xmlns:mc="http://schemas.openxmlformats.org/markup-compatibility/2006" xmlns:hp="http://schemas.haansoft.com/office/presentation/8.0" 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이번 과제를 통해서 독도에 관한 지식이 많이 생겼고, 독도에 관한 관심도 많이 생긴것 같습니다. 앞으로 대한민국의 많은 국민들이 독도를 많이 알았으면 좋겠고, 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많은 관심을</a:t>
            </a:r>
            <a:r>
              <a:rPr xmlns:mc="http://schemas.openxmlformats.org/markup-compatibility/2006" xmlns:hp="http://schemas.haansoft.com/office/presentation/8.0" 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주었으면 좋겠습니다. </a:t>
            </a:r>
            <a:endParaRPr xmlns:mc="http://schemas.openxmlformats.org/markup-compatibility/2006" xmlns:hp="http://schemas.haansoft.com/office/presentation/8.0" 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86745" y="1812651"/>
            <a:ext cx="5238750" cy="3920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3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87500" y="3671382"/>
            <a:ext cx="9194800" cy="6096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f7f7"/>
            </a:solidFill>
          </a:ln>
          <a:effectLst>
            <a:outerShdw dist="38100" dir="2700000" algn="tl" rotWithShape="0">
              <a:srgbClr val="d1d1d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56326" y="3751463"/>
            <a:ext cx="1659788" cy="4471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>
                <a:latin typeface="a고딕16"/>
                <a:ea typeface="a고딕16"/>
              </a:rPr>
              <a:t>감사합니다</a:t>
            </a:r>
            <a:endParaRPr lang="en-US" altLang="ko-KR" sz="2400">
              <a:latin typeface="a고딕16"/>
              <a:ea typeface="a고딕16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670300" y="1991382"/>
            <a:ext cx="4517893" cy="152704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419519" y="3705917"/>
            <a:ext cx="1184981" cy="5375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8109" y="338408"/>
            <a:ext cx="658963" cy="29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>
                <a:latin typeface="a고딕13"/>
                <a:ea typeface="a고딕13"/>
              </a:rPr>
              <a:t>Gmail</a:t>
            </a:r>
            <a:endParaRPr lang="ko-KR" altLang="en-US" sz="1400">
              <a:latin typeface="a고딕13"/>
              <a:ea typeface="a고딕1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67060" y="338408"/>
            <a:ext cx="711455" cy="29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>
                <a:latin typeface="a고딕13"/>
                <a:ea typeface="a고딕13"/>
              </a:rPr>
              <a:t>이미지</a:t>
            </a:r>
            <a:endParaRPr lang="ko-KR" altLang="en-US" sz="1400">
              <a:latin typeface="a고딕13"/>
              <a:ea typeface="a고딕13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/>
          <a:srcRect r="56900"/>
          <a:stretch>
            <a:fillRect/>
          </a:stretch>
        </p:blipFill>
        <p:spPr>
          <a:xfrm>
            <a:off x="11021306" y="275109"/>
            <a:ext cx="368299" cy="40570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/>
          <a:srcRect l="52530" b="9240"/>
          <a:stretch>
            <a:fillRect/>
          </a:stretch>
        </p:blipFill>
        <p:spPr>
          <a:xfrm>
            <a:off x="11446893" y="302103"/>
            <a:ext cx="379100" cy="344082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 rot="0">
            <a:off x="4151757" y="4509135"/>
            <a:ext cx="1636987" cy="457200"/>
            <a:chOff x="3712646" y="4953000"/>
            <a:chExt cx="1636987" cy="457200"/>
          </a:xfrm>
        </p:grpSpPr>
        <p:sp>
          <p:nvSpPr>
            <p:cNvPr id="30" name="직사각형 29"/>
            <p:cNvSpPr/>
            <p:nvPr/>
          </p:nvSpPr>
          <p:spPr>
            <a:xfrm>
              <a:off x="3712646" y="4953000"/>
              <a:ext cx="1636987" cy="4572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21503" y="5001990"/>
              <a:ext cx="1516053" cy="3643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pc="300">
                  <a:latin typeface="a고딕13"/>
                  <a:ea typeface="a고딕13"/>
                </a:rPr>
                <a:t>22003084</a:t>
              </a:r>
              <a:endParaRPr lang="en-US" altLang="ko-KR" spc="300">
                <a:latin typeface="a고딕13"/>
                <a:ea typeface="a고딕13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 rot="0">
            <a:off x="6456045" y="4509135"/>
            <a:ext cx="1784967" cy="457200"/>
            <a:chOff x="7129599" y="4992687"/>
            <a:chExt cx="1784967" cy="369332"/>
          </a:xfrm>
        </p:grpSpPr>
        <p:sp>
          <p:nvSpPr>
            <p:cNvPr id="33" name="직사각형 32"/>
            <p:cNvSpPr/>
            <p:nvPr/>
          </p:nvSpPr>
          <p:spPr>
            <a:xfrm>
              <a:off x="7129599" y="4992687"/>
              <a:ext cx="1784967" cy="369332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46391" y="5028175"/>
              <a:ext cx="1158059" cy="294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pc="300">
                  <a:latin typeface="a고딕13"/>
                  <a:ea typeface="a고딕13"/>
                </a:rPr>
                <a:t>강태원</a:t>
              </a:r>
              <a:endParaRPr lang="ko-KR" altLang="en-US" spc="300">
                <a:latin typeface="a고딕13"/>
                <a:ea typeface="a고딕13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고딕13"/>
            <a:ea typeface="a고딕13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824</ep:Words>
  <ep:PresentationFormat>와이드스크린</ep:PresentationFormat>
  <ep:Paragraphs>148</ep:Paragraphs>
  <ep:Slides>6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2018-11-04T07:53:42.000</dcterms:created>
  <dc:creator>강 지은</dc:creator>
  <cp:lastModifiedBy>칙촉</cp:lastModifiedBy>
  <dcterms:modified xsi:type="dcterms:W3CDTF">2020-10-01T00:21:39.066</dcterms:modified>
  <cp:revision>72</cp:revision>
  <dc:title>PowerPoint 프레젠테이션</dc:title>
  <cp:version>1000.0000.01</cp:version>
</cp:coreProperties>
</file>