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0948416" y="2788920"/>
            <a:ext cx="1243584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0" y="2130552"/>
            <a:ext cx="112776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3328416" y="0"/>
            <a:ext cx="2279904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3718560" cy="235915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0832" y="3118105"/>
            <a:ext cx="10375392" cy="1470025"/>
          </a:xfr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59152"/>
            <a:ext cx="10948416" cy="685800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2036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257432" cy="452596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4767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 rot="5400000">
            <a:off x="7182612" y="2048256"/>
            <a:ext cx="6519672" cy="2414016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8737600" y="6135624"/>
            <a:ext cx="1316736" cy="722376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11474908" y="1379355"/>
            <a:ext cx="719328" cy="146304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11472672" y="0"/>
            <a:ext cx="719328" cy="1828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1536" y="274637"/>
            <a:ext cx="2231136" cy="585216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436864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2153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3490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728" y="3044952"/>
            <a:ext cx="6254496" cy="740664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 bwMode="gray">
          <a:xfrm>
            <a:off x="10948416" y="2788920"/>
            <a:ext cx="1243584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0" y="2130552"/>
            <a:ext cx="112776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3328416" y="0"/>
            <a:ext cx="2279904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3718560" cy="267004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09600" y="3813048"/>
            <a:ext cx="10363200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129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802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802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836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09600" y="1627632"/>
            <a:ext cx="5386917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860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6193368" y="1627632"/>
            <a:ext cx="5389033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860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9447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01384"/>
            <a:ext cx="12192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/>
        </p:nvSpPr>
        <p:spPr bwMode="gray">
          <a:xfrm>
            <a:off x="0" y="0"/>
            <a:ext cx="12192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0" y="0"/>
            <a:ext cx="3243072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1901952" y="0"/>
            <a:ext cx="2097024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9056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6501384"/>
            <a:ext cx="12192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 bwMode="gray">
          <a:xfrm>
            <a:off x="0" y="0"/>
            <a:ext cx="12192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/>
        </p:nvSpPr>
        <p:spPr bwMode="gray">
          <a:xfrm>
            <a:off x="0" y="0"/>
            <a:ext cx="402336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 bwMode="gray">
          <a:xfrm>
            <a:off x="0" y="0"/>
            <a:ext cx="3243072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 bwMode="gray">
          <a:xfrm>
            <a:off x="1901952" y="0"/>
            <a:ext cx="2097024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Rectangle 15"/>
          <p:cNvSpPr/>
          <p:nvPr/>
        </p:nvSpPr>
        <p:spPr bwMode="gray">
          <a:xfrm>
            <a:off x="11789664" y="0"/>
            <a:ext cx="402336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6786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548640"/>
            <a:ext cx="10265664" cy="93268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07936" y="1645920"/>
            <a:ext cx="3755136" cy="44805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645920"/>
            <a:ext cx="6400800" cy="448056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64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1824" y="658368"/>
            <a:ext cx="7315200" cy="822960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2389632" y="1618488"/>
            <a:ext cx="7315200" cy="3639312"/>
          </a:xfrm>
          <a:solidFill>
            <a:srgbClr val="F8F8F8"/>
          </a:solidFill>
          <a:ln w="76200" cmpd="sng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632" y="5413248"/>
            <a:ext cx="7315200" cy="9875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910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402336"/>
            <a:ext cx="11582400" cy="109728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10887456" y="996696"/>
            <a:ext cx="1304544" cy="896112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2377440" y="0"/>
            <a:ext cx="2596896" cy="53949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3243072" cy="53949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9496"/>
            <a:ext cx="10972800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37960"/>
            <a:ext cx="284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827264" y="6537960"/>
            <a:ext cx="3860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9536" y="6537960"/>
            <a:ext cx="284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773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1"/>
        </a:buClr>
        <a:buSzPct val="90000"/>
        <a:buFont typeface="Wingdings 3" pitchFamily="18" charset="2"/>
        <a:buChar char="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2"/>
        </a:buClr>
        <a:buSzPct val="90000"/>
        <a:buFont typeface="Wingdings 3" pitchFamily="18" charset="2"/>
        <a:buChar char="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3"/>
        </a:buClr>
        <a:buSzPct val="90000"/>
        <a:buFont typeface="Wingdings 3" pitchFamily="18" charset="2"/>
        <a:buChar char="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4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5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6B48DC-18D8-4991-B484-EE8900D2C0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45809"/>
            <a:ext cx="9144000" cy="1564716"/>
          </a:xfrm>
        </p:spPr>
        <p:txBody>
          <a:bodyPr>
            <a:normAutofit/>
          </a:bodyPr>
          <a:lstStyle/>
          <a:p>
            <a:pPr algn="l"/>
            <a:r>
              <a:rPr lang="en-US" altLang="ko-KR" sz="4800" dirty="0"/>
              <a:t>            </a:t>
            </a:r>
            <a:r>
              <a:rPr lang="ko-KR" altLang="en-US" sz="4800" dirty="0"/>
              <a:t>일본의 대중문화</a:t>
            </a:r>
            <a:r>
              <a:rPr lang="en-US" altLang="ko-KR" sz="4800" dirty="0"/>
              <a:t>		</a:t>
            </a:r>
            <a:endParaRPr lang="ko-KR" altLang="en-US" sz="4800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71F29A7-353D-4777-A216-A6611269D6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47050"/>
            <a:ext cx="9144000" cy="572583"/>
          </a:xfrm>
        </p:spPr>
        <p:txBody>
          <a:bodyPr>
            <a:normAutofit/>
          </a:bodyPr>
          <a:lstStyle/>
          <a:p>
            <a:pPr algn="l"/>
            <a:r>
              <a:rPr lang="en-US" altLang="ko-KR" sz="2000" dirty="0"/>
              <a:t>                                                            </a:t>
            </a:r>
            <a:r>
              <a:rPr lang="ko-KR" altLang="en-US" sz="2000" dirty="0"/>
              <a:t>일본어 일본학과 </a:t>
            </a:r>
            <a:r>
              <a:rPr lang="en-US" altLang="ko-KR" sz="2000" dirty="0"/>
              <a:t>21908957 </a:t>
            </a:r>
            <a:r>
              <a:rPr lang="ko-KR" altLang="en-US" sz="2000" dirty="0" err="1"/>
              <a:t>이재은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79659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D99C194-CBAD-48C8-89B8-A81967F85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일본의 대중문화란 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7E3B251-81F7-4799-BD82-7B6C64790E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일본의 대중문화 의미</a:t>
            </a:r>
            <a:endParaRPr lang="en-US" altLang="ko-KR" dirty="0"/>
          </a:p>
          <a:p>
            <a:pPr marL="0" indent="0">
              <a:buNone/>
            </a:pPr>
            <a:r>
              <a:rPr lang="ko-KR" altLang="en-US" sz="2200" dirty="0"/>
              <a:t>대중문화라고 하면 노래</a:t>
            </a:r>
            <a:r>
              <a:rPr lang="en-US" altLang="ko-KR" sz="2200" dirty="0"/>
              <a:t>,</a:t>
            </a:r>
            <a:r>
              <a:rPr lang="ko-KR" altLang="en-US" sz="2200" dirty="0"/>
              <a:t>영화</a:t>
            </a:r>
            <a:r>
              <a:rPr lang="en-US" altLang="ko-KR" sz="2200" dirty="0"/>
              <a:t>,</a:t>
            </a:r>
            <a:r>
              <a:rPr lang="ko-KR" altLang="en-US" sz="2200" dirty="0"/>
              <a:t>텔레비전</a:t>
            </a:r>
            <a:r>
              <a:rPr lang="en-US" altLang="ko-KR" sz="2200" dirty="0"/>
              <a:t>,</a:t>
            </a:r>
            <a:r>
              <a:rPr lang="ko-KR" altLang="en-US" sz="2200" dirty="0"/>
              <a:t>만화 등등 많은 것으로 영역이 나뉜다</a:t>
            </a:r>
            <a:r>
              <a:rPr lang="en-US" altLang="ko-KR" sz="2200" dirty="0"/>
              <a:t>. </a:t>
            </a:r>
            <a:r>
              <a:rPr lang="ko-KR" altLang="en-US" sz="2200" dirty="0"/>
              <a:t>대중문화는 여가를 이용하여 좋아하는 소설이나 게임 등을 즐기는 것이다</a:t>
            </a:r>
            <a:r>
              <a:rPr lang="en-US" altLang="ko-KR" sz="2200" dirty="0"/>
              <a:t>. </a:t>
            </a:r>
            <a:r>
              <a:rPr lang="ko-KR" altLang="en-US" sz="2200" dirty="0"/>
              <a:t>현대 일본의 대중문화는 </a:t>
            </a:r>
            <a:r>
              <a:rPr lang="en-US" altLang="ko-KR" sz="2200" dirty="0"/>
              <a:t>‘</a:t>
            </a:r>
            <a:r>
              <a:rPr lang="ko-KR" altLang="en-US" sz="2200" dirty="0" err="1"/>
              <a:t>라쿠고</a:t>
            </a:r>
            <a:r>
              <a:rPr lang="en-US" altLang="ko-KR" sz="2200" dirty="0"/>
              <a:t>’ ‘</a:t>
            </a:r>
            <a:r>
              <a:rPr lang="ko-KR" altLang="en-US" sz="2200" dirty="0" err="1"/>
              <a:t>만자이</a:t>
            </a:r>
            <a:r>
              <a:rPr lang="en-US" altLang="ko-KR" sz="2200" dirty="0"/>
              <a:t>’ </a:t>
            </a:r>
            <a:r>
              <a:rPr lang="ko-KR" altLang="en-US" sz="2200" dirty="0"/>
              <a:t>등등 공연장에서 공연을 하는 </a:t>
            </a:r>
            <a:r>
              <a:rPr lang="ko-KR" altLang="en-US" sz="2200" dirty="0" err="1"/>
              <a:t>대중예능에서부터</a:t>
            </a:r>
            <a:r>
              <a:rPr lang="ko-KR" altLang="en-US" sz="2200" dirty="0"/>
              <a:t> 다양한 형태를 지니고 있다</a:t>
            </a:r>
            <a:r>
              <a:rPr lang="en-US" altLang="ko-KR" sz="2200" dirty="0"/>
              <a:t>.</a:t>
            </a:r>
            <a:endParaRPr lang="ko-KR" altLang="en-US" sz="22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49CE77BB-CBDE-4A25-B058-9B7E16406D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780" y="3623183"/>
            <a:ext cx="4362220" cy="2452688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10578D08-B2A2-4D32-B2E9-2C226F654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8819" y="3572891"/>
            <a:ext cx="3356731" cy="255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763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6313284-F873-4B7E-A235-3C738E7C9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일본의 대중문화 종류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3D86C53-08F3-4415-BAA1-8B3A7B6343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일본의 대중문화의 종류</a:t>
            </a: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457200" indent="-457200">
              <a:buAutoNum type="arabicPeriod"/>
            </a:pPr>
            <a:r>
              <a:rPr lang="ko-KR" altLang="en-US" sz="2200" dirty="0" err="1"/>
              <a:t>마츠리</a:t>
            </a:r>
            <a:r>
              <a:rPr lang="ko-KR" altLang="en-US" sz="2200" dirty="0"/>
              <a:t> </a:t>
            </a:r>
            <a:r>
              <a:rPr lang="en-US" altLang="ko-KR" sz="2200" dirty="0"/>
              <a:t>– </a:t>
            </a:r>
            <a:r>
              <a:rPr lang="ko-KR" altLang="en-US" sz="2200" dirty="0"/>
              <a:t>일본의 전통적인 축제로 신령 등에 제사를 지내는 의식이다</a:t>
            </a:r>
            <a:r>
              <a:rPr lang="en-US" altLang="ko-KR" sz="2200" dirty="0"/>
              <a:t>. “</a:t>
            </a:r>
            <a:r>
              <a:rPr lang="ko-KR" altLang="en-US" sz="2200" dirty="0" err="1"/>
              <a:t>마쓰리</a:t>
            </a:r>
            <a:r>
              <a:rPr lang="en-US" altLang="ko-KR" sz="2200" dirty="0"/>
              <a:t>” </a:t>
            </a:r>
            <a:r>
              <a:rPr lang="ko-KR" altLang="en-US" sz="2200" dirty="0"/>
              <a:t>라는 말은 제사를 지내는 것을 말하고 그 의식을 가리키는 말이기도 하다</a:t>
            </a:r>
            <a:r>
              <a:rPr lang="en-US" altLang="ko-KR" sz="2200" dirty="0"/>
              <a:t>.</a:t>
            </a:r>
          </a:p>
          <a:p>
            <a:pPr marL="457200" indent="-457200">
              <a:buAutoNum type="arabicPeriod"/>
            </a:pPr>
            <a:r>
              <a:rPr lang="ko-KR" altLang="en-US" sz="2200" dirty="0" err="1"/>
              <a:t>엔카</a:t>
            </a:r>
            <a:r>
              <a:rPr lang="en-US" altLang="ko-KR" sz="2200" dirty="0"/>
              <a:t>(</a:t>
            </a:r>
            <a:r>
              <a:rPr lang="ko-KR" altLang="en-US" sz="2200" dirty="0"/>
              <a:t>가라오케</a:t>
            </a:r>
            <a:r>
              <a:rPr lang="en-US" altLang="ko-KR" sz="2200" dirty="0"/>
              <a:t>)- </a:t>
            </a:r>
            <a:r>
              <a:rPr lang="ko-KR" altLang="en-US" sz="2200" dirty="0"/>
              <a:t>일본의 가요는 대중들 사이에 널리 불리는 가곡을 말한다</a:t>
            </a:r>
            <a:r>
              <a:rPr lang="en-US" altLang="ko-KR" sz="2200" dirty="0"/>
              <a:t>. </a:t>
            </a:r>
            <a:r>
              <a:rPr lang="ko-KR" altLang="en-US" sz="2200" dirty="0" err="1"/>
              <a:t>엔카는</a:t>
            </a:r>
            <a:r>
              <a:rPr lang="ko-KR" altLang="en-US" sz="2200" dirty="0"/>
              <a:t> 일본의 대중음악의 대표적 장르로서</a:t>
            </a:r>
            <a:r>
              <a:rPr lang="en-US" altLang="ko-KR" sz="2200" dirty="0"/>
              <a:t>, </a:t>
            </a:r>
            <a:r>
              <a:rPr lang="ko-KR" altLang="en-US" sz="2200" dirty="0" err="1"/>
              <a:t>엔제츠카</a:t>
            </a:r>
            <a:r>
              <a:rPr lang="ko-KR" altLang="en-US" sz="2200" dirty="0"/>
              <a:t> </a:t>
            </a:r>
            <a:r>
              <a:rPr lang="en-US" altLang="ko-KR" sz="2200" dirty="0"/>
              <a:t>, </a:t>
            </a:r>
            <a:r>
              <a:rPr lang="ko-KR" altLang="en-US" sz="2200" dirty="0"/>
              <a:t>연설을 노래로 만든 것이다</a:t>
            </a:r>
            <a:r>
              <a:rPr lang="en-US" altLang="ko-KR" sz="2200" dirty="0"/>
              <a:t>.</a:t>
            </a:r>
          </a:p>
          <a:p>
            <a:pPr marL="457200" indent="-457200">
              <a:buAutoNum type="arabicPeriod"/>
            </a:pPr>
            <a:r>
              <a:rPr lang="ko-KR" altLang="en-US" sz="2200" dirty="0"/>
              <a:t>만화</a:t>
            </a:r>
            <a:r>
              <a:rPr lang="en-US" altLang="ko-KR" sz="2200" dirty="0"/>
              <a:t>- </a:t>
            </a:r>
            <a:r>
              <a:rPr lang="ko-KR" altLang="en-US" sz="2200" dirty="0"/>
              <a:t>흔히 </a:t>
            </a:r>
            <a:r>
              <a:rPr lang="en-US" altLang="ko-KR" sz="2200" dirty="0"/>
              <a:t>‘</a:t>
            </a:r>
            <a:r>
              <a:rPr lang="ko-KR" altLang="en-US" sz="2200" dirty="0"/>
              <a:t>애니메이션</a:t>
            </a:r>
            <a:r>
              <a:rPr lang="en-US" altLang="ko-KR" sz="2200" dirty="0"/>
              <a:t>’</a:t>
            </a:r>
            <a:r>
              <a:rPr lang="ko-KR" altLang="en-US" sz="2200" dirty="0"/>
              <a:t>이라고 불리는 만화는 일본을 제일 대표하는 대중문화라고 볼 수 있다</a:t>
            </a:r>
            <a:r>
              <a:rPr lang="en-US" altLang="ko-KR" sz="2200" dirty="0"/>
              <a:t>. </a:t>
            </a:r>
            <a:r>
              <a:rPr lang="ko-KR" altLang="en-US" sz="2200" dirty="0"/>
              <a:t>애니메이션이 인기가 많아 실제로 영화화되는 작품들이 많다</a:t>
            </a:r>
            <a:r>
              <a:rPr lang="en-US" altLang="ko-KR" sz="2200" dirty="0"/>
              <a:t>.</a:t>
            </a:r>
          </a:p>
          <a:p>
            <a:pPr marL="457200" indent="-457200">
              <a:buAutoNum type="arabicPeriod"/>
            </a:pPr>
            <a:r>
              <a:rPr lang="ko-KR" altLang="en-US" sz="2200" dirty="0"/>
              <a:t>영상산업</a:t>
            </a:r>
            <a:r>
              <a:rPr lang="en-US" altLang="ko-KR" sz="2200" dirty="0"/>
              <a:t>- </a:t>
            </a:r>
            <a:r>
              <a:rPr lang="ko-KR" altLang="en-US" sz="2200" dirty="0"/>
              <a:t>일본의 영화는 </a:t>
            </a:r>
            <a:r>
              <a:rPr lang="en-US" altLang="ko-KR" sz="2200" dirty="0"/>
              <a:t>1910</a:t>
            </a:r>
            <a:r>
              <a:rPr lang="ko-KR" altLang="en-US" sz="2200" dirty="0"/>
              <a:t>년부터 지금까지 계속해서 발달해왔다</a:t>
            </a:r>
            <a:r>
              <a:rPr lang="en-US" altLang="ko-KR" sz="2200" dirty="0"/>
              <a:t>. </a:t>
            </a:r>
            <a:r>
              <a:rPr lang="ko-KR" altLang="en-US" sz="2200" dirty="0"/>
              <a:t>많은 캐릭터들을 만들어 내며 일본의 영상산업에 큰 영향을 많이 끼쳤다</a:t>
            </a:r>
            <a:r>
              <a:rPr lang="en-US" altLang="ko-KR" sz="2200" dirty="0"/>
              <a:t>.</a:t>
            </a:r>
            <a:endParaRPr lang="ko-KR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815164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80664B2-7B45-4EA7-8007-8A8F0EA4C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일본의 </a:t>
            </a:r>
            <a:r>
              <a:rPr lang="ko-KR" altLang="en-US" dirty="0" err="1"/>
              <a:t>마츠리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140DBF8-598A-49B1-BC92-294347E758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일본 축제 </a:t>
            </a:r>
            <a:r>
              <a:rPr lang="en-US" altLang="ko-KR" dirty="0"/>
              <a:t>‘</a:t>
            </a:r>
            <a:r>
              <a:rPr lang="ko-KR" altLang="en-US" dirty="0" err="1"/>
              <a:t>마츠리</a:t>
            </a:r>
            <a:r>
              <a:rPr lang="en-US" altLang="ko-KR" dirty="0"/>
              <a:t>’</a:t>
            </a:r>
          </a:p>
          <a:p>
            <a:pPr marL="0" indent="0">
              <a:buNone/>
            </a:pPr>
            <a:r>
              <a:rPr lang="ko-KR" altLang="en-US" sz="2200" dirty="0" err="1"/>
              <a:t>마츠리는</a:t>
            </a:r>
            <a:r>
              <a:rPr lang="ko-KR" altLang="en-US" sz="2200" dirty="0"/>
              <a:t> 농경문화를 나타내는 대표적인 축제</a:t>
            </a:r>
            <a:endParaRPr lang="en-US" altLang="ko-KR" sz="2200" dirty="0"/>
          </a:p>
          <a:p>
            <a:pPr marL="0" indent="0">
              <a:buNone/>
            </a:pPr>
            <a:r>
              <a:rPr lang="ko-KR" altLang="en-US" sz="2200" dirty="0"/>
              <a:t>연 평균 </a:t>
            </a:r>
            <a:r>
              <a:rPr lang="en-US" altLang="ko-KR" sz="2200" dirty="0"/>
              <a:t>2400</a:t>
            </a:r>
            <a:r>
              <a:rPr lang="ko-KR" altLang="en-US" sz="2200" dirty="0"/>
              <a:t>회를 넘는 </a:t>
            </a:r>
            <a:r>
              <a:rPr lang="ko-KR" altLang="en-US" sz="2200" dirty="0" err="1"/>
              <a:t>마츠리</a:t>
            </a:r>
            <a:r>
              <a:rPr lang="ko-KR" altLang="en-US" sz="2200" dirty="0"/>
              <a:t> 행사를 가지고 있음</a:t>
            </a:r>
            <a:r>
              <a:rPr lang="en-US" altLang="ko-KR" sz="2200" dirty="0"/>
              <a:t>.</a:t>
            </a:r>
          </a:p>
          <a:p>
            <a:pPr marL="0" indent="0">
              <a:buNone/>
            </a:pPr>
            <a:r>
              <a:rPr lang="ko-KR" altLang="en-US" sz="2200" dirty="0" err="1"/>
              <a:t>마츠리는</a:t>
            </a:r>
            <a:r>
              <a:rPr lang="ko-KR" altLang="en-US" sz="2200" dirty="0"/>
              <a:t> 우리말로 흔히 제사 혹은 축제로 번역되어 사용되고 있음</a:t>
            </a:r>
            <a:r>
              <a:rPr lang="en-US" altLang="ko-KR" sz="2200" dirty="0"/>
              <a:t>.</a:t>
            </a:r>
          </a:p>
          <a:p>
            <a:pPr marL="0" indent="0">
              <a:buNone/>
            </a:pPr>
            <a:r>
              <a:rPr lang="ko-KR" altLang="en-US" sz="2200" dirty="0"/>
              <a:t>오늘날의 </a:t>
            </a:r>
            <a:r>
              <a:rPr lang="ko-KR" altLang="en-US" sz="2200" dirty="0" err="1"/>
              <a:t>마츠리는</a:t>
            </a:r>
            <a:r>
              <a:rPr lang="ko-KR" altLang="en-US" sz="2200" dirty="0"/>
              <a:t> 종교적인 목적보다는 시민들을 위한 대중적인 축제로 바뀜</a:t>
            </a:r>
            <a:r>
              <a:rPr lang="en-US" altLang="ko-KR" sz="2200" dirty="0"/>
              <a:t>.</a:t>
            </a:r>
            <a:endParaRPr lang="ko-KR" altLang="en-US" sz="22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27A78BC-C466-4D04-A381-6235C485DC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525" y="3863182"/>
            <a:ext cx="3800475" cy="24739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75FD11E4-CA99-4516-8455-9A46886520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3863183"/>
            <a:ext cx="4391343" cy="247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395332"/>
      </p:ext>
    </p:extLst>
  </p:cSld>
  <p:clrMapOvr>
    <a:masterClrMapping/>
  </p:clrMapOvr>
</p:sld>
</file>

<file path=ppt/theme/theme1.xml><?xml version="1.0" encoding="utf-8"?>
<a:theme xmlns:a="http://schemas.openxmlformats.org/drawingml/2006/main" name="New_Simple01">
  <a:themeElements>
    <a:clrScheme name="New_Simple01">
      <a:dk1>
        <a:sysClr val="windowText" lastClr="000000"/>
      </a:dk1>
      <a:lt1>
        <a:sysClr val="window" lastClr="FFFFFF"/>
      </a:lt1>
      <a:dk2>
        <a:srgbClr val="562B71"/>
      </a:dk2>
      <a:lt2>
        <a:srgbClr val="DFF0F7"/>
      </a:lt2>
      <a:accent1>
        <a:srgbClr val="6BA2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AA5E74"/>
      </a:accent5>
      <a:accent6>
        <a:srgbClr val="EF9031"/>
      </a:accent6>
      <a:hlink>
        <a:srgbClr val="FF0000"/>
      </a:hlink>
      <a:folHlink>
        <a:srgbClr val="92D050"/>
      </a:folHlink>
    </a:clrScheme>
    <a:fontScheme name="New_Simple01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ew_Simple01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hade val="100000"/>
                <a:satMod val="165000"/>
              </a:schemeClr>
            </a:gs>
            <a:gs pos="55000">
              <a:schemeClr val="phClr">
                <a:tint val="83000"/>
                <a:shade val="100000"/>
                <a:satMod val="155000"/>
              </a:schemeClr>
            </a:gs>
            <a:gs pos="100000">
              <a:schemeClr val="phClr">
                <a:shade val="85000"/>
                <a:satMod val="100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20040000"/>
            </a:lightRig>
          </a:scene3d>
          <a:sp3d contourW="12700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hueMod val="105000"/>
                <a:satMod val="250000"/>
              </a:schemeClr>
            </a:gs>
            <a:gs pos="100000">
              <a:schemeClr val="phClr">
                <a:tint val="95000"/>
                <a:shade val="100000"/>
                <a:satMod val="200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4000"/>
                <a:satMod val="20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path path="circle">
            <a:fillToRect l="40000" r="40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TM10237555[[fn=심플 테마]]</Template>
  <TotalTime>59</TotalTime>
  <Words>206</Words>
  <Application>Microsoft Office PowerPoint</Application>
  <PresentationFormat>와이드스크린</PresentationFormat>
  <Paragraphs>18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Arial</vt:lpstr>
      <vt:lpstr>Tw Cen MT</vt:lpstr>
      <vt:lpstr>Wingdings 3</vt:lpstr>
      <vt:lpstr>New_Simple01</vt:lpstr>
      <vt:lpstr>            일본의 대중문화  </vt:lpstr>
      <vt:lpstr>일본의 대중문화란 ?</vt:lpstr>
      <vt:lpstr>일본의 대중문화 종류</vt:lpstr>
      <vt:lpstr>일본의 마츠리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일본의 대중문화</dc:title>
  <dc:creator>wodms9313@naver.com</dc:creator>
  <cp:lastModifiedBy>wodms9313@naver.com</cp:lastModifiedBy>
  <cp:revision>8</cp:revision>
  <dcterms:created xsi:type="dcterms:W3CDTF">2020-11-29T16:33:01Z</dcterms:created>
  <dcterms:modified xsi:type="dcterms:W3CDTF">2020-11-29T17:32:51Z</dcterms:modified>
</cp:coreProperties>
</file>