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0" r:id="rId3"/>
    <p:sldId id="258" r:id="rId4"/>
    <p:sldId id="259" r:id="rId5"/>
    <p:sldId id="262" r:id="rId6"/>
    <p:sldId id="260" r:id="rId7"/>
    <p:sldId id="263" r:id="rId8"/>
    <p:sldId id="264" r:id="rId9"/>
    <p:sldId id="266" r:id="rId10"/>
    <p:sldId id="268" r:id="rId11"/>
    <p:sldId id="269" r:id="rId12"/>
    <p:sldId id="270" r:id="rId13"/>
    <p:sldId id="265" r:id="rId14"/>
    <p:sldId id="267" r:id="rId15"/>
    <p:sldId id="272" r:id="rId16"/>
    <p:sldId id="273" r:id="rId17"/>
    <p:sldId id="274" r:id="rId18"/>
    <p:sldId id="283" r:id="rId19"/>
    <p:sldId id="275" r:id="rId20"/>
    <p:sldId id="271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E938A-E55F-4922-A89D-D270DAF22B07}" type="doc">
      <dgm:prSet loTypeId="urn:microsoft.com/office/officeart/2005/8/layout/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092E221E-43BD-46C6-A26F-1A5B029B7C62}">
      <dgm:prSet phldrT="[텍스트]"/>
      <dgm:spPr/>
      <dgm:t>
        <a:bodyPr/>
        <a:lstStyle/>
        <a:p>
          <a:pPr latinLnBrk="1"/>
          <a:r>
            <a:rPr lang="en-US" altLang="ko-KR" dirty="0"/>
            <a:t>2002</a:t>
          </a:r>
          <a:r>
            <a:rPr lang="ko-KR" altLang="en-US" dirty="0"/>
            <a:t>년</a:t>
          </a:r>
        </a:p>
      </dgm:t>
    </dgm:pt>
    <dgm:pt modelId="{F33148E1-96C8-4BF4-94D4-AFB89FAE7744}" type="parTrans" cxnId="{BF0E1D5F-EFDE-4F1C-AB87-9E19D1ECF17D}">
      <dgm:prSet/>
      <dgm:spPr/>
      <dgm:t>
        <a:bodyPr/>
        <a:lstStyle/>
        <a:p>
          <a:pPr latinLnBrk="1"/>
          <a:endParaRPr lang="ko-KR" altLang="en-US"/>
        </a:p>
      </dgm:t>
    </dgm:pt>
    <dgm:pt modelId="{F18D6DC5-A3B7-4F76-AE4D-319EF0B86DF5}" type="sibTrans" cxnId="{BF0E1D5F-EFDE-4F1C-AB87-9E19D1ECF17D}">
      <dgm:prSet/>
      <dgm:spPr/>
      <dgm:t>
        <a:bodyPr/>
        <a:lstStyle/>
        <a:p>
          <a:pPr latinLnBrk="1"/>
          <a:endParaRPr lang="ko-KR" altLang="en-US"/>
        </a:p>
      </dgm:t>
    </dgm:pt>
    <dgm:pt modelId="{5E4EF184-CB8E-4E2B-A407-1FF9364663C0}">
      <dgm:prSet phldrT="[텍스트]"/>
      <dgm:spPr/>
      <dgm:t>
        <a:bodyPr/>
        <a:lstStyle/>
        <a:p>
          <a:pPr latinLnBrk="1"/>
          <a:r>
            <a:rPr lang="ko-KR" altLang="en-US" dirty="0"/>
            <a:t>중국과 한국 동북공정</a:t>
          </a:r>
        </a:p>
      </dgm:t>
    </dgm:pt>
    <dgm:pt modelId="{D494D473-9142-4EB4-AAA8-1D1853F18847}" type="parTrans" cxnId="{05D0EF9E-130D-4032-9F62-C252C16E808C}">
      <dgm:prSet/>
      <dgm:spPr/>
      <dgm:t>
        <a:bodyPr/>
        <a:lstStyle/>
        <a:p>
          <a:pPr latinLnBrk="1"/>
          <a:endParaRPr lang="ko-KR" altLang="en-US"/>
        </a:p>
      </dgm:t>
    </dgm:pt>
    <dgm:pt modelId="{D067B6C0-7FA0-4670-827C-32354221F9DC}" type="sibTrans" cxnId="{05D0EF9E-130D-4032-9F62-C252C16E808C}">
      <dgm:prSet/>
      <dgm:spPr/>
      <dgm:t>
        <a:bodyPr/>
        <a:lstStyle/>
        <a:p>
          <a:pPr latinLnBrk="1"/>
          <a:endParaRPr lang="ko-KR" altLang="en-US"/>
        </a:p>
      </dgm:t>
    </dgm:pt>
    <dgm:pt modelId="{6FD9F762-8322-452C-B1D7-1B103CE3F5A4}">
      <dgm:prSet phldrT="[텍스트]"/>
      <dgm:spPr/>
      <dgm:t>
        <a:bodyPr/>
        <a:lstStyle/>
        <a:p>
          <a:pPr latinLnBrk="1"/>
          <a:r>
            <a:rPr lang="en-US" altLang="ko-KR" dirty="0"/>
            <a:t>1909</a:t>
          </a:r>
          <a:r>
            <a:rPr lang="ko-KR" altLang="en-US" dirty="0"/>
            <a:t>년</a:t>
          </a:r>
        </a:p>
      </dgm:t>
    </dgm:pt>
    <dgm:pt modelId="{E9CC93FE-5549-498B-8D07-226B459A2728}" type="parTrans" cxnId="{4895508B-1266-4889-B80F-C59E2F04B0B5}">
      <dgm:prSet/>
      <dgm:spPr/>
      <dgm:t>
        <a:bodyPr/>
        <a:lstStyle/>
        <a:p>
          <a:pPr latinLnBrk="1"/>
          <a:endParaRPr lang="ko-KR" altLang="en-US"/>
        </a:p>
      </dgm:t>
    </dgm:pt>
    <dgm:pt modelId="{6C8571A2-0BFE-499E-9DB6-B374B2CB9211}" type="sibTrans" cxnId="{4895508B-1266-4889-B80F-C59E2F04B0B5}">
      <dgm:prSet/>
      <dgm:spPr/>
      <dgm:t>
        <a:bodyPr/>
        <a:lstStyle/>
        <a:p>
          <a:pPr latinLnBrk="1"/>
          <a:endParaRPr lang="ko-KR" altLang="en-US"/>
        </a:p>
      </dgm:t>
    </dgm:pt>
    <dgm:pt modelId="{54CD9599-4794-4655-BDC9-75DD00BAB163}">
      <dgm:prSet phldrT="[텍스트]"/>
      <dgm:spPr/>
      <dgm:t>
        <a:bodyPr/>
        <a:lstStyle/>
        <a:p>
          <a:pPr latinLnBrk="1"/>
          <a:r>
            <a:rPr lang="ko-KR" altLang="en-US" dirty="0"/>
            <a:t>간도협약 조약</a:t>
          </a:r>
        </a:p>
      </dgm:t>
    </dgm:pt>
    <dgm:pt modelId="{F355314F-03C2-4182-97F1-12F42DF7DC2A}" type="parTrans" cxnId="{F4D760B7-7593-4EA2-9E37-26F2336A9610}">
      <dgm:prSet/>
      <dgm:spPr/>
      <dgm:t>
        <a:bodyPr/>
        <a:lstStyle/>
        <a:p>
          <a:pPr latinLnBrk="1"/>
          <a:endParaRPr lang="ko-KR" altLang="en-US"/>
        </a:p>
      </dgm:t>
    </dgm:pt>
    <dgm:pt modelId="{954E32A8-D333-4D7E-A9B3-B8C068DEE3AA}" type="sibTrans" cxnId="{F4D760B7-7593-4EA2-9E37-26F2336A9610}">
      <dgm:prSet/>
      <dgm:spPr/>
      <dgm:t>
        <a:bodyPr/>
        <a:lstStyle/>
        <a:p>
          <a:pPr latinLnBrk="1"/>
          <a:endParaRPr lang="ko-KR" altLang="en-US"/>
        </a:p>
      </dgm:t>
    </dgm:pt>
    <dgm:pt modelId="{27CDFA53-F4A4-4456-8D89-8B47930D4AED}">
      <dgm:prSet phldrT="[텍스트]"/>
      <dgm:spPr/>
      <dgm:t>
        <a:bodyPr/>
        <a:lstStyle/>
        <a:p>
          <a:pPr latinLnBrk="1"/>
          <a:r>
            <a:rPr lang="en-US" altLang="ko-KR" dirty="0"/>
            <a:t>1905</a:t>
          </a:r>
          <a:r>
            <a:rPr lang="ko-KR" altLang="en-US" dirty="0"/>
            <a:t>년</a:t>
          </a:r>
        </a:p>
      </dgm:t>
    </dgm:pt>
    <dgm:pt modelId="{D64A0EEF-1002-4C5C-BF61-C22092CD16AA}" type="parTrans" cxnId="{BD96D5B9-7F39-41F8-8114-9A6C5099C1B9}">
      <dgm:prSet/>
      <dgm:spPr/>
      <dgm:t>
        <a:bodyPr/>
        <a:lstStyle/>
        <a:p>
          <a:pPr latinLnBrk="1"/>
          <a:endParaRPr lang="ko-KR" altLang="en-US"/>
        </a:p>
      </dgm:t>
    </dgm:pt>
    <dgm:pt modelId="{48A41C48-304D-4E9B-91B5-0F37C43DDD77}" type="sibTrans" cxnId="{BD96D5B9-7F39-41F8-8114-9A6C5099C1B9}">
      <dgm:prSet/>
      <dgm:spPr/>
      <dgm:t>
        <a:bodyPr/>
        <a:lstStyle/>
        <a:p>
          <a:pPr latinLnBrk="1"/>
          <a:endParaRPr lang="ko-KR" altLang="en-US"/>
        </a:p>
      </dgm:t>
    </dgm:pt>
    <dgm:pt modelId="{A93C79AF-76E1-402B-A6D2-20F915336BC8}">
      <dgm:prSet phldrT="[텍스트]"/>
      <dgm:spPr/>
      <dgm:t>
        <a:bodyPr/>
        <a:lstStyle/>
        <a:p>
          <a:pPr latinLnBrk="1"/>
          <a:r>
            <a:rPr lang="ko-KR" altLang="en-US" dirty="0"/>
            <a:t>을사늑약</a:t>
          </a:r>
        </a:p>
      </dgm:t>
    </dgm:pt>
    <dgm:pt modelId="{EFE0B9BD-1142-4C3C-AA57-98BE1CA918AB}" type="parTrans" cxnId="{7D8376DC-29F9-4461-ADD3-63065AF2FF72}">
      <dgm:prSet/>
      <dgm:spPr/>
      <dgm:t>
        <a:bodyPr/>
        <a:lstStyle/>
        <a:p>
          <a:pPr latinLnBrk="1"/>
          <a:endParaRPr lang="ko-KR" altLang="en-US"/>
        </a:p>
      </dgm:t>
    </dgm:pt>
    <dgm:pt modelId="{74C512CD-AEFE-418A-A57B-6BC252EC609B}" type="sibTrans" cxnId="{7D8376DC-29F9-4461-ADD3-63065AF2FF72}">
      <dgm:prSet/>
      <dgm:spPr/>
      <dgm:t>
        <a:bodyPr/>
        <a:lstStyle/>
        <a:p>
          <a:pPr latinLnBrk="1"/>
          <a:endParaRPr lang="ko-KR" altLang="en-US"/>
        </a:p>
      </dgm:t>
    </dgm:pt>
    <dgm:pt modelId="{6DE2EC45-123A-4F2F-9741-0A1707C03740}">
      <dgm:prSet phldrT="[텍스트]"/>
      <dgm:spPr/>
      <dgm:t>
        <a:bodyPr/>
        <a:lstStyle/>
        <a:p>
          <a:pPr latinLnBrk="1"/>
          <a:r>
            <a:rPr lang="en-US" altLang="ko-KR" dirty="0"/>
            <a:t>(</a:t>
          </a:r>
          <a:r>
            <a:rPr lang="ko-KR" altLang="en-US" b="0" i="0" dirty="0"/>
            <a:t>乙巳勒約</a:t>
          </a:r>
          <a:r>
            <a:rPr lang="en-US" altLang="ko-KR" b="0" i="0" dirty="0"/>
            <a:t>)</a:t>
          </a:r>
          <a:r>
            <a:rPr lang="ko-KR" altLang="en-US" dirty="0"/>
            <a:t>이 체결</a:t>
          </a:r>
        </a:p>
      </dgm:t>
    </dgm:pt>
    <dgm:pt modelId="{B1D171A7-8AD0-4614-B0B7-56CFF5233BC4}" type="parTrans" cxnId="{04A949DB-486A-4E84-9E2C-E7F21FBB4AF1}">
      <dgm:prSet/>
      <dgm:spPr/>
      <dgm:t>
        <a:bodyPr/>
        <a:lstStyle/>
        <a:p>
          <a:pPr latinLnBrk="1"/>
          <a:endParaRPr lang="ko-KR" altLang="en-US"/>
        </a:p>
      </dgm:t>
    </dgm:pt>
    <dgm:pt modelId="{BEA41263-DD5D-41E0-9EDA-A518DEEA4C0C}" type="sibTrans" cxnId="{04A949DB-486A-4E84-9E2C-E7F21FBB4AF1}">
      <dgm:prSet/>
      <dgm:spPr/>
      <dgm:t>
        <a:bodyPr/>
        <a:lstStyle/>
        <a:p>
          <a:pPr latinLnBrk="1"/>
          <a:endParaRPr lang="ko-KR" altLang="en-US"/>
        </a:p>
      </dgm:t>
    </dgm:pt>
    <dgm:pt modelId="{5043FCA5-F189-4629-B5E3-5E1B7BB954C9}" type="pres">
      <dgm:prSet presAssocID="{16BE938A-E55F-4922-A89D-D270DAF22B07}" presName="linearFlow" presStyleCnt="0">
        <dgm:presLayoutVars>
          <dgm:dir/>
          <dgm:animLvl val="lvl"/>
          <dgm:resizeHandles val="exact"/>
        </dgm:presLayoutVars>
      </dgm:prSet>
      <dgm:spPr/>
    </dgm:pt>
    <dgm:pt modelId="{0893EC01-83D0-475E-B174-411E5361F6FD}" type="pres">
      <dgm:prSet presAssocID="{092E221E-43BD-46C6-A26F-1A5B029B7C62}" presName="composite" presStyleCnt="0"/>
      <dgm:spPr/>
    </dgm:pt>
    <dgm:pt modelId="{2B85D7FF-EED7-49EF-91BA-7835D9E2DB97}" type="pres">
      <dgm:prSet presAssocID="{092E221E-43BD-46C6-A26F-1A5B029B7C6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076C5F-87E0-47C5-AC93-F9F0BC0D6047}" type="pres">
      <dgm:prSet presAssocID="{092E221E-43BD-46C6-A26F-1A5B029B7C62}" presName="parSh" presStyleLbl="node1" presStyleIdx="0" presStyleCnt="3"/>
      <dgm:spPr/>
    </dgm:pt>
    <dgm:pt modelId="{FDBB5359-75D5-4412-A68E-9E8FAE6FE502}" type="pres">
      <dgm:prSet presAssocID="{092E221E-43BD-46C6-A26F-1A5B029B7C62}" presName="desTx" presStyleLbl="fgAcc1" presStyleIdx="0" presStyleCnt="3">
        <dgm:presLayoutVars>
          <dgm:bulletEnabled val="1"/>
        </dgm:presLayoutVars>
      </dgm:prSet>
      <dgm:spPr/>
    </dgm:pt>
    <dgm:pt modelId="{DB0EADF6-C827-4ABA-8319-ADBF9D0835E4}" type="pres">
      <dgm:prSet presAssocID="{F18D6DC5-A3B7-4F76-AE4D-319EF0B86DF5}" presName="sibTrans" presStyleLbl="sibTrans2D1" presStyleIdx="0" presStyleCnt="2" custAng="10800000"/>
      <dgm:spPr/>
    </dgm:pt>
    <dgm:pt modelId="{DB691D5A-6205-435F-846A-C7AE11DC44A0}" type="pres">
      <dgm:prSet presAssocID="{F18D6DC5-A3B7-4F76-AE4D-319EF0B86DF5}" presName="connTx" presStyleLbl="sibTrans2D1" presStyleIdx="0" presStyleCnt="2"/>
      <dgm:spPr/>
    </dgm:pt>
    <dgm:pt modelId="{DB79D5A0-B706-495E-A78D-3967C14C882E}" type="pres">
      <dgm:prSet presAssocID="{6FD9F762-8322-452C-B1D7-1B103CE3F5A4}" presName="composite" presStyleCnt="0"/>
      <dgm:spPr/>
    </dgm:pt>
    <dgm:pt modelId="{3BF2E523-D070-44EB-A42F-6FF35B4CF4A1}" type="pres">
      <dgm:prSet presAssocID="{6FD9F762-8322-452C-B1D7-1B103CE3F5A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D5FF025-E6FF-4E60-BB32-DDFB5ED055A5}" type="pres">
      <dgm:prSet presAssocID="{6FD9F762-8322-452C-B1D7-1B103CE3F5A4}" presName="parSh" presStyleLbl="node1" presStyleIdx="1" presStyleCnt="3"/>
      <dgm:spPr/>
    </dgm:pt>
    <dgm:pt modelId="{BC56F35E-506B-4034-898C-D07C023C8B02}" type="pres">
      <dgm:prSet presAssocID="{6FD9F762-8322-452C-B1D7-1B103CE3F5A4}" presName="desTx" presStyleLbl="fgAcc1" presStyleIdx="1" presStyleCnt="3">
        <dgm:presLayoutVars>
          <dgm:bulletEnabled val="1"/>
        </dgm:presLayoutVars>
      </dgm:prSet>
      <dgm:spPr/>
    </dgm:pt>
    <dgm:pt modelId="{08CADA6A-B004-4285-A23B-06FEE7785F84}" type="pres">
      <dgm:prSet presAssocID="{6C8571A2-0BFE-499E-9DB6-B374B2CB9211}" presName="sibTrans" presStyleLbl="sibTrans2D1" presStyleIdx="1" presStyleCnt="2" custAng="10800000"/>
      <dgm:spPr/>
    </dgm:pt>
    <dgm:pt modelId="{D741796D-FE55-48F1-B3FD-752FB0B34BCA}" type="pres">
      <dgm:prSet presAssocID="{6C8571A2-0BFE-499E-9DB6-B374B2CB9211}" presName="connTx" presStyleLbl="sibTrans2D1" presStyleIdx="1" presStyleCnt="2"/>
      <dgm:spPr/>
    </dgm:pt>
    <dgm:pt modelId="{801E8E3C-F390-4B0E-B4F8-160D32E7B0FA}" type="pres">
      <dgm:prSet presAssocID="{27CDFA53-F4A4-4456-8D89-8B47930D4AED}" presName="composite" presStyleCnt="0"/>
      <dgm:spPr/>
    </dgm:pt>
    <dgm:pt modelId="{4B4F3BA0-1BD5-41E5-A7F4-27D9D23B98A2}" type="pres">
      <dgm:prSet presAssocID="{27CDFA53-F4A4-4456-8D89-8B47930D4AE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811286-C60D-4A8B-A49E-9E4E17A4713D}" type="pres">
      <dgm:prSet presAssocID="{27CDFA53-F4A4-4456-8D89-8B47930D4AED}" presName="parSh" presStyleLbl="node1" presStyleIdx="2" presStyleCnt="3"/>
      <dgm:spPr/>
    </dgm:pt>
    <dgm:pt modelId="{C957CF24-D93F-4C3D-A0F0-F635561FB36F}" type="pres">
      <dgm:prSet presAssocID="{27CDFA53-F4A4-4456-8D89-8B47930D4AE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627E109-24C1-4C6C-92F3-765B0688C31A}" type="presOf" srcId="{6C8571A2-0BFE-499E-9DB6-B374B2CB9211}" destId="{D741796D-FE55-48F1-B3FD-752FB0B34BCA}" srcOrd="1" destOrd="0" presId="urn:microsoft.com/office/officeart/2005/8/layout/process3"/>
    <dgm:cxn modelId="{9AA43615-BEBB-4E21-95BC-2574F9A31961}" type="presOf" srcId="{6FD9F762-8322-452C-B1D7-1B103CE3F5A4}" destId="{3D5FF025-E6FF-4E60-BB32-DDFB5ED055A5}" srcOrd="1" destOrd="0" presId="urn:microsoft.com/office/officeart/2005/8/layout/process3"/>
    <dgm:cxn modelId="{D0F85315-7687-423A-840F-500D5C9A98A8}" type="presOf" srcId="{27CDFA53-F4A4-4456-8D89-8B47930D4AED}" destId="{4B4F3BA0-1BD5-41E5-A7F4-27D9D23B98A2}" srcOrd="0" destOrd="0" presId="urn:microsoft.com/office/officeart/2005/8/layout/process3"/>
    <dgm:cxn modelId="{ECD83520-5377-4EA9-A5E7-BB9BA61A7117}" type="presOf" srcId="{6C8571A2-0BFE-499E-9DB6-B374B2CB9211}" destId="{08CADA6A-B004-4285-A23B-06FEE7785F84}" srcOrd="0" destOrd="0" presId="urn:microsoft.com/office/officeart/2005/8/layout/process3"/>
    <dgm:cxn modelId="{BF0E1D5F-EFDE-4F1C-AB87-9E19D1ECF17D}" srcId="{16BE938A-E55F-4922-A89D-D270DAF22B07}" destId="{092E221E-43BD-46C6-A26F-1A5B029B7C62}" srcOrd="0" destOrd="0" parTransId="{F33148E1-96C8-4BF4-94D4-AFB89FAE7744}" sibTransId="{F18D6DC5-A3B7-4F76-AE4D-319EF0B86DF5}"/>
    <dgm:cxn modelId="{93F37544-4FFA-4392-BAC6-C94DFFD4A0C4}" type="presOf" srcId="{6DE2EC45-123A-4F2F-9741-0A1707C03740}" destId="{C957CF24-D93F-4C3D-A0F0-F635561FB36F}" srcOrd="0" destOrd="1" presId="urn:microsoft.com/office/officeart/2005/8/layout/process3"/>
    <dgm:cxn modelId="{64D51C6D-63E7-4D7F-ABB0-D4CB9BF1EF16}" type="presOf" srcId="{54CD9599-4794-4655-BDC9-75DD00BAB163}" destId="{BC56F35E-506B-4034-898C-D07C023C8B02}" srcOrd="0" destOrd="0" presId="urn:microsoft.com/office/officeart/2005/8/layout/process3"/>
    <dgm:cxn modelId="{86A35558-6398-4AD0-865A-535609524CEE}" type="presOf" srcId="{27CDFA53-F4A4-4456-8D89-8B47930D4AED}" destId="{80811286-C60D-4A8B-A49E-9E4E17A4713D}" srcOrd="1" destOrd="0" presId="urn:microsoft.com/office/officeart/2005/8/layout/process3"/>
    <dgm:cxn modelId="{0389917B-7FD1-407A-8C9E-DFF53776477B}" type="presOf" srcId="{092E221E-43BD-46C6-A26F-1A5B029B7C62}" destId="{2B85D7FF-EED7-49EF-91BA-7835D9E2DB97}" srcOrd="0" destOrd="0" presId="urn:microsoft.com/office/officeart/2005/8/layout/process3"/>
    <dgm:cxn modelId="{AB971E88-343D-4F1E-BD1A-73A201684B3A}" type="presOf" srcId="{16BE938A-E55F-4922-A89D-D270DAF22B07}" destId="{5043FCA5-F189-4629-B5E3-5E1B7BB954C9}" srcOrd="0" destOrd="0" presId="urn:microsoft.com/office/officeart/2005/8/layout/process3"/>
    <dgm:cxn modelId="{4895508B-1266-4889-B80F-C59E2F04B0B5}" srcId="{16BE938A-E55F-4922-A89D-D270DAF22B07}" destId="{6FD9F762-8322-452C-B1D7-1B103CE3F5A4}" srcOrd="1" destOrd="0" parTransId="{E9CC93FE-5549-498B-8D07-226B459A2728}" sibTransId="{6C8571A2-0BFE-499E-9DB6-B374B2CB9211}"/>
    <dgm:cxn modelId="{05D0EF9E-130D-4032-9F62-C252C16E808C}" srcId="{092E221E-43BD-46C6-A26F-1A5B029B7C62}" destId="{5E4EF184-CB8E-4E2B-A407-1FF9364663C0}" srcOrd="0" destOrd="0" parTransId="{D494D473-9142-4EB4-AAA8-1D1853F18847}" sibTransId="{D067B6C0-7FA0-4670-827C-32354221F9DC}"/>
    <dgm:cxn modelId="{C1FEA1AC-A992-44D3-BED8-18438CA96205}" type="presOf" srcId="{F18D6DC5-A3B7-4F76-AE4D-319EF0B86DF5}" destId="{DB0EADF6-C827-4ABA-8319-ADBF9D0835E4}" srcOrd="0" destOrd="0" presId="urn:microsoft.com/office/officeart/2005/8/layout/process3"/>
    <dgm:cxn modelId="{2FDCB6AF-EAC1-4728-BB63-EE0D06E4D6F8}" type="presOf" srcId="{F18D6DC5-A3B7-4F76-AE4D-319EF0B86DF5}" destId="{DB691D5A-6205-435F-846A-C7AE11DC44A0}" srcOrd="1" destOrd="0" presId="urn:microsoft.com/office/officeart/2005/8/layout/process3"/>
    <dgm:cxn modelId="{F4D760B7-7593-4EA2-9E37-26F2336A9610}" srcId="{6FD9F762-8322-452C-B1D7-1B103CE3F5A4}" destId="{54CD9599-4794-4655-BDC9-75DD00BAB163}" srcOrd="0" destOrd="0" parTransId="{F355314F-03C2-4182-97F1-12F42DF7DC2A}" sibTransId="{954E32A8-D333-4D7E-A9B3-B8C068DEE3AA}"/>
    <dgm:cxn modelId="{1E9AC0B8-49CE-468C-B490-7C6859ABA71B}" type="presOf" srcId="{A93C79AF-76E1-402B-A6D2-20F915336BC8}" destId="{C957CF24-D93F-4C3D-A0F0-F635561FB36F}" srcOrd="0" destOrd="0" presId="urn:microsoft.com/office/officeart/2005/8/layout/process3"/>
    <dgm:cxn modelId="{BD96D5B9-7F39-41F8-8114-9A6C5099C1B9}" srcId="{16BE938A-E55F-4922-A89D-D270DAF22B07}" destId="{27CDFA53-F4A4-4456-8D89-8B47930D4AED}" srcOrd="2" destOrd="0" parTransId="{D64A0EEF-1002-4C5C-BF61-C22092CD16AA}" sibTransId="{48A41C48-304D-4E9B-91B5-0F37C43DDD77}"/>
    <dgm:cxn modelId="{BA11D3BA-8258-49FB-AE31-8CBCE1C49B68}" type="presOf" srcId="{092E221E-43BD-46C6-A26F-1A5B029B7C62}" destId="{95076C5F-87E0-47C5-AC93-F9F0BC0D6047}" srcOrd="1" destOrd="0" presId="urn:microsoft.com/office/officeart/2005/8/layout/process3"/>
    <dgm:cxn modelId="{298243CC-61E5-46A3-A24B-9341F4E6EEBC}" type="presOf" srcId="{5E4EF184-CB8E-4E2B-A407-1FF9364663C0}" destId="{FDBB5359-75D5-4412-A68E-9E8FAE6FE502}" srcOrd="0" destOrd="0" presId="urn:microsoft.com/office/officeart/2005/8/layout/process3"/>
    <dgm:cxn modelId="{04A949DB-486A-4E84-9E2C-E7F21FBB4AF1}" srcId="{27CDFA53-F4A4-4456-8D89-8B47930D4AED}" destId="{6DE2EC45-123A-4F2F-9741-0A1707C03740}" srcOrd="1" destOrd="0" parTransId="{B1D171A7-8AD0-4614-B0B7-56CFF5233BC4}" sibTransId="{BEA41263-DD5D-41E0-9EDA-A518DEEA4C0C}"/>
    <dgm:cxn modelId="{7D8376DC-29F9-4461-ADD3-63065AF2FF72}" srcId="{27CDFA53-F4A4-4456-8D89-8B47930D4AED}" destId="{A93C79AF-76E1-402B-A6D2-20F915336BC8}" srcOrd="0" destOrd="0" parTransId="{EFE0B9BD-1142-4C3C-AA57-98BE1CA918AB}" sibTransId="{74C512CD-AEFE-418A-A57B-6BC252EC609B}"/>
    <dgm:cxn modelId="{DFE218E4-8B9C-4113-8B59-B24E9ACEA2ED}" type="presOf" srcId="{6FD9F762-8322-452C-B1D7-1B103CE3F5A4}" destId="{3BF2E523-D070-44EB-A42F-6FF35B4CF4A1}" srcOrd="0" destOrd="0" presId="urn:microsoft.com/office/officeart/2005/8/layout/process3"/>
    <dgm:cxn modelId="{9BCC6235-B23D-443A-BD16-B8C7D3FDCC69}" type="presParOf" srcId="{5043FCA5-F189-4629-B5E3-5E1B7BB954C9}" destId="{0893EC01-83D0-475E-B174-411E5361F6FD}" srcOrd="0" destOrd="0" presId="urn:microsoft.com/office/officeart/2005/8/layout/process3"/>
    <dgm:cxn modelId="{CEC126B6-373D-4B80-A2DA-AC97BF1EF374}" type="presParOf" srcId="{0893EC01-83D0-475E-B174-411E5361F6FD}" destId="{2B85D7FF-EED7-49EF-91BA-7835D9E2DB97}" srcOrd="0" destOrd="0" presId="urn:microsoft.com/office/officeart/2005/8/layout/process3"/>
    <dgm:cxn modelId="{2D087162-2075-4949-A4CE-B973BF75D828}" type="presParOf" srcId="{0893EC01-83D0-475E-B174-411E5361F6FD}" destId="{95076C5F-87E0-47C5-AC93-F9F0BC0D6047}" srcOrd="1" destOrd="0" presId="urn:microsoft.com/office/officeart/2005/8/layout/process3"/>
    <dgm:cxn modelId="{1053E51B-8B47-4330-ADEF-994F5B24483E}" type="presParOf" srcId="{0893EC01-83D0-475E-B174-411E5361F6FD}" destId="{FDBB5359-75D5-4412-A68E-9E8FAE6FE502}" srcOrd="2" destOrd="0" presId="urn:microsoft.com/office/officeart/2005/8/layout/process3"/>
    <dgm:cxn modelId="{D2312FE5-528E-444C-B1B9-5038B1971577}" type="presParOf" srcId="{5043FCA5-F189-4629-B5E3-5E1B7BB954C9}" destId="{DB0EADF6-C827-4ABA-8319-ADBF9D0835E4}" srcOrd="1" destOrd="0" presId="urn:microsoft.com/office/officeart/2005/8/layout/process3"/>
    <dgm:cxn modelId="{281C1098-0BA8-4603-856D-F9FF65938FD0}" type="presParOf" srcId="{DB0EADF6-C827-4ABA-8319-ADBF9D0835E4}" destId="{DB691D5A-6205-435F-846A-C7AE11DC44A0}" srcOrd="0" destOrd="0" presId="urn:microsoft.com/office/officeart/2005/8/layout/process3"/>
    <dgm:cxn modelId="{733E766F-9AA9-40AF-8B65-5AA8395173FD}" type="presParOf" srcId="{5043FCA5-F189-4629-B5E3-5E1B7BB954C9}" destId="{DB79D5A0-B706-495E-A78D-3967C14C882E}" srcOrd="2" destOrd="0" presId="urn:microsoft.com/office/officeart/2005/8/layout/process3"/>
    <dgm:cxn modelId="{0A1E2411-C72C-41D4-9927-AD9FFF100496}" type="presParOf" srcId="{DB79D5A0-B706-495E-A78D-3967C14C882E}" destId="{3BF2E523-D070-44EB-A42F-6FF35B4CF4A1}" srcOrd="0" destOrd="0" presId="urn:microsoft.com/office/officeart/2005/8/layout/process3"/>
    <dgm:cxn modelId="{DEC7099C-AA64-4A4B-9764-627EE838B0E6}" type="presParOf" srcId="{DB79D5A0-B706-495E-A78D-3967C14C882E}" destId="{3D5FF025-E6FF-4E60-BB32-DDFB5ED055A5}" srcOrd="1" destOrd="0" presId="urn:microsoft.com/office/officeart/2005/8/layout/process3"/>
    <dgm:cxn modelId="{09C75D24-081F-4590-8A6C-072695F49238}" type="presParOf" srcId="{DB79D5A0-B706-495E-A78D-3967C14C882E}" destId="{BC56F35E-506B-4034-898C-D07C023C8B02}" srcOrd="2" destOrd="0" presId="urn:microsoft.com/office/officeart/2005/8/layout/process3"/>
    <dgm:cxn modelId="{EED993C1-CFC8-4801-959D-EA41E6F4F759}" type="presParOf" srcId="{5043FCA5-F189-4629-B5E3-5E1B7BB954C9}" destId="{08CADA6A-B004-4285-A23B-06FEE7785F84}" srcOrd="3" destOrd="0" presId="urn:microsoft.com/office/officeart/2005/8/layout/process3"/>
    <dgm:cxn modelId="{434A9FD4-A500-44CC-B088-17909DA54B6C}" type="presParOf" srcId="{08CADA6A-B004-4285-A23B-06FEE7785F84}" destId="{D741796D-FE55-48F1-B3FD-752FB0B34BCA}" srcOrd="0" destOrd="0" presId="urn:microsoft.com/office/officeart/2005/8/layout/process3"/>
    <dgm:cxn modelId="{25CDB02B-8FEC-437F-BB04-914E54C76343}" type="presParOf" srcId="{5043FCA5-F189-4629-B5E3-5E1B7BB954C9}" destId="{801E8E3C-F390-4B0E-B4F8-160D32E7B0FA}" srcOrd="4" destOrd="0" presId="urn:microsoft.com/office/officeart/2005/8/layout/process3"/>
    <dgm:cxn modelId="{71025638-1EBC-4C83-B547-6E4A6701B33D}" type="presParOf" srcId="{801E8E3C-F390-4B0E-B4F8-160D32E7B0FA}" destId="{4B4F3BA0-1BD5-41E5-A7F4-27D9D23B98A2}" srcOrd="0" destOrd="0" presId="urn:microsoft.com/office/officeart/2005/8/layout/process3"/>
    <dgm:cxn modelId="{2CF3D07A-95B1-4974-A7E2-6B21BABDB859}" type="presParOf" srcId="{801E8E3C-F390-4B0E-B4F8-160D32E7B0FA}" destId="{80811286-C60D-4A8B-A49E-9E4E17A4713D}" srcOrd="1" destOrd="0" presId="urn:microsoft.com/office/officeart/2005/8/layout/process3"/>
    <dgm:cxn modelId="{2A514B9E-B23E-49D8-8AC8-3A42ECB13E9B}" type="presParOf" srcId="{801E8E3C-F390-4B0E-B4F8-160D32E7B0FA}" destId="{C957CF24-D93F-4C3D-A0F0-F635561FB36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E938A-E55F-4922-A89D-D270DAF22B07}" type="doc">
      <dgm:prSet loTypeId="urn:microsoft.com/office/officeart/2005/8/layout/process3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092E221E-43BD-46C6-A26F-1A5B029B7C62}">
      <dgm:prSet phldrT="[텍스트]"/>
      <dgm:spPr/>
      <dgm:t>
        <a:bodyPr/>
        <a:lstStyle/>
        <a:p>
          <a:pPr latinLnBrk="1"/>
          <a:r>
            <a:rPr lang="en-US" altLang="ko-KR" dirty="0"/>
            <a:t>18</a:t>
          </a:r>
          <a:r>
            <a:rPr lang="ko-KR" altLang="en-US" dirty="0"/>
            <a:t>세기 이전</a:t>
          </a:r>
        </a:p>
      </dgm:t>
    </dgm:pt>
    <dgm:pt modelId="{F33148E1-96C8-4BF4-94D4-AFB89FAE7744}" type="parTrans" cxnId="{BF0E1D5F-EFDE-4F1C-AB87-9E19D1ECF17D}">
      <dgm:prSet/>
      <dgm:spPr/>
      <dgm:t>
        <a:bodyPr/>
        <a:lstStyle/>
        <a:p>
          <a:pPr latinLnBrk="1"/>
          <a:endParaRPr lang="ko-KR" altLang="en-US"/>
        </a:p>
      </dgm:t>
    </dgm:pt>
    <dgm:pt modelId="{F18D6DC5-A3B7-4F76-AE4D-319EF0B86DF5}" type="sibTrans" cxnId="{BF0E1D5F-EFDE-4F1C-AB87-9E19D1ECF17D}">
      <dgm:prSet/>
      <dgm:spPr/>
      <dgm:t>
        <a:bodyPr/>
        <a:lstStyle/>
        <a:p>
          <a:pPr latinLnBrk="1"/>
          <a:endParaRPr lang="ko-KR" altLang="en-US"/>
        </a:p>
      </dgm:t>
    </dgm:pt>
    <dgm:pt modelId="{5E4EF184-CB8E-4E2B-A407-1FF9364663C0}">
      <dgm:prSet phldrT="[텍스트]" custT="1"/>
      <dgm:spPr/>
      <dgm:t>
        <a:bodyPr/>
        <a:lstStyle/>
        <a:p>
          <a:pPr latinLnBrk="1"/>
          <a:r>
            <a:rPr lang="ko-KR" altLang="en-US" sz="1400" dirty="0"/>
            <a:t>고구려</a:t>
          </a:r>
          <a:r>
            <a:rPr lang="en-US" altLang="ko-KR" sz="1400" dirty="0"/>
            <a:t>~</a:t>
          </a:r>
          <a:r>
            <a:rPr lang="ko-KR" altLang="en-US" sz="1400" dirty="0"/>
            <a:t>발해영토</a:t>
          </a:r>
        </a:p>
      </dgm:t>
    </dgm:pt>
    <dgm:pt modelId="{D494D473-9142-4EB4-AAA8-1D1853F18847}" type="parTrans" cxnId="{05D0EF9E-130D-4032-9F62-C252C16E808C}">
      <dgm:prSet/>
      <dgm:spPr/>
      <dgm:t>
        <a:bodyPr/>
        <a:lstStyle/>
        <a:p>
          <a:pPr latinLnBrk="1"/>
          <a:endParaRPr lang="ko-KR" altLang="en-US"/>
        </a:p>
      </dgm:t>
    </dgm:pt>
    <dgm:pt modelId="{D067B6C0-7FA0-4670-827C-32354221F9DC}" type="sibTrans" cxnId="{05D0EF9E-130D-4032-9F62-C252C16E808C}">
      <dgm:prSet/>
      <dgm:spPr/>
      <dgm:t>
        <a:bodyPr/>
        <a:lstStyle/>
        <a:p>
          <a:pPr latinLnBrk="1"/>
          <a:endParaRPr lang="ko-KR" altLang="en-US"/>
        </a:p>
      </dgm:t>
    </dgm:pt>
    <dgm:pt modelId="{6FD9F762-8322-452C-B1D7-1B103CE3F5A4}">
      <dgm:prSet phldrT="[텍스트]"/>
      <dgm:spPr/>
      <dgm:t>
        <a:bodyPr/>
        <a:lstStyle/>
        <a:p>
          <a:pPr latinLnBrk="1"/>
          <a:r>
            <a:rPr lang="en-US" altLang="ko-KR" dirty="0"/>
            <a:t>1712</a:t>
          </a:r>
          <a:r>
            <a:rPr lang="ko-KR" altLang="en-US" dirty="0"/>
            <a:t>년</a:t>
          </a:r>
          <a:r>
            <a:rPr lang="en-US" altLang="ko-KR" dirty="0"/>
            <a:t>(</a:t>
          </a:r>
          <a:r>
            <a:rPr lang="ko-KR" altLang="en-US" dirty="0"/>
            <a:t>숙종 </a:t>
          </a:r>
          <a:r>
            <a:rPr lang="en-US" altLang="ko-KR" dirty="0"/>
            <a:t>38</a:t>
          </a:r>
          <a:r>
            <a:rPr lang="ko-KR" altLang="en-US" dirty="0"/>
            <a:t>년</a:t>
          </a:r>
          <a:r>
            <a:rPr lang="en-US" altLang="ko-KR" dirty="0"/>
            <a:t>)</a:t>
          </a:r>
          <a:endParaRPr lang="ko-KR" altLang="en-US" dirty="0"/>
        </a:p>
      </dgm:t>
    </dgm:pt>
    <dgm:pt modelId="{E9CC93FE-5549-498B-8D07-226B459A2728}" type="parTrans" cxnId="{4895508B-1266-4889-B80F-C59E2F04B0B5}">
      <dgm:prSet/>
      <dgm:spPr/>
      <dgm:t>
        <a:bodyPr/>
        <a:lstStyle/>
        <a:p>
          <a:pPr latinLnBrk="1"/>
          <a:endParaRPr lang="ko-KR" altLang="en-US"/>
        </a:p>
      </dgm:t>
    </dgm:pt>
    <dgm:pt modelId="{6C8571A2-0BFE-499E-9DB6-B374B2CB9211}" type="sibTrans" cxnId="{4895508B-1266-4889-B80F-C59E2F04B0B5}">
      <dgm:prSet/>
      <dgm:spPr/>
      <dgm:t>
        <a:bodyPr/>
        <a:lstStyle/>
        <a:p>
          <a:pPr latinLnBrk="1"/>
          <a:endParaRPr lang="ko-KR" altLang="en-US"/>
        </a:p>
      </dgm:t>
    </dgm:pt>
    <dgm:pt modelId="{54CD9599-4794-4655-BDC9-75DD00BAB163}">
      <dgm:prSet phldrT="[텍스트]"/>
      <dgm:spPr/>
      <dgm:t>
        <a:bodyPr/>
        <a:lstStyle/>
        <a:p>
          <a:pPr latinLnBrk="1"/>
          <a:r>
            <a:rPr lang="ko-KR" altLang="en-US" dirty="0" err="1"/>
            <a:t>백두산정계비</a:t>
          </a:r>
          <a:r>
            <a:rPr lang="ko-KR" altLang="en-US" dirty="0"/>
            <a:t> 설립</a:t>
          </a:r>
        </a:p>
      </dgm:t>
    </dgm:pt>
    <dgm:pt modelId="{F355314F-03C2-4182-97F1-12F42DF7DC2A}" type="parTrans" cxnId="{F4D760B7-7593-4EA2-9E37-26F2336A9610}">
      <dgm:prSet/>
      <dgm:spPr/>
      <dgm:t>
        <a:bodyPr/>
        <a:lstStyle/>
        <a:p>
          <a:pPr latinLnBrk="1"/>
          <a:endParaRPr lang="ko-KR" altLang="en-US"/>
        </a:p>
      </dgm:t>
    </dgm:pt>
    <dgm:pt modelId="{954E32A8-D333-4D7E-A9B3-B8C068DEE3AA}" type="sibTrans" cxnId="{F4D760B7-7593-4EA2-9E37-26F2336A9610}">
      <dgm:prSet/>
      <dgm:spPr/>
      <dgm:t>
        <a:bodyPr/>
        <a:lstStyle/>
        <a:p>
          <a:pPr latinLnBrk="1"/>
          <a:endParaRPr lang="ko-KR" altLang="en-US"/>
        </a:p>
      </dgm:t>
    </dgm:pt>
    <dgm:pt modelId="{27CDFA53-F4A4-4456-8D89-8B47930D4AED}">
      <dgm:prSet phldrT="[텍스트]"/>
      <dgm:spPr/>
      <dgm:t>
        <a:bodyPr/>
        <a:lstStyle/>
        <a:p>
          <a:pPr latinLnBrk="1"/>
          <a:r>
            <a:rPr lang="en-US" altLang="ko-KR" dirty="0"/>
            <a:t>1885</a:t>
          </a:r>
          <a:r>
            <a:rPr lang="ko-KR" altLang="en-US" dirty="0"/>
            <a:t>년</a:t>
          </a:r>
          <a:r>
            <a:rPr lang="en-US" altLang="ko-KR" dirty="0"/>
            <a:t>(</a:t>
          </a:r>
          <a:r>
            <a:rPr lang="ko-KR" altLang="en-US" dirty="0"/>
            <a:t>고종 </a:t>
          </a:r>
          <a:r>
            <a:rPr lang="en-US" altLang="ko-KR" dirty="0"/>
            <a:t>22</a:t>
          </a:r>
          <a:r>
            <a:rPr lang="ko-KR" altLang="en-US" dirty="0"/>
            <a:t>년</a:t>
          </a:r>
          <a:r>
            <a:rPr lang="en-US" altLang="ko-KR" dirty="0"/>
            <a:t>)</a:t>
          </a:r>
          <a:endParaRPr lang="ko-KR" altLang="en-US" dirty="0"/>
        </a:p>
      </dgm:t>
    </dgm:pt>
    <dgm:pt modelId="{D64A0EEF-1002-4C5C-BF61-C22092CD16AA}" type="parTrans" cxnId="{BD96D5B9-7F39-41F8-8114-9A6C5099C1B9}">
      <dgm:prSet/>
      <dgm:spPr/>
      <dgm:t>
        <a:bodyPr/>
        <a:lstStyle/>
        <a:p>
          <a:pPr latinLnBrk="1"/>
          <a:endParaRPr lang="ko-KR" altLang="en-US"/>
        </a:p>
      </dgm:t>
    </dgm:pt>
    <dgm:pt modelId="{48A41C48-304D-4E9B-91B5-0F37C43DDD77}" type="sibTrans" cxnId="{BD96D5B9-7F39-41F8-8114-9A6C5099C1B9}">
      <dgm:prSet/>
      <dgm:spPr/>
      <dgm:t>
        <a:bodyPr/>
        <a:lstStyle/>
        <a:p>
          <a:pPr latinLnBrk="1"/>
          <a:endParaRPr lang="ko-KR" altLang="en-US"/>
        </a:p>
      </dgm:t>
    </dgm:pt>
    <dgm:pt modelId="{A93C79AF-76E1-402B-A6D2-20F915336BC8}">
      <dgm:prSet phldrT="[텍스트]"/>
      <dgm:spPr/>
      <dgm:t>
        <a:bodyPr/>
        <a:lstStyle/>
        <a:p>
          <a:pPr latinLnBrk="1"/>
          <a:r>
            <a:rPr lang="ko-KR" altLang="en-US" dirty="0" err="1"/>
            <a:t>을유담판</a:t>
          </a:r>
          <a:r>
            <a:rPr lang="ko-KR" altLang="en-US" dirty="0"/>
            <a:t> 결렬 </a:t>
          </a:r>
        </a:p>
      </dgm:t>
    </dgm:pt>
    <dgm:pt modelId="{EFE0B9BD-1142-4C3C-AA57-98BE1CA918AB}" type="parTrans" cxnId="{7D8376DC-29F9-4461-ADD3-63065AF2FF72}">
      <dgm:prSet/>
      <dgm:spPr/>
      <dgm:t>
        <a:bodyPr/>
        <a:lstStyle/>
        <a:p>
          <a:pPr latinLnBrk="1"/>
          <a:endParaRPr lang="ko-KR" altLang="en-US"/>
        </a:p>
      </dgm:t>
    </dgm:pt>
    <dgm:pt modelId="{74C512CD-AEFE-418A-A57B-6BC252EC609B}" type="sibTrans" cxnId="{7D8376DC-29F9-4461-ADD3-63065AF2FF72}">
      <dgm:prSet/>
      <dgm:spPr/>
      <dgm:t>
        <a:bodyPr/>
        <a:lstStyle/>
        <a:p>
          <a:pPr latinLnBrk="1"/>
          <a:endParaRPr lang="ko-KR" altLang="en-US"/>
        </a:p>
      </dgm:t>
    </dgm:pt>
    <dgm:pt modelId="{9056A0CE-74A4-4C5E-8855-28EE1695C35D}">
      <dgm:prSet phldrT="[텍스트]" custT="1"/>
      <dgm:spPr/>
      <dgm:t>
        <a:bodyPr/>
        <a:lstStyle/>
        <a:p>
          <a:pPr latinLnBrk="1"/>
          <a:r>
            <a:rPr lang="ko-KR" altLang="en-US" sz="1400" dirty="0"/>
            <a:t>여진족이 흩어져 살아감</a:t>
          </a:r>
        </a:p>
      </dgm:t>
    </dgm:pt>
    <dgm:pt modelId="{B995394C-1376-428C-B50A-60B125EB5AAF}" type="parTrans" cxnId="{E962876F-5D30-4986-A3BD-83E43DCC241D}">
      <dgm:prSet/>
      <dgm:spPr/>
      <dgm:t>
        <a:bodyPr/>
        <a:lstStyle/>
        <a:p>
          <a:pPr latinLnBrk="1"/>
          <a:endParaRPr lang="ko-KR" altLang="en-US"/>
        </a:p>
      </dgm:t>
    </dgm:pt>
    <dgm:pt modelId="{63F6EAA2-9FB5-4BDD-9028-4B6A24C9EB5D}" type="sibTrans" cxnId="{E962876F-5D30-4986-A3BD-83E43DCC241D}">
      <dgm:prSet/>
      <dgm:spPr/>
      <dgm:t>
        <a:bodyPr/>
        <a:lstStyle/>
        <a:p>
          <a:pPr latinLnBrk="1"/>
          <a:endParaRPr lang="ko-KR" altLang="en-US"/>
        </a:p>
      </dgm:t>
    </dgm:pt>
    <dgm:pt modelId="{048844A6-A77C-4A0F-B08A-7A29C0E1D8EA}">
      <dgm:prSet phldrT="[텍스트]"/>
      <dgm:spPr/>
      <dgm:t>
        <a:bodyPr/>
        <a:lstStyle/>
        <a:p>
          <a:pPr latinLnBrk="1"/>
          <a:r>
            <a:rPr lang="en-US" altLang="ko-KR" dirty="0"/>
            <a:t>(</a:t>
          </a:r>
          <a:r>
            <a:rPr lang="ko-KR" altLang="en-US" dirty="0"/>
            <a:t>국경선 표시</a:t>
          </a:r>
          <a:r>
            <a:rPr lang="en-US" altLang="ko-KR" dirty="0"/>
            <a:t>)</a:t>
          </a:r>
          <a:endParaRPr lang="ko-KR" altLang="en-US" dirty="0"/>
        </a:p>
      </dgm:t>
    </dgm:pt>
    <dgm:pt modelId="{0A6A2F25-36B1-408D-8C4A-93CED0C66A05}" type="parTrans" cxnId="{7F3E72EC-51E9-4889-99C8-04E4D1EDC105}">
      <dgm:prSet/>
      <dgm:spPr/>
      <dgm:t>
        <a:bodyPr/>
        <a:lstStyle/>
        <a:p>
          <a:pPr latinLnBrk="1"/>
          <a:endParaRPr lang="ko-KR" altLang="en-US"/>
        </a:p>
      </dgm:t>
    </dgm:pt>
    <dgm:pt modelId="{92039EA9-C34D-4AFF-A8EB-2D14950443E3}" type="sibTrans" cxnId="{7F3E72EC-51E9-4889-99C8-04E4D1EDC105}">
      <dgm:prSet/>
      <dgm:spPr/>
      <dgm:t>
        <a:bodyPr/>
        <a:lstStyle/>
        <a:p>
          <a:pPr latinLnBrk="1"/>
          <a:endParaRPr lang="ko-KR" altLang="en-US"/>
        </a:p>
      </dgm:t>
    </dgm:pt>
    <dgm:pt modelId="{809A99DB-9115-4A25-B76F-7174C4DA488B}">
      <dgm:prSet phldrT="[텍스트]"/>
      <dgm:spPr/>
      <dgm:t>
        <a:bodyPr/>
        <a:lstStyle/>
        <a:p>
          <a:pPr latinLnBrk="1"/>
          <a:r>
            <a:rPr lang="ko-KR" altLang="en-US" dirty="0"/>
            <a:t>조선인 강제 추방</a:t>
          </a:r>
        </a:p>
      </dgm:t>
    </dgm:pt>
    <dgm:pt modelId="{1798D034-8431-44EF-B041-8C6CBB5BED8D}" type="parTrans" cxnId="{735AEC36-45AC-45AC-98B7-12034B66D437}">
      <dgm:prSet/>
      <dgm:spPr/>
      <dgm:t>
        <a:bodyPr/>
        <a:lstStyle/>
        <a:p>
          <a:pPr latinLnBrk="1"/>
          <a:endParaRPr lang="ko-KR" altLang="en-US"/>
        </a:p>
      </dgm:t>
    </dgm:pt>
    <dgm:pt modelId="{8EF840E4-D04E-42FD-9B0F-4709448696FA}" type="sibTrans" cxnId="{735AEC36-45AC-45AC-98B7-12034B66D437}">
      <dgm:prSet/>
      <dgm:spPr/>
      <dgm:t>
        <a:bodyPr/>
        <a:lstStyle/>
        <a:p>
          <a:pPr latinLnBrk="1"/>
          <a:endParaRPr lang="ko-KR" altLang="en-US"/>
        </a:p>
      </dgm:t>
    </dgm:pt>
    <dgm:pt modelId="{5043FCA5-F189-4629-B5E3-5E1B7BB954C9}" type="pres">
      <dgm:prSet presAssocID="{16BE938A-E55F-4922-A89D-D270DAF22B07}" presName="linearFlow" presStyleCnt="0">
        <dgm:presLayoutVars>
          <dgm:dir/>
          <dgm:animLvl val="lvl"/>
          <dgm:resizeHandles val="exact"/>
        </dgm:presLayoutVars>
      </dgm:prSet>
      <dgm:spPr/>
    </dgm:pt>
    <dgm:pt modelId="{0893EC01-83D0-475E-B174-411E5361F6FD}" type="pres">
      <dgm:prSet presAssocID="{092E221E-43BD-46C6-A26F-1A5B029B7C62}" presName="composite" presStyleCnt="0"/>
      <dgm:spPr/>
    </dgm:pt>
    <dgm:pt modelId="{2B85D7FF-EED7-49EF-91BA-7835D9E2DB97}" type="pres">
      <dgm:prSet presAssocID="{092E221E-43BD-46C6-A26F-1A5B029B7C6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076C5F-87E0-47C5-AC93-F9F0BC0D6047}" type="pres">
      <dgm:prSet presAssocID="{092E221E-43BD-46C6-A26F-1A5B029B7C62}" presName="parSh" presStyleLbl="node1" presStyleIdx="0" presStyleCnt="3"/>
      <dgm:spPr/>
    </dgm:pt>
    <dgm:pt modelId="{FDBB5359-75D5-4412-A68E-9E8FAE6FE502}" type="pres">
      <dgm:prSet presAssocID="{092E221E-43BD-46C6-A26F-1A5B029B7C62}" presName="desTx" presStyleLbl="fgAcc1" presStyleIdx="0" presStyleCnt="3">
        <dgm:presLayoutVars>
          <dgm:bulletEnabled val="1"/>
        </dgm:presLayoutVars>
      </dgm:prSet>
      <dgm:spPr/>
    </dgm:pt>
    <dgm:pt modelId="{DB0EADF6-C827-4ABA-8319-ADBF9D0835E4}" type="pres">
      <dgm:prSet presAssocID="{F18D6DC5-A3B7-4F76-AE4D-319EF0B86DF5}" presName="sibTrans" presStyleLbl="sibTrans2D1" presStyleIdx="0" presStyleCnt="2"/>
      <dgm:spPr/>
    </dgm:pt>
    <dgm:pt modelId="{DB691D5A-6205-435F-846A-C7AE11DC44A0}" type="pres">
      <dgm:prSet presAssocID="{F18D6DC5-A3B7-4F76-AE4D-319EF0B86DF5}" presName="connTx" presStyleLbl="sibTrans2D1" presStyleIdx="0" presStyleCnt="2"/>
      <dgm:spPr/>
    </dgm:pt>
    <dgm:pt modelId="{DB79D5A0-B706-495E-A78D-3967C14C882E}" type="pres">
      <dgm:prSet presAssocID="{6FD9F762-8322-452C-B1D7-1B103CE3F5A4}" presName="composite" presStyleCnt="0"/>
      <dgm:spPr/>
    </dgm:pt>
    <dgm:pt modelId="{3BF2E523-D070-44EB-A42F-6FF35B4CF4A1}" type="pres">
      <dgm:prSet presAssocID="{6FD9F762-8322-452C-B1D7-1B103CE3F5A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D5FF025-E6FF-4E60-BB32-DDFB5ED055A5}" type="pres">
      <dgm:prSet presAssocID="{6FD9F762-8322-452C-B1D7-1B103CE3F5A4}" presName="parSh" presStyleLbl="node1" presStyleIdx="1" presStyleCnt="3"/>
      <dgm:spPr/>
    </dgm:pt>
    <dgm:pt modelId="{BC56F35E-506B-4034-898C-D07C023C8B02}" type="pres">
      <dgm:prSet presAssocID="{6FD9F762-8322-452C-B1D7-1B103CE3F5A4}" presName="desTx" presStyleLbl="fgAcc1" presStyleIdx="1" presStyleCnt="3">
        <dgm:presLayoutVars>
          <dgm:bulletEnabled val="1"/>
        </dgm:presLayoutVars>
      </dgm:prSet>
      <dgm:spPr/>
    </dgm:pt>
    <dgm:pt modelId="{08CADA6A-B004-4285-A23B-06FEE7785F84}" type="pres">
      <dgm:prSet presAssocID="{6C8571A2-0BFE-499E-9DB6-B374B2CB9211}" presName="sibTrans" presStyleLbl="sibTrans2D1" presStyleIdx="1" presStyleCnt="2"/>
      <dgm:spPr/>
    </dgm:pt>
    <dgm:pt modelId="{D741796D-FE55-48F1-B3FD-752FB0B34BCA}" type="pres">
      <dgm:prSet presAssocID="{6C8571A2-0BFE-499E-9DB6-B374B2CB9211}" presName="connTx" presStyleLbl="sibTrans2D1" presStyleIdx="1" presStyleCnt="2"/>
      <dgm:spPr/>
    </dgm:pt>
    <dgm:pt modelId="{801E8E3C-F390-4B0E-B4F8-160D32E7B0FA}" type="pres">
      <dgm:prSet presAssocID="{27CDFA53-F4A4-4456-8D89-8B47930D4AED}" presName="composite" presStyleCnt="0"/>
      <dgm:spPr/>
    </dgm:pt>
    <dgm:pt modelId="{4B4F3BA0-1BD5-41E5-A7F4-27D9D23B98A2}" type="pres">
      <dgm:prSet presAssocID="{27CDFA53-F4A4-4456-8D89-8B47930D4AE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811286-C60D-4A8B-A49E-9E4E17A4713D}" type="pres">
      <dgm:prSet presAssocID="{27CDFA53-F4A4-4456-8D89-8B47930D4AED}" presName="parSh" presStyleLbl="node1" presStyleIdx="2" presStyleCnt="3"/>
      <dgm:spPr/>
    </dgm:pt>
    <dgm:pt modelId="{C957CF24-D93F-4C3D-A0F0-F635561FB36F}" type="pres">
      <dgm:prSet presAssocID="{27CDFA53-F4A4-4456-8D89-8B47930D4AE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627E109-24C1-4C6C-92F3-765B0688C31A}" type="presOf" srcId="{6C8571A2-0BFE-499E-9DB6-B374B2CB9211}" destId="{D741796D-FE55-48F1-B3FD-752FB0B34BCA}" srcOrd="1" destOrd="0" presId="urn:microsoft.com/office/officeart/2005/8/layout/process3"/>
    <dgm:cxn modelId="{9AA43615-BEBB-4E21-95BC-2574F9A31961}" type="presOf" srcId="{6FD9F762-8322-452C-B1D7-1B103CE3F5A4}" destId="{3D5FF025-E6FF-4E60-BB32-DDFB5ED055A5}" srcOrd="1" destOrd="0" presId="urn:microsoft.com/office/officeart/2005/8/layout/process3"/>
    <dgm:cxn modelId="{D0F85315-7687-423A-840F-500D5C9A98A8}" type="presOf" srcId="{27CDFA53-F4A4-4456-8D89-8B47930D4AED}" destId="{4B4F3BA0-1BD5-41E5-A7F4-27D9D23B98A2}" srcOrd="0" destOrd="0" presId="urn:microsoft.com/office/officeart/2005/8/layout/process3"/>
    <dgm:cxn modelId="{ECD83520-5377-4EA9-A5E7-BB9BA61A7117}" type="presOf" srcId="{6C8571A2-0BFE-499E-9DB6-B374B2CB9211}" destId="{08CADA6A-B004-4285-A23B-06FEE7785F84}" srcOrd="0" destOrd="0" presId="urn:microsoft.com/office/officeart/2005/8/layout/process3"/>
    <dgm:cxn modelId="{735AEC36-45AC-45AC-98B7-12034B66D437}" srcId="{27CDFA53-F4A4-4456-8D89-8B47930D4AED}" destId="{809A99DB-9115-4A25-B76F-7174C4DA488B}" srcOrd="1" destOrd="0" parTransId="{1798D034-8431-44EF-B041-8C6CBB5BED8D}" sibTransId="{8EF840E4-D04E-42FD-9B0F-4709448696FA}"/>
    <dgm:cxn modelId="{BF0E1D5F-EFDE-4F1C-AB87-9E19D1ECF17D}" srcId="{16BE938A-E55F-4922-A89D-D270DAF22B07}" destId="{092E221E-43BD-46C6-A26F-1A5B029B7C62}" srcOrd="0" destOrd="0" parTransId="{F33148E1-96C8-4BF4-94D4-AFB89FAE7744}" sibTransId="{F18D6DC5-A3B7-4F76-AE4D-319EF0B86DF5}"/>
    <dgm:cxn modelId="{64D51C6D-63E7-4D7F-ABB0-D4CB9BF1EF16}" type="presOf" srcId="{54CD9599-4794-4655-BDC9-75DD00BAB163}" destId="{BC56F35E-506B-4034-898C-D07C023C8B02}" srcOrd="0" destOrd="0" presId="urn:microsoft.com/office/officeart/2005/8/layout/process3"/>
    <dgm:cxn modelId="{E962876F-5D30-4986-A3BD-83E43DCC241D}" srcId="{092E221E-43BD-46C6-A26F-1A5B029B7C62}" destId="{9056A0CE-74A4-4C5E-8855-28EE1695C35D}" srcOrd="1" destOrd="0" parTransId="{B995394C-1376-428C-B50A-60B125EB5AAF}" sibTransId="{63F6EAA2-9FB5-4BDD-9028-4B6A24C9EB5D}"/>
    <dgm:cxn modelId="{86A35558-6398-4AD0-865A-535609524CEE}" type="presOf" srcId="{27CDFA53-F4A4-4456-8D89-8B47930D4AED}" destId="{80811286-C60D-4A8B-A49E-9E4E17A4713D}" srcOrd="1" destOrd="0" presId="urn:microsoft.com/office/officeart/2005/8/layout/process3"/>
    <dgm:cxn modelId="{0389917B-7FD1-407A-8C9E-DFF53776477B}" type="presOf" srcId="{092E221E-43BD-46C6-A26F-1A5B029B7C62}" destId="{2B85D7FF-EED7-49EF-91BA-7835D9E2DB97}" srcOrd="0" destOrd="0" presId="urn:microsoft.com/office/officeart/2005/8/layout/process3"/>
    <dgm:cxn modelId="{F6AF4982-4A4C-416F-8B61-6E744FD33D27}" type="presOf" srcId="{9056A0CE-74A4-4C5E-8855-28EE1695C35D}" destId="{FDBB5359-75D5-4412-A68E-9E8FAE6FE502}" srcOrd="0" destOrd="1" presId="urn:microsoft.com/office/officeart/2005/8/layout/process3"/>
    <dgm:cxn modelId="{AB971E88-343D-4F1E-BD1A-73A201684B3A}" type="presOf" srcId="{16BE938A-E55F-4922-A89D-D270DAF22B07}" destId="{5043FCA5-F189-4629-B5E3-5E1B7BB954C9}" srcOrd="0" destOrd="0" presId="urn:microsoft.com/office/officeart/2005/8/layout/process3"/>
    <dgm:cxn modelId="{4895508B-1266-4889-B80F-C59E2F04B0B5}" srcId="{16BE938A-E55F-4922-A89D-D270DAF22B07}" destId="{6FD9F762-8322-452C-B1D7-1B103CE3F5A4}" srcOrd="1" destOrd="0" parTransId="{E9CC93FE-5549-498B-8D07-226B459A2728}" sibTransId="{6C8571A2-0BFE-499E-9DB6-B374B2CB9211}"/>
    <dgm:cxn modelId="{05D0EF9E-130D-4032-9F62-C252C16E808C}" srcId="{092E221E-43BD-46C6-A26F-1A5B029B7C62}" destId="{5E4EF184-CB8E-4E2B-A407-1FF9364663C0}" srcOrd="0" destOrd="0" parTransId="{D494D473-9142-4EB4-AAA8-1D1853F18847}" sibTransId="{D067B6C0-7FA0-4670-827C-32354221F9DC}"/>
    <dgm:cxn modelId="{C1FEA1AC-A992-44D3-BED8-18438CA96205}" type="presOf" srcId="{F18D6DC5-A3B7-4F76-AE4D-319EF0B86DF5}" destId="{DB0EADF6-C827-4ABA-8319-ADBF9D0835E4}" srcOrd="0" destOrd="0" presId="urn:microsoft.com/office/officeart/2005/8/layout/process3"/>
    <dgm:cxn modelId="{2FDCB6AF-EAC1-4728-BB63-EE0D06E4D6F8}" type="presOf" srcId="{F18D6DC5-A3B7-4F76-AE4D-319EF0B86DF5}" destId="{DB691D5A-6205-435F-846A-C7AE11DC44A0}" srcOrd="1" destOrd="0" presId="urn:microsoft.com/office/officeart/2005/8/layout/process3"/>
    <dgm:cxn modelId="{F4D760B7-7593-4EA2-9E37-26F2336A9610}" srcId="{6FD9F762-8322-452C-B1D7-1B103CE3F5A4}" destId="{54CD9599-4794-4655-BDC9-75DD00BAB163}" srcOrd="0" destOrd="0" parTransId="{F355314F-03C2-4182-97F1-12F42DF7DC2A}" sibTransId="{954E32A8-D333-4D7E-A9B3-B8C068DEE3AA}"/>
    <dgm:cxn modelId="{1E9AC0B8-49CE-468C-B490-7C6859ABA71B}" type="presOf" srcId="{A93C79AF-76E1-402B-A6D2-20F915336BC8}" destId="{C957CF24-D93F-4C3D-A0F0-F635561FB36F}" srcOrd="0" destOrd="0" presId="urn:microsoft.com/office/officeart/2005/8/layout/process3"/>
    <dgm:cxn modelId="{BD96D5B9-7F39-41F8-8114-9A6C5099C1B9}" srcId="{16BE938A-E55F-4922-A89D-D270DAF22B07}" destId="{27CDFA53-F4A4-4456-8D89-8B47930D4AED}" srcOrd="2" destOrd="0" parTransId="{D64A0EEF-1002-4C5C-BF61-C22092CD16AA}" sibTransId="{48A41C48-304D-4E9B-91B5-0F37C43DDD77}"/>
    <dgm:cxn modelId="{BA11D3BA-8258-49FB-AE31-8CBCE1C49B68}" type="presOf" srcId="{092E221E-43BD-46C6-A26F-1A5B029B7C62}" destId="{95076C5F-87E0-47C5-AC93-F9F0BC0D6047}" srcOrd="1" destOrd="0" presId="urn:microsoft.com/office/officeart/2005/8/layout/process3"/>
    <dgm:cxn modelId="{298243CC-61E5-46A3-A24B-9341F4E6EEBC}" type="presOf" srcId="{5E4EF184-CB8E-4E2B-A407-1FF9364663C0}" destId="{FDBB5359-75D5-4412-A68E-9E8FAE6FE502}" srcOrd="0" destOrd="0" presId="urn:microsoft.com/office/officeart/2005/8/layout/process3"/>
    <dgm:cxn modelId="{E0E20BD2-184F-4AFF-AD0A-45B716C71EE4}" type="presOf" srcId="{809A99DB-9115-4A25-B76F-7174C4DA488B}" destId="{C957CF24-D93F-4C3D-A0F0-F635561FB36F}" srcOrd="0" destOrd="1" presId="urn:microsoft.com/office/officeart/2005/8/layout/process3"/>
    <dgm:cxn modelId="{7D8376DC-29F9-4461-ADD3-63065AF2FF72}" srcId="{27CDFA53-F4A4-4456-8D89-8B47930D4AED}" destId="{A93C79AF-76E1-402B-A6D2-20F915336BC8}" srcOrd="0" destOrd="0" parTransId="{EFE0B9BD-1142-4C3C-AA57-98BE1CA918AB}" sibTransId="{74C512CD-AEFE-418A-A57B-6BC252EC609B}"/>
    <dgm:cxn modelId="{2A9E96E2-42FB-4B07-8B8E-E6428FEEE58D}" type="presOf" srcId="{048844A6-A77C-4A0F-B08A-7A29C0E1D8EA}" destId="{BC56F35E-506B-4034-898C-D07C023C8B02}" srcOrd="0" destOrd="1" presId="urn:microsoft.com/office/officeart/2005/8/layout/process3"/>
    <dgm:cxn modelId="{DFE218E4-8B9C-4113-8B59-B24E9ACEA2ED}" type="presOf" srcId="{6FD9F762-8322-452C-B1D7-1B103CE3F5A4}" destId="{3BF2E523-D070-44EB-A42F-6FF35B4CF4A1}" srcOrd="0" destOrd="0" presId="urn:microsoft.com/office/officeart/2005/8/layout/process3"/>
    <dgm:cxn modelId="{7F3E72EC-51E9-4889-99C8-04E4D1EDC105}" srcId="{6FD9F762-8322-452C-B1D7-1B103CE3F5A4}" destId="{048844A6-A77C-4A0F-B08A-7A29C0E1D8EA}" srcOrd="1" destOrd="0" parTransId="{0A6A2F25-36B1-408D-8C4A-93CED0C66A05}" sibTransId="{92039EA9-C34D-4AFF-A8EB-2D14950443E3}"/>
    <dgm:cxn modelId="{9BCC6235-B23D-443A-BD16-B8C7D3FDCC69}" type="presParOf" srcId="{5043FCA5-F189-4629-B5E3-5E1B7BB954C9}" destId="{0893EC01-83D0-475E-B174-411E5361F6FD}" srcOrd="0" destOrd="0" presId="urn:microsoft.com/office/officeart/2005/8/layout/process3"/>
    <dgm:cxn modelId="{CEC126B6-373D-4B80-A2DA-AC97BF1EF374}" type="presParOf" srcId="{0893EC01-83D0-475E-B174-411E5361F6FD}" destId="{2B85D7FF-EED7-49EF-91BA-7835D9E2DB97}" srcOrd="0" destOrd="0" presId="urn:microsoft.com/office/officeart/2005/8/layout/process3"/>
    <dgm:cxn modelId="{2D087162-2075-4949-A4CE-B973BF75D828}" type="presParOf" srcId="{0893EC01-83D0-475E-B174-411E5361F6FD}" destId="{95076C5F-87E0-47C5-AC93-F9F0BC0D6047}" srcOrd="1" destOrd="0" presId="urn:microsoft.com/office/officeart/2005/8/layout/process3"/>
    <dgm:cxn modelId="{1053E51B-8B47-4330-ADEF-994F5B24483E}" type="presParOf" srcId="{0893EC01-83D0-475E-B174-411E5361F6FD}" destId="{FDBB5359-75D5-4412-A68E-9E8FAE6FE502}" srcOrd="2" destOrd="0" presId="urn:microsoft.com/office/officeart/2005/8/layout/process3"/>
    <dgm:cxn modelId="{D2312FE5-528E-444C-B1B9-5038B1971577}" type="presParOf" srcId="{5043FCA5-F189-4629-B5E3-5E1B7BB954C9}" destId="{DB0EADF6-C827-4ABA-8319-ADBF9D0835E4}" srcOrd="1" destOrd="0" presId="urn:microsoft.com/office/officeart/2005/8/layout/process3"/>
    <dgm:cxn modelId="{281C1098-0BA8-4603-856D-F9FF65938FD0}" type="presParOf" srcId="{DB0EADF6-C827-4ABA-8319-ADBF9D0835E4}" destId="{DB691D5A-6205-435F-846A-C7AE11DC44A0}" srcOrd="0" destOrd="0" presId="urn:microsoft.com/office/officeart/2005/8/layout/process3"/>
    <dgm:cxn modelId="{733E766F-9AA9-40AF-8B65-5AA8395173FD}" type="presParOf" srcId="{5043FCA5-F189-4629-B5E3-5E1B7BB954C9}" destId="{DB79D5A0-B706-495E-A78D-3967C14C882E}" srcOrd="2" destOrd="0" presId="urn:microsoft.com/office/officeart/2005/8/layout/process3"/>
    <dgm:cxn modelId="{0A1E2411-C72C-41D4-9927-AD9FFF100496}" type="presParOf" srcId="{DB79D5A0-B706-495E-A78D-3967C14C882E}" destId="{3BF2E523-D070-44EB-A42F-6FF35B4CF4A1}" srcOrd="0" destOrd="0" presId="urn:microsoft.com/office/officeart/2005/8/layout/process3"/>
    <dgm:cxn modelId="{DEC7099C-AA64-4A4B-9764-627EE838B0E6}" type="presParOf" srcId="{DB79D5A0-B706-495E-A78D-3967C14C882E}" destId="{3D5FF025-E6FF-4E60-BB32-DDFB5ED055A5}" srcOrd="1" destOrd="0" presId="urn:microsoft.com/office/officeart/2005/8/layout/process3"/>
    <dgm:cxn modelId="{09C75D24-081F-4590-8A6C-072695F49238}" type="presParOf" srcId="{DB79D5A0-B706-495E-A78D-3967C14C882E}" destId="{BC56F35E-506B-4034-898C-D07C023C8B02}" srcOrd="2" destOrd="0" presId="urn:microsoft.com/office/officeart/2005/8/layout/process3"/>
    <dgm:cxn modelId="{EED993C1-CFC8-4801-959D-EA41E6F4F759}" type="presParOf" srcId="{5043FCA5-F189-4629-B5E3-5E1B7BB954C9}" destId="{08CADA6A-B004-4285-A23B-06FEE7785F84}" srcOrd="3" destOrd="0" presId="urn:microsoft.com/office/officeart/2005/8/layout/process3"/>
    <dgm:cxn modelId="{434A9FD4-A500-44CC-B088-17909DA54B6C}" type="presParOf" srcId="{08CADA6A-B004-4285-A23B-06FEE7785F84}" destId="{D741796D-FE55-48F1-B3FD-752FB0B34BCA}" srcOrd="0" destOrd="0" presId="urn:microsoft.com/office/officeart/2005/8/layout/process3"/>
    <dgm:cxn modelId="{25CDB02B-8FEC-437F-BB04-914E54C76343}" type="presParOf" srcId="{5043FCA5-F189-4629-B5E3-5E1B7BB954C9}" destId="{801E8E3C-F390-4B0E-B4F8-160D32E7B0FA}" srcOrd="4" destOrd="0" presId="urn:microsoft.com/office/officeart/2005/8/layout/process3"/>
    <dgm:cxn modelId="{71025638-1EBC-4C83-B547-6E4A6701B33D}" type="presParOf" srcId="{801E8E3C-F390-4B0E-B4F8-160D32E7B0FA}" destId="{4B4F3BA0-1BD5-41E5-A7F4-27D9D23B98A2}" srcOrd="0" destOrd="0" presId="urn:microsoft.com/office/officeart/2005/8/layout/process3"/>
    <dgm:cxn modelId="{2CF3D07A-95B1-4974-A7E2-6B21BABDB859}" type="presParOf" srcId="{801E8E3C-F390-4B0E-B4F8-160D32E7B0FA}" destId="{80811286-C60D-4A8B-A49E-9E4E17A4713D}" srcOrd="1" destOrd="0" presId="urn:microsoft.com/office/officeart/2005/8/layout/process3"/>
    <dgm:cxn modelId="{2A514B9E-B23E-49D8-8AC8-3A42ECB13E9B}" type="presParOf" srcId="{801E8E3C-F390-4B0E-B4F8-160D32E7B0FA}" destId="{C957CF24-D93F-4C3D-A0F0-F635561FB36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76C5F-87E0-47C5-AC93-F9F0BC0D6047}">
      <dsp:nvSpPr>
        <dsp:cNvPr id="0" name=""/>
        <dsp:cNvSpPr/>
      </dsp:nvSpPr>
      <dsp:spPr>
        <a:xfrm>
          <a:off x="4606" y="113094"/>
          <a:ext cx="2094522" cy="6912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2002</a:t>
          </a:r>
          <a:r>
            <a:rPr lang="ko-KR" altLang="en-US" sz="1600" kern="1200" dirty="0"/>
            <a:t>년</a:t>
          </a:r>
        </a:p>
      </dsp:txBody>
      <dsp:txXfrm>
        <a:off x="4606" y="113094"/>
        <a:ext cx="2094522" cy="460800"/>
      </dsp:txXfrm>
    </dsp:sp>
    <dsp:sp modelId="{FDBB5359-75D5-4412-A68E-9E8FAE6FE502}">
      <dsp:nvSpPr>
        <dsp:cNvPr id="0" name=""/>
        <dsp:cNvSpPr/>
      </dsp:nvSpPr>
      <dsp:spPr>
        <a:xfrm>
          <a:off x="433605" y="573895"/>
          <a:ext cx="2094522" cy="921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중국과 한국 동북공정</a:t>
          </a:r>
        </a:p>
      </dsp:txBody>
      <dsp:txXfrm>
        <a:off x="460598" y="600888"/>
        <a:ext cx="2040536" cy="867614"/>
      </dsp:txXfrm>
    </dsp:sp>
    <dsp:sp modelId="{DB0EADF6-C827-4ABA-8319-ADBF9D0835E4}">
      <dsp:nvSpPr>
        <dsp:cNvPr id="0" name=""/>
        <dsp:cNvSpPr/>
      </dsp:nvSpPr>
      <dsp:spPr>
        <a:xfrm rot="10800000">
          <a:off x="2416651" y="82757"/>
          <a:ext cx="673146" cy="521475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300" kern="1200"/>
        </a:p>
      </dsp:txBody>
      <dsp:txXfrm>
        <a:off x="2573093" y="187052"/>
        <a:ext cx="516704" cy="312885"/>
      </dsp:txXfrm>
    </dsp:sp>
    <dsp:sp modelId="{3D5FF025-E6FF-4E60-BB32-DDFB5ED055A5}">
      <dsp:nvSpPr>
        <dsp:cNvPr id="0" name=""/>
        <dsp:cNvSpPr/>
      </dsp:nvSpPr>
      <dsp:spPr>
        <a:xfrm>
          <a:off x="3369217" y="113094"/>
          <a:ext cx="2094522" cy="6912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1909</a:t>
          </a:r>
          <a:r>
            <a:rPr lang="ko-KR" altLang="en-US" sz="1600" kern="1200" dirty="0"/>
            <a:t>년</a:t>
          </a:r>
        </a:p>
      </dsp:txBody>
      <dsp:txXfrm>
        <a:off x="3369217" y="113094"/>
        <a:ext cx="2094522" cy="460800"/>
      </dsp:txXfrm>
    </dsp:sp>
    <dsp:sp modelId="{BC56F35E-506B-4034-898C-D07C023C8B02}">
      <dsp:nvSpPr>
        <dsp:cNvPr id="0" name=""/>
        <dsp:cNvSpPr/>
      </dsp:nvSpPr>
      <dsp:spPr>
        <a:xfrm>
          <a:off x="3798216" y="573895"/>
          <a:ext cx="2094522" cy="921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간도협약 조약</a:t>
          </a:r>
        </a:p>
      </dsp:txBody>
      <dsp:txXfrm>
        <a:off x="3825209" y="600888"/>
        <a:ext cx="2040536" cy="867614"/>
      </dsp:txXfrm>
    </dsp:sp>
    <dsp:sp modelId="{08CADA6A-B004-4285-A23B-06FEE7785F84}">
      <dsp:nvSpPr>
        <dsp:cNvPr id="0" name=""/>
        <dsp:cNvSpPr/>
      </dsp:nvSpPr>
      <dsp:spPr>
        <a:xfrm rot="10800000">
          <a:off x="5781262" y="82757"/>
          <a:ext cx="673146" cy="521475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300" kern="1200"/>
        </a:p>
      </dsp:txBody>
      <dsp:txXfrm>
        <a:off x="5937704" y="187052"/>
        <a:ext cx="516704" cy="312885"/>
      </dsp:txXfrm>
    </dsp:sp>
    <dsp:sp modelId="{80811286-C60D-4A8B-A49E-9E4E17A4713D}">
      <dsp:nvSpPr>
        <dsp:cNvPr id="0" name=""/>
        <dsp:cNvSpPr/>
      </dsp:nvSpPr>
      <dsp:spPr>
        <a:xfrm>
          <a:off x="6733828" y="113094"/>
          <a:ext cx="2094522" cy="6912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1905</a:t>
          </a:r>
          <a:r>
            <a:rPr lang="ko-KR" altLang="en-US" sz="1600" kern="1200" dirty="0"/>
            <a:t>년</a:t>
          </a:r>
        </a:p>
      </dsp:txBody>
      <dsp:txXfrm>
        <a:off x="6733828" y="113094"/>
        <a:ext cx="2094522" cy="460800"/>
      </dsp:txXfrm>
    </dsp:sp>
    <dsp:sp modelId="{C957CF24-D93F-4C3D-A0F0-F635561FB36F}">
      <dsp:nvSpPr>
        <dsp:cNvPr id="0" name=""/>
        <dsp:cNvSpPr/>
      </dsp:nvSpPr>
      <dsp:spPr>
        <a:xfrm>
          <a:off x="7162827" y="573895"/>
          <a:ext cx="2094522" cy="921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을사늑약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kern="1200" dirty="0"/>
            <a:t>(</a:t>
          </a:r>
          <a:r>
            <a:rPr lang="ko-KR" altLang="en-US" sz="1600" b="0" i="0" kern="1200" dirty="0"/>
            <a:t>乙巳勒約</a:t>
          </a:r>
          <a:r>
            <a:rPr lang="en-US" altLang="ko-KR" sz="1600" b="0" i="0" kern="1200" dirty="0"/>
            <a:t>)</a:t>
          </a:r>
          <a:r>
            <a:rPr lang="ko-KR" altLang="en-US" sz="1600" kern="1200" dirty="0"/>
            <a:t>이 체결</a:t>
          </a:r>
        </a:p>
      </dsp:txBody>
      <dsp:txXfrm>
        <a:off x="7189820" y="600888"/>
        <a:ext cx="2040536" cy="867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76C5F-87E0-47C5-AC93-F9F0BC0D6047}">
      <dsp:nvSpPr>
        <dsp:cNvPr id="0" name=""/>
        <dsp:cNvSpPr/>
      </dsp:nvSpPr>
      <dsp:spPr>
        <a:xfrm>
          <a:off x="4311" y="57416"/>
          <a:ext cx="1960229" cy="648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18</a:t>
          </a:r>
          <a:r>
            <a:rPr lang="ko-KR" altLang="en-US" sz="1500" kern="1200" dirty="0"/>
            <a:t>세기 이전</a:t>
          </a:r>
        </a:p>
      </dsp:txBody>
      <dsp:txXfrm>
        <a:off x="4311" y="57416"/>
        <a:ext cx="1960229" cy="432000"/>
      </dsp:txXfrm>
    </dsp:sp>
    <dsp:sp modelId="{FDBB5359-75D5-4412-A68E-9E8FAE6FE502}">
      <dsp:nvSpPr>
        <dsp:cNvPr id="0" name=""/>
        <dsp:cNvSpPr/>
      </dsp:nvSpPr>
      <dsp:spPr>
        <a:xfrm>
          <a:off x="405804" y="489417"/>
          <a:ext cx="1960229" cy="91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고구려</a:t>
          </a:r>
          <a:r>
            <a:rPr lang="en-US" altLang="ko-KR" sz="1400" kern="1200" dirty="0"/>
            <a:t>~</a:t>
          </a:r>
          <a:r>
            <a:rPr lang="ko-KR" altLang="en-US" sz="1400" kern="1200" dirty="0"/>
            <a:t>발해영토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여진족이 흩어져 살아감</a:t>
          </a:r>
        </a:p>
      </dsp:txBody>
      <dsp:txXfrm>
        <a:off x="432691" y="516304"/>
        <a:ext cx="1906455" cy="864226"/>
      </dsp:txXfrm>
    </dsp:sp>
    <dsp:sp modelId="{DB0EADF6-C827-4ABA-8319-ADBF9D0835E4}">
      <dsp:nvSpPr>
        <dsp:cNvPr id="0" name=""/>
        <dsp:cNvSpPr/>
      </dsp:nvSpPr>
      <dsp:spPr>
        <a:xfrm>
          <a:off x="2261704" y="29396"/>
          <a:ext cx="629987" cy="488040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2261704" y="127004"/>
        <a:ext cx="483575" cy="292824"/>
      </dsp:txXfrm>
    </dsp:sp>
    <dsp:sp modelId="{3D5FF025-E6FF-4E60-BB32-DDFB5ED055A5}">
      <dsp:nvSpPr>
        <dsp:cNvPr id="0" name=""/>
        <dsp:cNvSpPr/>
      </dsp:nvSpPr>
      <dsp:spPr>
        <a:xfrm>
          <a:off x="3153195" y="57416"/>
          <a:ext cx="1960229" cy="648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1712</a:t>
          </a:r>
          <a:r>
            <a:rPr lang="ko-KR" altLang="en-US" sz="1500" kern="1200" dirty="0"/>
            <a:t>년</a:t>
          </a:r>
          <a:r>
            <a:rPr lang="en-US" altLang="ko-KR" sz="1500" kern="1200" dirty="0"/>
            <a:t>(</a:t>
          </a:r>
          <a:r>
            <a:rPr lang="ko-KR" altLang="en-US" sz="1500" kern="1200" dirty="0"/>
            <a:t>숙종 </a:t>
          </a:r>
          <a:r>
            <a:rPr lang="en-US" altLang="ko-KR" sz="1500" kern="1200" dirty="0"/>
            <a:t>38</a:t>
          </a:r>
          <a:r>
            <a:rPr lang="ko-KR" altLang="en-US" sz="1500" kern="1200" dirty="0"/>
            <a:t>년</a:t>
          </a:r>
          <a:r>
            <a:rPr lang="en-US" altLang="ko-KR" sz="1500" kern="1200" dirty="0"/>
            <a:t>)</a:t>
          </a:r>
          <a:endParaRPr lang="ko-KR" altLang="en-US" sz="1500" kern="1200" dirty="0"/>
        </a:p>
      </dsp:txBody>
      <dsp:txXfrm>
        <a:off x="3153195" y="57416"/>
        <a:ext cx="1960229" cy="432000"/>
      </dsp:txXfrm>
    </dsp:sp>
    <dsp:sp modelId="{BC56F35E-506B-4034-898C-D07C023C8B02}">
      <dsp:nvSpPr>
        <dsp:cNvPr id="0" name=""/>
        <dsp:cNvSpPr/>
      </dsp:nvSpPr>
      <dsp:spPr>
        <a:xfrm>
          <a:off x="3554688" y="489417"/>
          <a:ext cx="1960229" cy="91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 err="1"/>
            <a:t>백두산정계비</a:t>
          </a:r>
          <a:r>
            <a:rPr lang="ko-KR" altLang="en-US" sz="1500" kern="1200" dirty="0"/>
            <a:t> 설립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/>
            <a:t>(</a:t>
          </a:r>
          <a:r>
            <a:rPr lang="ko-KR" altLang="en-US" sz="1500" kern="1200" dirty="0"/>
            <a:t>국경선 표시</a:t>
          </a:r>
          <a:r>
            <a:rPr lang="en-US" altLang="ko-KR" sz="1500" kern="1200" dirty="0"/>
            <a:t>)</a:t>
          </a:r>
          <a:endParaRPr lang="ko-KR" altLang="en-US" sz="1500" kern="1200" dirty="0"/>
        </a:p>
      </dsp:txBody>
      <dsp:txXfrm>
        <a:off x="3581575" y="516304"/>
        <a:ext cx="1906455" cy="864226"/>
      </dsp:txXfrm>
    </dsp:sp>
    <dsp:sp modelId="{08CADA6A-B004-4285-A23B-06FEE7785F84}">
      <dsp:nvSpPr>
        <dsp:cNvPr id="0" name=""/>
        <dsp:cNvSpPr/>
      </dsp:nvSpPr>
      <dsp:spPr>
        <a:xfrm>
          <a:off x="5410589" y="29396"/>
          <a:ext cx="629987" cy="488040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5410589" y="127004"/>
        <a:ext cx="483575" cy="292824"/>
      </dsp:txXfrm>
    </dsp:sp>
    <dsp:sp modelId="{80811286-C60D-4A8B-A49E-9E4E17A4713D}">
      <dsp:nvSpPr>
        <dsp:cNvPr id="0" name=""/>
        <dsp:cNvSpPr/>
      </dsp:nvSpPr>
      <dsp:spPr>
        <a:xfrm>
          <a:off x="6302080" y="57416"/>
          <a:ext cx="1960229" cy="648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1885</a:t>
          </a:r>
          <a:r>
            <a:rPr lang="ko-KR" altLang="en-US" sz="1500" kern="1200" dirty="0"/>
            <a:t>년</a:t>
          </a:r>
          <a:r>
            <a:rPr lang="en-US" altLang="ko-KR" sz="1500" kern="1200" dirty="0"/>
            <a:t>(</a:t>
          </a:r>
          <a:r>
            <a:rPr lang="ko-KR" altLang="en-US" sz="1500" kern="1200" dirty="0"/>
            <a:t>고종 </a:t>
          </a:r>
          <a:r>
            <a:rPr lang="en-US" altLang="ko-KR" sz="1500" kern="1200" dirty="0"/>
            <a:t>22</a:t>
          </a:r>
          <a:r>
            <a:rPr lang="ko-KR" altLang="en-US" sz="1500" kern="1200" dirty="0"/>
            <a:t>년</a:t>
          </a:r>
          <a:r>
            <a:rPr lang="en-US" altLang="ko-KR" sz="1500" kern="1200" dirty="0"/>
            <a:t>)</a:t>
          </a:r>
          <a:endParaRPr lang="ko-KR" altLang="en-US" sz="1500" kern="1200" dirty="0"/>
        </a:p>
      </dsp:txBody>
      <dsp:txXfrm>
        <a:off x="6302080" y="57416"/>
        <a:ext cx="1960229" cy="432000"/>
      </dsp:txXfrm>
    </dsp:sp>
    <dsp:sp modelId="{C957CF24-D93F-4C3D-A0F0-F635561FB36F}">
      <dsp:nvSpPr>
        <dsp:cNvPr id="0" name=""/>
        <dsp:cNvSpPr/>
      </dsp:nvSpPr>
      <dsp:spPr>
        <a:xfrm>
          <a:off x="6703573" y="489417"/>
          <a:ext cx="1960229" cy="91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 err="1"/>
            <a:t>을유담판</a:t>
          </a:r>
          <a:r>
            <a:rPr lang="ko-KR" altLang="en-US" sz="1500" kern="1200" dirty="0"/>
            <a:t> 결렬 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조선인 강제 추방</a:t>
          </a:r>
        </a:p>
      </dsp:txBody>
      <dsp:txXfrm>
        <a:off x="6730460" y="516304"/>
        <a:ext cx="1906455" cy="86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3/31/2021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paQBpmIgU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8299CA-2728-4008-A472-221FA8AA4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800" y="878332"/>
            <a:ext cx="11404600" cy="3947331"/>
          </a:xfrm>
        </p:spPr>
        <p:txBody>
          <a:bodyPr/>
          <a:lstStyle/>
          <a:p>
            <a:r>
              <a:rPr lang="ko-KR" altLang="en-US" sz="4400" dirty="0"/>
              <a:t>간도가 한국영토인 역사적</a:t>
            </a:r>
            <a:r>
              <a:rPr lang="en-US" altLang="ko-KR" sz="4400" dirty="0"/>
              <a:t>, </a:t>
            </a:r>
            <a:r>
              <a:rPr lang="ko-KR" altLang="en-US" sz="4400" dirty="0"/>
              <a:t>지리적 증거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FC333CD-73D2-4232-AF03-BFABDD420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848" y="4909820"/>
            <a:ext cx="7891272" cy="1069848"/>
          </a:xfrm>
        </p:spPr>
        <p:txBody>
          <a:bodyPr/>
          <a:lstStyle/>
          <a:p>
            <a:pPr algn="ctr"/>
            <a:r>
              <a:rPr lang="ko-KR" altLang="en-US" dirty="0"/>
              <a:t>일본어 일본학과 </a:t>
            </a:r>
            <a:r>
              <a:rPr lang="en-US" altLang="ko-KR" dirty="0"/>
              <a:t>14</a:t>
            </a:r>
            <a:r>
              <a:rPr lang="ko-KR" altLang="en-US" dirty="0"/>
              <a:t>학번 박현욱</a:t>
            </a:r>
          </a:p>
        </p:txBody>
      </p:sp>
    </p:spTree>
    <p:extLst>
      <p:ext uri="{BB962C8B-B14F-4D97-AF65-F5344CB8AC3E}">
        <p14:creationId xmlns:p14="http://schemas.microsoft.com/office/powerpoint/2010/main" val="3676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33F1F7E-A580-4A0B-8A92-3EADBFA7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519" y="720071"/>
            <a:ext cx="3970877" cy="34926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ko-KR" altLang="en-US" sz="6000">
                <a:solidFill>
                  <a:schemeClr val="tx1"/>
                </a:solidFill>
              </a:rPr>
              <a:t>간도 협약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F4852F6-7518-4984-BD06-9DCC6560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720071"/>
            <a:ext cx="5503939" cy="5503939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981448A-5FE9-4372-8572-8D06353A56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00" r="-1" b="-1"/>
          <a:stretch/>
        </p:blipFill>
        <p:spPr>
          <a:xfrm>
            <a:off x="1958377" y="2034982"/>
            <a:ext cx="2874120" cy="287411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2414" y="343169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280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C7836E9-5DDA-457C-87BF-22702DD2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/>
              <a:t>간도 협약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B9A1A3-6194-4092-890A-B2925EDB7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10" b="11610"/>
          <a:stretch/>
        </p:blipFill>
        <p:spPr>
          <a:xfrm>
            <a:off x="984504" y="2265041"/>
            <a:ext cx="4688589" cy="39071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C1A8DA-02C2-4705-A9F8-1B1E9469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128" y="2120385"/>
            <a:ext cx="5573086" cy="4026518"/>
          </a:xfrm>
        </p:spPr>
        <p:txBody>
          <a:bodyPr anchor="ctr">
            <a:normAutofit/>
          </a:bodyPr>
          <a:lstStyle/>
          <a:p>
            <a:r>
              <a:rPr lang="en-US" altLang="ko-KR" dirty="0"/>
              <a:t>1905</a:t>
            </a:r>
            <a:r>
              <a:rPr lang="ko-KR" altLang="en-US" dirty="0"/>
              <a:t>년 한</a:t>
            </a:r>
            <a:r>
              <a:rPr lang="en-US" altLang="ko-KR" dirty="0"/>
              <a:t>-</a:t>
            </a:r>
            <a:r>
              <a:rPr lang="ko-KR" altLang="en-US" dirty="0"/>
              <a:t>일 을사조약 체결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 일본제국이 대한제국의 외교권을 불법적으로 강탈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1909</a:t>
            </a:r>
            <a:r>
              <a:rPr lang="ko-KR" altLang="en-US" dirty="0"/>
              <a:t>년 일본과 청나라 간도 협약 체결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76701-BC59-4D3C-8EE5-2BAEBDDB301F}"/>
              </a:ext>
            </a:extLst>
          </p:cNvPr>
          <p:cNvSpPr txBox="1"/>
          <p:nvPr/>
        </p:nvSpPr>
        <p:spPr>
          <a:xfrm>
            <a:off x="5614128" y="5545603"/>
            <a:ext cx="549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두만강을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한ㆍ청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사이의 국경으로 정하여 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간도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를 청나라 영토로 인정하는 것을 주요 내용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57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F62CEAB-45A4-42B6-96EC-FECFFE06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19" y="643466"/>
            <a:ext cx="3348017" cy="5571067"/>
          </a:xfrm>
        </p:spPr>
        <p:txBody>
          <a:bodyPr>
            <a:normAutofit/>
          </a:bodyPr>
          <a:lstStyle/>
          <a:p>
            <a:r>
              <a:rPr lang="ko-KR" altLang="en-US" sz="4800">
                <a:solidFill>
                  <a:schemeClr val="tx1"/>
                </a:solidFill>
              </a:rPr>
              <a:t>간도 협약 요지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FD2C7D-96A2-43A7-AA2D-CE915395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570" y="0"/>
            <a:ext cx="5833811" cy="6857999"/>
          </a:xfrm>
        </p:spPr>
        <p:txBody>
          <a:bodyPr anchor="ctr">
            <a:normAutofit/>
          </a:bodyPr>
          <a:lstStyle/>
          <a:p>
            <a:r>
              <a:rPr lang="en-US" altLang="ko-KR" sz="1400" dirty="0">
                <a:solidFill>
                  <a:srgbClr val="D60000"/>
                </a:solidFill>
              </a:rPr>
              <a:t>1</a:t>
            </a:r>
            <a:r>
              <a:rPr lang="ko-KR" altLang="en-US" sz="1400" dirty="0">
                <a:solidFill>
                  <a:srgbClr val="D60000"/>
                </a:solidFill>
              </a:rPr>
              <a:t>조</a:t>
            </a:r>
            <a:endParaRPr lang="en-US" altLang="ko-KR" sz="1400" dirty="0">
              <a:solidFill>
                <a:srgbClr val="D60000"/>
              </a:solidFill>
            </a:endParaRPr>
          </a:p>
          <a:p>
            <a:pPr marL="0" indent="0">
              <a:buNone/>
            </a:pPr>
            <a:r>
              <a:rPr lang="ko-KR" altLang="en-US" sz="1100" dirty="0"/>
              <a:t>두만강을 양국의 국경으로 하고</a:t>
            </a:r>
            <a:r>
              <a:rPr lang="en-US" altLang="ko-KR" sz="1100" dirty="0"/>
              <a:t>, </a:t>
            </a:r>
            <a:r>
              <a:rPr lang="ko-KR" altLang="en-US" sz="1100" dirty="0"/>
              <a:t>상류는 정계비를 지점으로 하여 </a:t>
            </a:r>
            <a:r>
              <a:rPr lang="ko-KR" altLang="en-US" sz="1100" dirty="0" err="1"/>
              <a:t>석을수</a:t>
            </a:r>
            <a:r>
              <a:rPr lang="en-US" altLang="ko-KR" sz="1100" dirty="0"/>
              <a:t>(</a:t>
            </a:r>
            <a:r>
              <a:rPr lang="ko-KR" altLang="en-US" sz="1100" dirty="0"/>
              <a:t>石乙水</a:t>
            </a:r>
            <a:r>
              <a:rPr lang="en-US" altLang="ko-KR" sz="1100" dirty="0"/>
              <a:t>)</a:t>
            </a:r>
            <a:r>
              <a:rPr lang="ko-KR" altLang="en-US" sz="1100" dirty="0"/>
              <a:t>로써 국경을 삼는다</a:t>
            </a:r>
            <a:r>
              <a:rPr lang="en-US" altLang="ko-KR" sz="1100" dirty="0"/>
              <a:t>. </a:t>
            </a:r>
          </a:p>
          <a:p>
            <a:r>
              <a:rPr lang="en-US" altLang="ko-KR" sz="1400" dirty="0">
                <a:solidFill>
                  <a:srgbClr val="D60000"/>
                </a:solidFill>
              </a:rPr>
              <a:t>2</a:t>
            </a:r>
            <a:r>
              <a:rPr lang="ko-KR" altLang="en-US" sz="1400" dirty="0">
                <a:solidFill>
                  <a:srgbClr val="D60000"/>
                </a:solidFill>
              </a:rPr>
              <a:t>조</a:t>
            </a:r>
            <a:endParaRPr lang="en-US" altLang="ko-KR" sz="1400" dirty="0">
              <a:solidFill>
                <a:srgbClr val="D60000"/>
              </a:solidFill>
            </a:endParaRPr>
          </a:p>
          <a:p>
            <a:pPr marL="0" indent="0">
              <a:buNone/>
            </a:pPr>
            <a:r>
              <a:rPr lang="ko-KR" altLang="en-US" sz="1100" dirty="0" err="1"/>
              <a:t>용정촌</a:t>
            </a:r>
            <a:r>
              <a:rPr lang="en-US" altLang="ko-KR" sz="1100" dirty="0"/>
              <a:t>, </a:t>
            </a:r>
            <a:r>
              <a:rPr lang="ko-KR" altLang="en-US" sz="1100" dirty="0"/>
              <a:t>국자가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두도구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면초구</a:t>
            </a:r>
            <a:r>
              <a:rPr lang="ko-KR" altLang="en-US" sz="1100" dirty="0"/>
              <a:t> 등 네 곳에 영사관이나 영사관 분 관을 설치한다</a:t>
            </a:r>
            <a:r>
              <a:rPr lang="en-US" altLang="ko-KR" sz="1100" dirty="0"/>
              <a:t>.</a:t>
            </a:r>
          </a:p>
          <a:p>
            <a:r>
              <a:rPr lang="en-US" altLang="ko-KR" sz="1400" dirty="0">
                <a:solidFill>
                  <a:srgbClr val="D60000"/>
                </a:solidFill>
              </a:rPr>
              <a:t>3</a:t>
            </a:r>
            <a:r>
              <a:rPr lang="ko-KR" altLang="en-US" sz="1400" dirty="0">
                <a:solidFill>
                  <a:srgbClr val="D60000"/>
                </a:solidFill>
              </a:rPr>
              <a:t>조</a:t>
            </a:r>
            <a:endParaRPr lang="en-US" altLang="ko-KR" sz="1400" dirty="0">
              <a:solidFill>
                <a:srgbClr val="D60000"/>
              </a:solidFill>
            </a:endParaRPr>
          </a:p>
          <a:p>
            <a:pPr marL="0" indent="0">
              <a:buNone/>
            </a:pPr>
            <a:r>
              <a:rPr lang="ko-KR" altLang="en-US" sz="1100" dirty="0"/>
              <a:t>청나라는 간도 지방에 한민족의 거주를 승준</a:t>
            </a:r>
            <a:r>
              <a:rPr lang="en-US" altLang="ko-KR" sz="1100" dirty="0"/>
              <a:t>(</a:t>
            </a:r>
            <a:r>
              <a:rPr lang="ko-KR" altLang="en-US" sz="1100" dirty="0"/>
              <a:t>承准</a:t>
            </a:r>
            <a:r>
              <a:rPr lang="en-US" altLang="ko-KR" sz="1100" dirty="0"/>
              <a:t>)</a:t>
            </a:r>
            <a:r>
              <a:rPr lang="ko-KR" altLang="en-US" sz="1100" dirty="0"/>
              <a:t>한다</a:t>
            </a:r>
            <a:r>
              <a:rPr lang="en-US" altLang="ko-KR" sz="1100" dirty="0"/>
              <a:t>.</a:t>
            </a:r>
          </a:p>
          <a:p>
            <a:r>
              <a:rPr lang="en-US" altLang="ko-KR" sz="1400" dirty="0">
                <a:solidFill>
                  <a:srgbClr val="D60000"/>
                </a:solidFill>
              </a:rPr>
              <a:t>4</a:t>
            </a:r>
            <a:r>
              <a:rPr lang="ko-KR" altLang="en-US" sz="1400" dirty="0">
                <a:solidFill>
                  <a:srgbClr val="D60000"/>
                </a:solidFill>
              </a:rPr>
              <a:t>조</a:t>
            </a:r>
            <a:endParaRPr lang="en-US" altLang="ko-KR" sz="1400" dirty="0">
              <a:solidFill>
                <a:srgbClr val="D60000"/>
              </a:solidFill>
            </a:endParaRPr>
          </a:p>
          <a:p>
            <a:pPr marL="0" indent="0">
              <a:buNone/>
            </a:pPr>
            <a:r>
              <a:rPr lang="ko-KR" altLang="en-US" sz="1100" dirty="0"/>
              <a:t>간도 지방에 거주하는 한민족은 청나라의 법권</a:t>
            </a:r>
            <a:r>
              <a:rPr lang="en-US" altLang="ko-KR" sz="1100" dirty="0"/>
              <a:t>(</a:t>
            </a:r>
            <a:r>
              <a:rPr lang="ko-KR" altLang="en-US" sz="1100" dirty="0"/>
              <a:t>法權</a:t>
            </a:r>
            <a:r>
              <a:rPr lang="en-US" altLang="ko-KR" sz="1100" dirty="0"/>
              <a:t>) </a:t>
            </a:r>
            <a:r>
              <a:rPr lang="ko-KR" altLang="en-US" sz="1100" dirty="0"/>
              <a:t>관할 하에 두며</a:t>
            </a:r>
            <a:r>
              <a:rPr lang="en-US" altLang="ko-KR" sz="1100" dirty="0"/>
              <a:t>, </a:t>
            </a:r>
            <a:r>
              <a:rPr lang="ko-KR" altLang="en-US" sz="1100" dirty="0"/>
              <a:t>납세와 행정상 처분도 청국인과 같이 취급한다</a:t>
            </a:r>
            <a:r>
              <a:rPr lang="en-US" altLang="ko-KR" sz="1100" dirty="0"/>
              <a:t>.</a:t>
            </a:r>
          </a:p>
          <a:p>
            <a:r>
              <a:rPr lang="en-US" altLang="ko-KR" sz="1400" dirty="0">
                <a:solidFill>
                  <a:srgbClr val="D60000"/>
                </a:solidFill>
              </a:rPr>
              <a:t>5</a:t>
            </a:r>
            <a:r>
              <a:rPr lang="ko-KR" altLang="en-US" sz="1400" dirty="0">
                <a:solidFill>
                  <a:srgbClr val="D60000"/>
                </a:solidFill>
              </a:rPr>
              <a:t>조 </a:t>
            </a:r>
            <a:endParaRPr lang="en-US" altLang="ko-KR" sz="1400" dirty="0">
              <a:solidFill>
                <a:srgbClr val="D60000"/>
              </a:solidFill>
            </a:endParaRPr>
          </a:p>
          <a:p>
            <a:pPr marL="0" indent="0">
              <a:buNone/>
            </a:pPr>
            <a:r>
              <a:rPr lang="ko-KR" altLang="en-US" sz="1100" dirty="0"/>
              <a:t>간도 거주 한국인의 재산은 청국인과 같이 보호되며</a:t>
            </a:r>
            <a:r>
              <a:rPr lang="en-US" altLang="ko-KR" sz="1100" dirty="0"/>
              <a:t>, </a:t>
            </a:r>
            <a:r>
              <a:rPr lang="ko-KR" altLang="en-US" sz="1100" dirty="0"/>
              <a:t>선정된 장소를 통해 두만강을 출입할 수 있다</a:t>
            </a:r>
            <a:r>
              <a:rPr lang="en-US" altLang="ko-KR" sz="1100" dirty="0"/>
              <a:t>. </a:t>
            </a:r>
          </a:p>
          <a:p>
            <a:r>
              <a:rPr lang="en-US" altLang="ko-KR" sz="1400" dirty="0">
                <a:solidFill>
                  <a:srgbClr val="D60000"/>
                </a:solidFill>
              </a:rPr>
              <a:t>6</a:t>
            </a:r>
            <a:r>
              <a:rPr lang="ko-KR" altLang="en-US" sz="1400" dirty="0">
                <a:solidFill>
                  <a:srgbClr val="D60000"/>
                </a:solidFill>
              </a:rPr>
              <a:t>조</a:t>
            </a:r>
            <a:endParaRPr lang="en-US" altLang="ko-KR" sz="1400" dirty="0">
              <a:solidFill>
                <a:srgbClr val="D60000"/>
              </a:solidFill>
            </a:endParaRPr>
          </a:p>
          <a:p>
            <a:pPr marL="0" indent="0">
              <a:buNone/>
            </a:pPr>
            <a:r>
              <a:rPr lang="ko-KR" altLang="en-US" sz="1100" dirty="0"/>
              <a:t>일본은 </a:t>
            </a:r>
            <a:r>
              <a:rPr lang="ko-KR" altLang="en-US" sz="1100" dirty="0" err="1"/>
              <a:t>길회선</a:t>
            </a:r>
            <a:r>
              <a:rPr lang="en-US" altLang="ko-KR" sz="1100" dirty="0"/>
              <a:t>(</a:t>
            </a:r>
            <a:r>
              <a:rPr lang="ko-KR" altLang="en-US" sz="1100" dirty="0"/>
              <a:t>吉會線 </a:t>
            </a:r>
            <a:r>
              <a:rPr lang="en-US" altLang="ko-KR" sz="1100" dirty="0"/>
              <a:t>: </a:t>
            </a:r>
            <a:r>
              <a:rPr lang="ko-KR" altLang="en-US" sz="1100" dirty="0"/>
              <a:t>延吉에서 會寧間 철도</a:t>
            </a:r>
            <a:r>
              <a:rPr lang="en-US" altLang="ko-KR" sz="1100" dirty="0"/>
              <a:t>)</a:t>
            </a:r>
            <a:r>
              <a:rPr lang="ko-KR" altLang="en-US" sz="1100" dirty="0"/>
              <a:t>의 부설권을 가진다</a:t>
            </a:r>
            <a:r>
              <a:rPr lang="en-US" altLang="ko-KR" sz="1100" dirty="0"/>
              <a:t>.</a:t>
            </a:r>
          </a:p>
          <a:p>
            <a:r>
              <a:rPr lang="en-US" altLang="ko-KR" sz="1400" dirty="0">
                <a:solidFill>
                  <a:srgbClr val="D60000"/>
                </a:solidFill>
              </a:rPr>
              <a:t>7</a:t>
            </a:r>
            <a:r>
              <a:rPr lang="ko-KR" altLang="en-US" sz="1400" dirty="0">
                <a:solidFill>
                  <a:srgbClr val="D60000"/>
                </a:solidFill>
              </a:rPr>
              <a:t>조</a:t>
            </a:r>
            <a:endParaRPr lang="en-US" altLang="ko-KR" sz="1400" dirty="0">
              <a:solidFill>
                <a:srgbClr val="D60000"/>
              </a:solidFill>
            </a:endParaRPr>
          </a:p>
          <a:p>
            <a:pPr marL="0" indent="0">
              <a:buNone/>
            </a:pPr>
            <a:r>
              <a:rPr lang="ko-KR" altLang="en-US" sz="1100" dirty="0"/>
              <a:t>가급적 속히 통감부 간도 파출소와 관계 관원을 철수하고 영사관을 설치한다</a:t>
            </a:r>
            <a:r>
              <a:rPr lang="en-US" altLang="ko-KR" sz="1100" dirty="0"/>
              <a:t>.</a:t>
            </a:r>
          </a:p>
          <a:p>
            <a:pPr marL="0" indent="0">
              <a:buNone/>
            </a:pPr>
            <a:endParaRPr lang="ko-KR" altLang="en-US" sz="1100" dirty="0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27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5576644-3C30-4D6E-92E3-482FC3C38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7" r="444"/>
          <a:stretch/>
        </p:blipFill>
        <p:spPr>
          <a:xfrm>
            <a:off x="1" y="-10"/>
            <a:ext cx="12191999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373AA42-23FB-4D23-A260-0C8CA5D9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56" y="4292767"/>
            <a:ext cx="4543683" cy="1767141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백두산 정계비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30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5C3E08-A980-4618-A969-05D820BE7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8" r="1" b="1"/>
          <a:stretch/>
        </p:blipFill>
        <p:spPr>
          <a:xfrm>
            <a:off x="6739363" y="505224"/>
            <a:ext cx="3985637" cy="306016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DF5FA8-4C76-4B36-B871-879C7FAD3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2" y="723385"/>
            <a:ext cx="4950632" cy="262383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83C45A-BBEC-406E-A106-815DF551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89" y="4118374"/>
            <a:ext cx="10097289" cy="2078335"/>
          </a:xfrm>
        </p:spPr>
        <p:txBody>
          <a:bodyPr anchor="ctr">
            <a:normAutofit fontScale="77500" lnSpcReduction="20000"/>
          </a:bodyPr>
          <a:lstStyle/>
          <a:p>
            <a:r>
              <a:rPr lang="ko-KR" altLang="en-US" sz="3200" dirty="0"/>
              <a:t> </a:t>
            </a:r>
            <a:r>
              <a:rPr lang="en-US" altLang="ko-KR" sz="3100" dirty="0">
                <a:latin typeface="+mj-ea"/>
                <a:ea typeface="+mj-ea"/>
              </a:rPr>
              <a:t>1712</a:t>
            </a:r>
            <a:r>
              <a:rPr lang="ko-KR" altLang="en-US" sz="3100" dirty="0">
                <a:latin typeface="+mj-ea"/>
                <a:ea typeface="+mj-ea"/>
              </a:rPr>
              <a:t>년</a:t>
            </a:r>
            <a:r>
              <a:rPr lang="en-US" altLang="ko-KR" sz="3100" dirty="0">
                <a:latin typeface="+mj-ea"/>
                <a:ea typeface="+mj-ea"/>
              </a:rPr>
              <a:t>(</a:t>
            </a:r>
            <a:r>
              <a:rPr lang="ko-KR" altLang="en-US" sz="3100" dirty="0">
                <a:latin typeface="+mj-ea"/>
                <a:ea typeface="+mj-ea"/>
              </a:rPr>
              <a:t>강희 </a:t>
            </a:r>
            <a:r>
              <a:rPr lang="en-US" altLang="ko-KR" sz="3100" dirty="0">
                <a:latin typeface="+mj-ea"/>
                <a:ea typeface="+mj-ea"/>
              </a:rPr>
              <a:t>51</a:t>
            </a:r>
            <a:r>
              <a:rPr lang="ko-KR" altLang="en-US" sz="3100" dirty="0">
                <a:latin typeface="+mj-ea"/>
                <a:ea typeface="+mj-ea"/>
              </a:rPr>
              <a:t>년</a:t>
            </a:r>
            <a:r>
              <a:rPr lang="en-US" altLang="ko-KR" sz="3100" dirty="0">
                <a:latin typeface="+mj-ea"/>
                <a:ea typeface="+mj-ea"/>
              </a:rPr>
              <a:t>)</a:t>
            </a:r>
            <a:endParaRPr lang="en-US" altLang="ko-KR" sz="3100" dirty="0"/>
          </a:p>
          <a:p>
            <a:endParaRPr lang="en-US" altLang="ko-KR" sz="3100" dirty="0"/>
          </a:p>
          <a:p>
            <a:r>
              <a:rPr lang="ko-KR" altLang="en-US" sz="3100" dirty="0"/>
              <a:t>백두산 일대 국경을 정하기 위하여 세워진 경계표지물</a:t>
            </a:r>
            <a:endParaRPr lang="en-US" altLang="ko-KR" sz="3100" dirty="0"/>
          </a:p>
          <a:p>
            <a:endParaRPr lang="en-US" altLang="ko-KR" sz="3100" dirty="0">
              <a:latin typeface="+mj-ea"/>
              <a:ea typeface="+mj-ea"/>
            </a:endParaRPr>
          </a:p>
          <a:p>
            <a:r>
              <a:rPr lang="ko-KR" altLang="en-US" sz="3100" dirty="0">
                <a:latin typeface="+mj-ea"/>
                <a:ea typeface="+mj-ea"/>
              </a:rPr>
              <a:t>조선과 청나라 사이의 경계를 알려줌</a:t>
            </a:r>
            <a:endParaRPr lang="en-US" altLang="ko-KR" sz="3100" dirty="0">
              <a:latin typeface="+mj-ea"/>
              <a:ea typeface="+mj-ea"/>
            </a:endParaRPr>
          </a:p>
          <a:p>
            <a:endParaRPr lang="en-US" altLang="ko-KR" sz="1800" dirty="0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0D84BC3-A5E5-43A7-B018-A6BB649F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CA536FD-CE67-4056-8063-7F23AE49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9807417" cy="1767141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간도가 한국영토인 증거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1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08E26B9-9F5C-4688-84AA-5B5D750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간도가 한국영토인 증거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0B68CC-B794-4471-9870-B2D93FEF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684" y="2320412"/>
            <a:ext cx="5024040" cy="3972273"/>
          </a:xfrm>
        </p:spPr>
        <p:txBody>
          <a:bodyPr anchor="ctr">
            <a:normAutofit/>
          </a:bodyPr>
          <a:lstStyle/>
          <a:p>
            <a:r>
              <a:rPr lang="en-US" altLang="ko-KR" dirty="0"/>
              <a:t>1876</a:t>
            </a:r>
            <a:r>
              <a:rPr lang="ko-KR" altLang="en-US" dirty="0"/>
              <a:t>년 </a:t>
            </a:r>
            <a:r>
              <a:rPr lang="ko-KR" altLang="en-US" dirty="0" err="1"/>
              <a:t>조선팔도</a:t>
            </a:r>
            <a:r>
              <a:rPr lang="ko-KR" altLang="en-US" dirty="0"/>
              <a:t> 채색지도</a:t>
            </a:r>
            <a:endParaRPr lang="en-US" altLang="ko-KR" dirty="0"/>
          </a:p>
          <a:p>
            <a:pPr algn="ctr"/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r>
              <a:rPr lang="ko-KR" altLang="en-US" dirty="0"/>
              <a:t>서간도 지역이 조선국으로 표시되어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9C8AA36-3F2C-490B-896E-6B6222B7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0" y="2376429"/>
            <a:ext cx="5737554" cy="417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352D9F-4759-4007-9332-32D56B0E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1" y="295565"/>
            <a:ext cx="4411882" cy="34731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41A597-3659-44D9-BE47-83765AFF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4070606"/>
            <a:ext cx="4943061" cy="1989302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/>
              <a:t>간도가 한국 영토인 증거 </a:t>
            </a:r>
            <a:r>
              <a:rPr lang="en-US" altLang="ko-KR" sz="3200" dirty="0"/>
              <a:t>2</a:t>
            </a:r>
            <a:endParaRPr lang="ko-KR" altLang="en-US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FF9C82A-6377-4C09-A00D-72F194FB8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117" y="295564"/>
            <a:ext cx="4567402" cy="347313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E9EE47-4ED5-4349-BD45-170D0B04E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070606"/>
            <a:ext cx="4943061" cy="2078335"/>
          </a:xfrm>
        </p:spPr>
        <p:txBody>
          <a:bodyPr anchor="ctr">
            <a:normAutofit/>
          </a:bodyPr>
          <a:lstStyle/>
          <a:p>
            <a:r>
              <a:rPr lang="ko-KR" altLang="en-US" sz="1800" dirty="0" err="1"/>
              <a:t>대한신지지부지도</a:t>
            </a:r>
            <a:r>
              <a:rPr lang="en-US" altLang="ko-KR" sz="1800" dirty="0"/>
              <a:t>(</a:t>
            </a:r>
            <a:r>
              <a:rPr lang="ko-KR" altLang="en-US" sz="1800" dirty="0"/>
              <a:t>대한제국때 만들어진 지도</a:t>
            </a:r>
            <a:r>
              <a:rPr lang="en-US" altLang="ko-KR" sz="1800" dirty="0"/>
              <a:t>)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dirty="0"/>
              <a:t>북간도가 함경북도 내에 포함돼 있다</a:t>
            </a:r>
            <a:r>
              <a:rPr lang="en-US" altLang="ko-KR" dirty="0"/>
              <a:t>.</a:t>
            </a:r>
            <a:endParaRPr lang="en-US" altLang="ko-KR" sz="1800" dirty="0"/>
          </a:p>
          <a:p>
            <a:endParaRPr lang="en-US" altLang="ko-KR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7E3587D5-3D19-4F96-B450-021E852AD406}"/>
              </a:ext>
            </a:extLst>
          </p:cNvPr>
          <p:cNvCxnSpPr/>
          <p:nvPr/>
        </p:nvCxnSpPr>
        <p:spPr>
          <a:xfrm>
            <a:off x="5743519" y="2197916"/>
            <a:ext cx="860482" cy="76339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3B8AF497-A9AA-4FDE-A6CB-E31BACD7F787}"/>
              </a:ext>
            </a:extLst>
          </p:cNvPr>
          <p:cNvCxnSpPr/>
          <p:nvPr/>
        </p:nvCxnSpPr>
        <p:spPr>
          <a:xfrm rot="16200000" flipH="1">
            <a:off x="5819537" y="3359696"/>
            <a:ext cx="1182847" cy="3860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BE22C61-AFA6-4BF7-8C8A-DD6479DF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간도가 한국영토인 증거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752D28-D029-467F-A8D9-32DAEFFC11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41" r="-2" b="26059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1D5DBE-5482-44C0-A7C6-1F5A78FF1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650" y="2320412"/>
            <a:ext cx="5244846" cy="3851787"/>
          </a:xfrm>
        </p:spPr>
        <p:txBody>
          <a:bodyPr anchor="ctr">
            <a:normAutofit/>
          </a:bodyPr>
          <a:lstStyle/>
          <a:p>
            <a:r>
              <a:rPr lang="en-US" altLang="ko-KR" dirty="0"/>
              <a:t>18</a:t>
            </a:r>
            <a:r>
              <a:rPr lang="ko-KR" altLang="en-US" dirty="0"/>
              <a:t>세기에 그려진 </a:t>
            </a:r>
            <a:r>
              <a:rPr lang="ko-KR" altLang="en-US" dirty="0" err="1"/>
              <a:t>도성팔도지도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함격북도편에</a:t>
            </a:r>
            <a:r>
              <a:rPr lang="ko-KR" altLang="en-US" dirty="0"/>
              <a:t> 간도지역이 우리 영토로 기록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토문강과</a:t>
            </a:r>
            <a:r>
              <a:rPr lang="ko-KR" altLang="en-US" dirty="0"/>
              <a:t> 두만강을 분리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3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44DBED-668D-4B7F-BBD8-57685C47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314" y="484632"/>
            <a:ext cx="7187231" cy="1609344"/>
          </a:xfrm>
        </p:spPr>
        <p:txBody>
          <a:bodyPr>
            <a:normAutofit/>
          </a:bodyPr>
          <a:lstStyle/>
          <a:p>
            <a:r>
              <a:rPr lang="ko-KR" altLang="en-US" sz="5000" dirty="0"/>
              <a:t>간도가 한국영토인 증거</a:t>
            </a:r>
            <a:r>
              <a:rPr lang="en-US" altLang="ko-KR" sz="5000" dirty="0"/>
              <a:t>3</a:t>
            </a:r>
            <a:endParaRPr lang="ko-KR" altLang="en-US" sz="5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9AC59CC-C468-4FDE-AA1C-EC7E90B9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0" r="-3" b="-3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6F5A25-CB49-4727-9C6F-45DAF723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735" y="2821256"/>
            <a:ext cx="7026564" cy="3406925"/>
          </a:xfrm>
        </p:spPr>
        <p:txBody>
          <a:bodyPr>
            <a:normAutofit/>
          </a:bodyPr>
          <a:lstStyle/>
          <a:p>
            <a:r>
              <a:rPr lang="en-US" altLang="ko-KR" b="1" dirty="0"/>
              <a:t>1909</a:t>
            </a:r>
            <a:r>
              <a:rPr lang="ko-KR" altLang="en-US" b="1" dirty="0"/>
              <a:t>년 일</a:t>
            </a:r>
            <a:r>
              <a:rPr lang="en-US" altLang="ko-KR" b="1" dirty="0"/>
              <a:t>-</a:t>
            </a:r>
            <a:r>
              <a:rPr lang="ko-KR" altLang="en-US" b="1" dirty="0"/>
              <a:t>청 제작 지도서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(</a:t>
            </a:r>
            <a:r>
              <a:rPr lang="ko-KR" altLang="en-US" b="1" dirty="0"/>
              <a:t>백두산 정계비 부근 수계답사도</a:t>
            </a:r>
            <a:r>
              <a:rPr lang="en-US" altLang="ko-KR" b="1" dirty="0"/>
              <a:t>)</a:t>
            </a:r>
          </a:p>
          <a:p>
            <a:pPr marL="0" indent="0">
              <a:buNone/>
            </a:pPr>
            <a:endParaRPr lang="en-US" altLang="ko-KR" b="1" dirty="0">
              <a:latin typeface="바탕" panose="02030600000101010101" pitchFamily="18" charset="-127"/>
            </a:endParaRPr>
          </a:p>
          <a:p>
            <a:r>
              <a:rPr lang="ko-KR" altLang="en-US" dirty="0" err="1"/>
              <a:t>토문강을</a:t>
            </a:r>
            <a:r>
              <a:rPr lang="ko-KR" altLang="en-US" dirty="0"/>
              <a:t> 두만강이 아닌 별개의 </a:t>
            </a:r>
            <a:r>
              <a:rPr lang="ko-KR" altLang="en-US" dirty="0" err="1"/>
              <a:t>쑹화강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松花江</a:t>
            </a:r>
            <a:r>
              <a:rPr lang="en-US" altLang="ko-KR" dirty="0"/>
              <a:t>)</a:t>
            </a:r>
            <a:r>
              <a:rPr lang="ko-KR" altLang="en-US" dirty="0"/>
              <a:t>으로 지류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/>
              <a:t> </a:t>
            </a:r>
            <a:r>
              <a:rPr lang="ko-KR" altLang="en-US" dirty="0" err="1"/>
              <a:t>토문강</a:t>
            </a:r>
            <a:r>
              <a:rPr lang="ko-KR" altLang="en-US" dirty="0"/>
              <a:t> 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en-US" altLang="ko-KR" dirty="0"/>
              <a:t> </a:t>
            </a:r>
            <a:r>
              <a:rPr lang="ko-KR" altLang="en-US" dirty="0"/>
              <a:t>두만강 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/>
              <a:t> 정계비새운 백두산 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en-US" altLang="ko-KR" dirty="0"/>
              <a:t> </a:t>
            </a:r>
            <a:r>
              <a:rPr lang="ko-KR" altLang="en-US" dirty="0"/>
              <a:t>압록강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(</a:t>
            </a:r>
            <a:r>
              <a:rPr lang="ko-KR" altLang="en-US" dirty="0"/>
              <a:t> 일본 역시 ①이 </a:t>
            </a:r>
            <a:r>
              <a:rPr lang="ko-KR" altLang="en-US" dirty="0" err="1"/>
              <a:t>토문강임을</a:t>
            </a:r>
            <a:r>
              <a:rPr lang="ko-KR" altLang="en-US" dirty="0"/>
              <a:t> 알고 있었음을 보여준다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30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470470C-C148-4468-8A9A-F56A9CD760C9}"/>
              </a:ext>
            </a:extLst>
          </p:cNvPr>
          <p:cNvCxnSpPr>
            <a:cxnSpLocks/>
          </p:cNvCxnSpPr>
          <p:nvPr/>
        </p:nvCxnSpPr>
        <p:spPr>
          <a:xfrm>
            <a:off x="2644423" y="1138947"/>
            <a:ext cx="685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6CB969-1120-4C8A-9253-B5098F5D1224}"/>
              </a:ext>
            </a:extLst>
          </p:cNvPr>
          <p:cNvSpPr txBox="1"/>
          <p:nvPr/>
        </p:nvSpPr>
        <p:spPr>
          <a:xfrm>
            <a:off x="5271269" y="2027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tx2">
                    <a:lumMod val="75000"/>
                  </a:schemeClr>
                </a:solidFill>
              </a:rPr>
              <a:t>목차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2C274AC-A7F1-434D-8B65-FC226691A153}"/>
              </a:ext>
            </a:extLst>
          </p:cNvPr>
          <p:cNvGrpSpPr/>
          <p:nvPr/>
        </p:nvGrpSpPr>
        <p:grpSpPr>
          <a:xfrm>
            <a:off x="2644423" y="1305693"/>
            <a:ext cx="2018019" cy="584775"/>
            <a:chOff x="762000" y="1863785"/>
            <a:chExt cx="1897769" cy="584775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ED28F61-1A51-429D-A459-3D5A9F641085}"/>
                </a:ext>
              </a:extLst>
            </p:cNvPr>
            <p:cNvGrpSpPr/>
            <p:nvPr/>
          </p:nvGrpSpPr>
          <p:grpSpPr>
            <a:xfrm>
              <a:off x="762000" y="1863785"/>
              <a:ext cx="558800" cy="584775"/>
              <a:chOff x="762000" y="1863785"/>
              <a:chExt cx="558800" cy="584775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597F0557-9BD7-4D9D-B468-B80C2650A1E8}"/>
                  </a:ext>
                </a:extLst>
              </p:cNvPr>
              <p:cNvSpPr/>
              <p:nvPr/>
            </p:nvSpPr>
            <p:spPr>
              <a:xfrm>
                <a:off x="762000" y="1889760"/>
                <a:ext cx="558800" cy="558800"/>
              </a:xfrm>
              <a:prstGeom prst="rect">
                <a:avLst/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0CE47E-55AC-4E84-BE5D-798F3A039D94}"/>
                  </a:ext>
                </a:extLst>
              </p:cNvPr>
              <p:cNvSpPr txBox="1"/>
              <p:nvPr/>
            </p:nvSpPr>
            <p:spPr>
              <a:xfrm>
                <a:off x="846120" y="1863785"/>
                <a:ext cx="386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1"/>
                    </a:solidFill>
                  </a:rPr>
                  <a:t>1</a:t>
                </a:r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5649D-112D-4C51-95D6-E20B65A6C2FC}"/>
                </a:ext>
              </a:extLst>
            </p:cNvPr>
            <p:cNvSpPr txBox="1"/>
            <p:nvPr/>
          </p:nvSpPr>
          <p:spPr>
            <a:xfrm>
              <a:off x="1581617" y="1889165"/>
              <a:ext cx="1078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간도란</a:t>
              </a:r>
              <a:endParaRPr lang="ko-KR" altLang="en-US" sz="2800" spc="-3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96BE8EC-E699-4257-94A7-EC70EB7827E6}"/>
              </a:ext>
            </a:extLst>
          </p:cNvPr>
          <p:cNvGrpSpPr/>
          <p:nvPr/>
        </p:nvGrpSpPr>
        <p:grpSpPr>
          <a:xfrm>
            <a:off x="2644423" y="2229797"/>
            <a:ext cx="2710516" cy="584775"/>
            <a:chOff x="762000" y="1863785"/>
            <a:chExt cx="2496202" cy="584775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C6F0045-D553-426D-9038-943222D65674}"/>
                </a:ext>
              </a:extLst>
            </p:cNvPr>
            <p:cNvGrpSpPr/>
            <p:nvPr/>
          </p:nvGrpSpPr>
          <p:grpSpPr>
            <a:xfrm>
              <a:off x="762000" y="1863785"/>
              <a:ext cx="558800" cy="584775"/>
              <a:chOff x="762000" y="1863785"/>
              <a:chExt cx="558800" cy="584775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1EAD84B-7396-4397-BCFD-C30B22CCCB43}"/>
                  </a:ext>
                </a:extLst>
              </p:cNvPr>
              <p:cNvSpPr/>
              <p:nvPr/>
            </p:nvSpPr>
            <p:spPr>
              <a:xfrm>
                <a:off x="762000" y="1889760"/>
                <a:ext cx="558800" cy="558800"/>
              </a:xfrm>
              <a:prstGeom prst="rect">
                <a:avLst/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B3EDE5-1E6A-432C-8487-05EB221B7AD9}"/>
                  </a:ext>
                </a:extLst>
              </p:cNvPr>
              <p:cNvSpPr txBox="1"/>
              <p:nvPr/>
            </p:nvSpPr>
            <p:spPr>
              <a:xfrm>
                <a:off x="850119" y="1863785"/>
                <a:ext cx="3782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1"/>
                    </a:solidFill>
                  </a:rPr>
                  <a:t>2</a:t>
                </a:r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B03935-0B53-4F02-9707-BA4BD9B44115}"/>
                </a:ext>
              </a:extLst>
            </p:cNvPr>
            <p:cNvSpPr txBox="1"/>
            <p:nvPr/>
          </p:nvSpPr>
          <p:spPr>
            <a:xfrm>
              <a:off x="1564640" y="1894265"/>
              <a:ext cx="169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간도의 역사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96342F4-C3BD-4B6C-A776-D333B5B788D0}"/>
              </a:ext>
            </a:extLst>
          </p:cNvPr>
          <p:cNvGrpSpPr/>
          <p:nvPr/>
        </p:nvGrpSpPr>
        <p:grpSpPr>
          <a:xfrm>
            <a:off x="2644423" y="3148801"/>
            <a:ext cx="4719097" cy="584775"/>
            <a:chOff x="762000" y="1863785"/>
            <a:chExt cx="4719097" cy="584775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D172D2C-CA5B-4376-B2C2-832A7F64DF96}"/>
                </a:ext>
              </a:extLst>
            </p:cNvPr>
            <p:cNvGrpSpPr/>
            <p:nvPr/>
          </p:nvGrpSpPr>
          <p:grpSpPr>
            <a:xfrm>
              <a:off x="762000" y="1863785"/>
              <a:ext cx="558800" cy="584775"/>
              <a:chOff x="762000" y="1863785"/>
              <a:chExt cx="558800" cy="584775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E2E27A1-1C72-4D34-A0AE-2F196BD63C4C}"/>
                  </a:ext>
                </a:extLst>
              </p:cNvPr>
              <p:cNvSpPr/>
              <p:nvPr/>
            </p:nvSpPr>
            <p:spPr>
              <a:xfrm>
                <a:off x="762000" y="1889760"/>
                <a:ext cx="558800" cy="558800"/>
              </a:xfrm>
              <a:prstGeom prst="rect">
                <a:avLst/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2E8A70C-BDC5-4BDC-A295-87B306241E71}"/>
                  </a:ext>
                </a:extLst>
              </p:cNvPr>
              <p:cNvSpPr txBox="1"/>
              <p:nvPr/>
            </p:nvSpPr>
            <p:spPr>
              <a:xfrm>
                <a:off x="833082" y="1863785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1"/>
                    </a:solidFill>
                  </a:rPr>
                  <a:t>3</a:t>
                </a:r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463DC6-C5E7-41DA-9E6D-1F7700ABCA96}"/>
                </a:ext>
              </a:extLst>
            </p:cNvPr>
            <p:cNvSpPr txBox="1"/>
            <p:nvPr/>
          </p:nvSpPr>
          <p:spPr>
            <a:xfrm>
              <a:off x="1564640" y="1894265"/>
              <a:ext cx="3916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간도의 귀속 및 영유권 문제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3AB812-8D92-4538-AECA-4CD038143796}"/>
              </a:ext>
            </a:extLst>
          </p:cNvPr>
          <p:cNvGrpSpPr/>
          <p:nvPr/>
        </p:nvGrpSpPr>
        <p:grpSpPr>
          <a:xfrm>
            <a:off x="2644423" y="4078005"/>
            <a:ext cx="2078579" cy="584775"/>
            <a:chOff x="2644423" y="4078005"/>
            <a:chExt cx="2078579" cy="584775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C0869F6F-4446-4062-AC7B-CF8940A3CE01}"/>
                </a:ext>
              </a:extLst>
            </p:cNvPr>
            <p:cNvGrpSpPr/>
            <p:nvPr/>
          </p:nvGrpSpPr>
          <p:grpSpPr>
            <a:xfrm>
              <a:off x="2644423" y="4078005"/>
              <a:ext cx="987371" cy="584775"/>
              <a:chOff x="762000" y="1863785"/>
              <a:chExt cx="987371" cy="584775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2882E21A-5539-482E-A91F-0AD14684AEF6}"/>
                  </a:ext>
                </a:extLst>
              </p:cNvPr>
              <p:cNvGrpSpPr/>
              <p:nvPr/>
            </p:nvGrpSpPr>
            <p:grpSpPr>
              <a:xfrm>
                <a:off x="762000" y="1863785"/>
                <a:ext cx="558800" cy="584775"/>
                <a:chOff x="762000" y="1863785"/>
                <a:chExt cx="558800" cy="584775"/>
              </a:xfrm>
            </p:grpSpPr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160786BA-13AA-476B-B040-7CD857AA749D}"/>
                    </a:ext>
                  </a:extLst>
                </p:cNvPr>
                <p:cNvSpPr/>
                <p:nvPr/>
              </p:nvSpPr>
              <p:spPr>
                <a:xfrm>
                  <a:off x="762000" y="1889760"/>
                  <a:ext cx="558800" cy="558800"/>
                </a:xfrm>
                <a:prstGeom prst="rect">
                  <a:avLst/>
                </a:prstGeom>
                <a:solidFill>
                  <a:srgbClr val="A197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C273E6C-7B67-4B1D-9866-2A9D37E7690A}"/>
                    </a:ext>
                  </a:extLst>
                </p:cNvPr>
                <p:cNvSpPr txBox="1"/>
                <p:nvPr/>
              </p:nvSpPr>
              <p:spPr>
                <a:xfrm>
                  <a:off x="833082" y="1863785"/>
                  <a:ext cx="41229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3200" b="1" dirty="0">
                      <a:solidFill>
                        <a:schemeClr val="accent1"/>
                      </a:solidFill>
                    </a:rPr>
                    <a:t>4</a:t>
                  </a:r>
                  <a:endParaRPr lang="ko-KR" altLang="en-US" sz="3200" b="1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3697E1-CB99-45AC-AA1F-448C95570758}"/>
                  </a:ext>
                </a:extLst>
              </p:cNvPr>
              <p:cNvSpPr txBox="1"/>
              <p:nvPr/>
            </p:nvSpPr>
            <p:spPr>
              <a:xfrm>
                <a:off x="1564640" y="1894265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800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2723CEA0-1E99-4974-AEE8-8AE8DA087980}"/>
                </a:ext>
              </a:extLst>
            </p:cNvPr>
            <p:cNvGrpSpPr/>
            <p:nvPr/>
          </p:nvGrpSpPr>
          <p:grpSpPr>
            <a:xfrm>
              <a:off x="2716306" y="4134162"/>
              <a:ext cx="2006696" cy="523219"/>
              <a:chOff x="833883" y="657598"/>
              <a:chExt cx="2197826" cy="179096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E5FA4D-EF20-4A6A-8DD5-A0DC0F8DEB8D}"/>
                  </a:ext>
                </a:extLst>
              </p:cNvPr>
              <p:cNvSpPr txBox="1"/>
              <p:nvPr/>
            </p:nvSpPr>
            <p:spPr>
              <a:xfrm>
                <a:off x="833883" y="1863785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651468-1618-4361-A1E4-8C9A0F3D719D}"/>
                  </a:ext>
                </a:extLst>
              </p:cNvPr>
              <p:cNvSpPr txBox="1"/>
              <p:nvPr/>
            </p:nvSpPr>
            <p:spPr>
              <a:xfrm>
                <a:off x="1564640" y="657598"/>
                <a:ext cx="14670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3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간도협약</a:t>
                </a: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DD6DCEE-DC1D-4B3D-A252-279DF0CF0E83}"/>
              </a:ext>
            </a:extLst>
          </p:cNvPr>
          <p:cNvGrpSpPr/>
          <p:nvPr/>
        </p:nvGrpSpPr>
        <p:grpSpPr>
          <a:xfrm>
            <a:off x="2644423" y="5019027"/>
            <a:ext cx="2838774" cy="584775"/>
            <a:chOff x="762000" y="1863785"/>
            <a:chExt cx="2838774" cy="584775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A15C5A57-B5B8-4467-8490-236B4C2A279E}"/>
                </a:ext>
              </a:extLst>
            </p:cNvPr>
            <p:cNvGrpSpPr/>
            <p:nvPr/>
          </p:nvGrpSpPr>
          <p:grpSpPr>
            <a:xfrm>
              <a:off x="762000" y="1863785"/>
              <a:ext cx="558800" cy="584775"/>
              <a:chOff x="762000" y="1863785"/>
              <a:chExt cx="558800" cy="584775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302E4031-50A6-4028-A5CA-344D74B9917C}"/>
                  </a:ext>
                </a:extLst>
              </p:cNvPr>
              <p:cNvSpPr/>
              <p:nvPr/>
            </p:nvSpPr>
            <p:spPr>
              <a:xfrm>
                <a:off x="762000" y="1889760"/>
                <a:ext cx="558800" cy="558800"/>
              </a:xfrm>
              <a:prstGeom prst="rect">
                <a:avLst/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457EB-AF1C-492D-B5E6-05ECB3F2C7F2}"/>
                  </a:ext>
                </a:extLst>
              </p:cNvPr>
              <p:cNvSpPr txBox="1"/>
              <p:nvPr/>
            </p:nvSpPr>
            <p:spPr>
              <a:xfrm>
                <a:off x="833883" y="1863785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1"/>
                    </a:solidFill>
                  </a:rPr>
                  <a:t>5</a:t>
                </a:r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989845-5786-4A79-9F58-7B9342900DBB}"/>
                </a:ext>
              </a:extLst>
            </p:cNvPr>
            <p:cNvSpPr txBox="1"/>
            <p:nvPr/>
          </p:nvSpPr>
          <p:spPr>
            <a:xfrm>
              <a:off x="1441208" y="1894265"/>
              <a:ext cx="2159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백두산 정계비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AC51274-75CA-4525-BE77-AF6F678F4002}"/>
              </a:ext>
            </a:extLst>
          </p:cNvPr>
          <p:cNvGrpSpPr/>
          <p:nvPr/>
        </p:nvGrpSpPr>
        <p:grpSpPr>
          <a:xfrm>
            <a:off x="2644423" y="5880243"/>
            <a:ext cx="4123146" cy="584775"/>
            <a:chOff x="2644423" y="5880243"/>
            <a:chExt cx="4123146" cy="584775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5C40FE28-4E84-44A8-8149-1E022C34C8F6}"/>
                </a:ext>
              </a:extLst>
            </p:cNvPr>
            <p:cNvSpPr/>
            <p:nvPr/>
          </p:nvSpPr>
          <p:spPr>
            <a:xfrm>
              <a:off x="2644423" y="5889324"/>
              <a:ext cx="558800" cy="558800"/>
            </a:xfrm>
            <a:prstGeom prst="rect">
              <a:avLst/>
            </a:prstGeom>
            <a:solidFill>
              <a:srgbClr val="A19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483B3C13-C509-439C-B4B8-E1997CBF1A7E}"/>
                </a:ext>
              </a:extLst>
            </p:cNvPr>
            <p:cNvGrpSpPr/>
            <p:nvPr/>
          </p:nvGrpSpPr>
          <p:grpSpPr>
            <a:xfrm>
              <a:off x="2715505" y="5880243"/>
              <a:ext cx="4052064" cy="584775"/>
              <a:chOff x="2716306" y="5867255"/>
              <a:chExt cx="4052064" cy="58477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61DC19-6340-4493-921D-669F90688835}"/>
                  </a:ext>
                </a:extLst>
              </p:cNvPr>
              <p:cNvSpPr txBox="1"/>
              <p:nvPr/>
            </p:nvSpPr>
            <p:spPr>
              <a:xfrm>
                <a:off x="3275106" y="5898032"/>
                <a:ext cx="3493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pc="-3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간도가 한국영토인 증거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9503AB-53CF-410F-B3D4-BDA25EBADFF2}"/>
                  </a:ext>
                </a:extLst>
              </p:cNvPr>
              <p:cNvSpPr txBox="1"/>
              <p:nvPr/>
            </p:nvSpPr>
            <p:spPr>
              <a:xfrm>
                <a:off x="2716306" y="5867255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1"/>
                    </a:solidFill>
                  </a:rPr>
                  <a:t>6</a:t>
                </a:r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67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976BA1-26D1-4CEF-A8B6-EAA590B1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0" y="499505"/>
            <a:ext cx="10549408" cy="160934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간도 협약에 </a:t>
            </a:r>
            <a:r>
              <a:rPr lang="ko-KR" altLang="en-US" dirty="0" err="1"/>
              <a:t>반발문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36576D-D3BB-470B-B5A7-C0920A0AE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95" b="1"/>
          <a:stretch/>
        </p:blipFill>
        <p:spPr>
          <a:xfrm>
            <a:off x="984504" y="2322523"/>
            <a:ext cx="3441916" cy="39071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6F031C-21A2-4456-919D-5D72A707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283" y="2320412"/>
            <a:ext cx="6602135" cy="4366469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간도 협약은 법적 권한이 없는 제 </a:t>
            </a:r>
            <a:r>
              <a:rPr lang="en-US" altLang="ko-KR" dirty="0"/>
              <a:t>3</a:t>
            </a:r>
            <a:r>
              <a:rPr lang="ko-KR" altLang="en-US" dirty="0"/>
              <a:t>국에 의한 영토 처리이므로 무효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중</a:t>
            </a:r>
            <a:r>
              <a:rPr lang="en-US" altLang="ko-KR" dirty="0"/>
              <a:t>-</a:t>
            </a:r>
            <a:r>
              <a:rPr lang="ko-KR" altLang="en-US" dirty="0"/>
              <a:t>일 평화조약 </a:t>
            </a:r>
            <a:r>
              <a:rPr lang="en-US" altLang="ko-KR" dirty="0"/>
              <a:t>4</a:t>
            </a:r>
            <a:r>
              <a:rPr lang="ko-KR" altLang="en-US" dirty="0"/>
              <a:t>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(1941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9</a:t>
            </a:r>
            <a:r>
              <a:rPr lang="ko-KR" altLang="en-US" dirty="0"/>
              <a:t>일 이전에 체결한 모든 조약</a:t>
            </a:r>
            <a:r>
              <a:rPr lang="en-US" altLang="ko-KR" dirty="0"/>
              <a:t>,</a:t>
            </a:r>
            <a:r>
              <a:rPr lang="ko-KR" altLang="en-US" dirty="0"/>
              <a:t>협약 및 협정을 무효로 한다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고종이 외국에 </a:t>
            </a:r>
            <a:r>
              <a:rPr lang="ko-KR" altLang="en-US" dirty="0" err="1"/>
              <a:t>을사늑약의</a:t>
            </a:r>
            <a:r>
              <a:rPr lang="ko-KR" altLang="en-US" dirty="0"/>
              <a:t> 부당함을 알린 문서</a:t>
            </a:r>
            <a:endParaRPr lang="en-US" altLang="ko-KR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4341800F-C463-4B47-990C-90CB6D46CD9F}"/>
              </a:ext>
            </a:extLst>
          </p:cNvPr>
          <p:cNvCxnSpPr>
            <a:cxnSpLocks/>
          </p:cNvCxnSpPr>
          <p:nvPr/>
        </p:nvCxnSpPr>
        <p:spPr>
          <a:xfrm>
            <a:off x="4426421" y="5538837"/>
            <a:ext cx="539862" cy="4792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1B6BA-02AE-4387-8C05-B3E37F6F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간도가 한국영토인 영상자료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FEFC58-2FCB-4296-B7FC-EE44F1378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85" y="3214326"/>
            <a:ext cx="10058400" cy="1986178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(92) </a:t>
            </a:r>
            <a:r>
              <a:rPr lang="ko-KR" altLang="en-US" dirty="0">
                <a:hlinkClick r:id="rId2"/>
              </a:rPr>
              <a:t>서양의 옛 지도가 말하는 조선의 영토</a:t>
            </a:r>
            <a:r>
              <a:rPr lang="en-US" altLang="ko-KR" dirty="0">
                <a:hlinkClick r:id="rId2"/>
              </a:rPr>
              <a:t>, </a:t>
            </a:r>
            <a:r>
              <a:rPr lang="ko-KR" altLang="en-US" dirty="0">
                <a:hlinkClick r:id="rId2"/>
              </a:rPr>
              <a:t>그리고 간도 </a:t>
            </a:r>
            <a:r>
              <a:rPr lang="en-US" altLang="ko-KR" dirty="0">
                <a:hlinkClick r:id="rId2"/>
              </a:rPr>
              <a:t>– YouTube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862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3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4" name="Rectangle 18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2A9A3DF3-1E35-4688-8126-B042A48E1D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6240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36" name="Rectangle 22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48D24A-F42D-4EED-A7E0-B63B2DF0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80000"/>
              </a:lnSpc>
            </a:pPr>
            <a:r>
              <a:rPr lang="ko-KR" alt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감사합니다</a:t>
            </a: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1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1C29200-5F35-46C8-AFBE-66FF161E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ko-KR" altLang="en-US" sz="4800" dirty="0" err="1">
                <a:solidFill>
                  <a:srgbClr val="000000"/>
                </a:solidFill>
              </a:rPr>
              <a:t>간도란</a:t>
            </a:r>
            <a:endParaRPr lang="ko-KR" altLang="en-US" sz="4800" dirty="0">
              <a:solidFill>
                <a:srgbClr val="000000"/>
              </a:solidFill>
            </a:endParaRPr>
          </a:p>
        </p:txBody>
      </p:sp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D5D00B03-1242-4804-B54D-D9E731373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" r="1" b="22513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DD7349-1611-481D-B71F-C7F8EE7E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90"/>
            <a:ext cx="4869179" cy="2468446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 압록강 </a:t>
            </a:r>
            <a:r>
              <a:rPr lang="en-US" altLang="ko-KR" dirty="0"/>
              <a:t>- </a:t>
            </a:r>
            <a:r>
              <a:rPr lang="ko-KR" altLang="en-US" dirty="0"/>
              <a:t>두만강 맞은편의 한민족</a:t>
            </a:r>
            <a:r>
              <a:rPr lang="en-US" altLang="ko-KR" dirty="0"/>
              <a:t>(</a:t>
            </a:r>
            <a:r>
              <a:rPr lang="ko-KR" altLang="en-US" dirty="0"/>
              <a:t>조선족</a:t>
            </a:r>
            <a:r>
              <a:rPr lang="en-US" altLang="ko-KR" dirty="0"/>
              <a:t>) </a:t>
            </a:r>
            <a:r>
              <a:rPr lang="ko-KR" altLang="en-US" dirty="0"/>
              <a:t>집단 거주지를 지칭</a:t>
            </a:r>
            <a:endParaRPr lang="en-US" altLang="ko-KR" dirty="0"/>
          </a:p>
          <a:p>
            <a:endParaRPr lang="en-US" altLang="ko-KR" sz="1800" dirty="0">
              <a:solidFill>
                <a:srgbClr val="000000"/>
              </a:solidFill>
            </a:endParaRPr>
          </a:p>
          <a:p>
            <a:r>
              <a:rPr lang="ko-KR" altLang="en-US" dirty="0"/>
              <a:t>압록강 쪽을 서간도</a:t>
            </a:r>
            <a:endParaRPr lang="en-US" altLang="ko-KR" dirty="0"/>
          </a:p>
          <a:p>
            <a:endParaRPr lang="en-US" altLang="ko-KR" sz="1800" dirty="0">
              <a:solidFill>
                <a:srgbClr val="000000"/>
              </a:solidFill>
            </a:endParaRPr>
          </a:p>
          <a:p>
            <a:r>
              <a:rPr lang="ko-KR" altLang="en-US" dirty="0"/>
              <a:t>두만강 쪽을 </a:t>
            </a:r>
            <a:r>
              <a:rPr lang="ko-KR" altLang="en-US" dirty="0" err="1"/>
              <a:t>동간도</a:t>
            </a:r>
            <a:r>
              <a:rPr lang="en-US" altLang="ko-KR" dirty="0"/>
              <a:t>(</a:t>
            </a:r>
            <a:r>
              <a:rPr lang="ko-KR" altLang="en-US" dirty="0"/>
              <a:t>북간도</a:t>
            </a:r>
            <a:r>
              <a:rPr lang="en-US" altLang="ko-KR" dirty="0"/>
              <a:t>)</a:t>
            </a:r>
          </a:p>
          <a:p>
            <a:endParaRPr lang="en-US" altLang="ko-KR" sz="1800" dirty="0">
              <a:solidFill>
                <a:srgbClr val="000000"/>
              </a:solidFill>
            </a:endParaRPr>
          </a:p>
          <a:p>
            <a:endParaRPr lang="en-US" altLang="ko-KR" sz="1800" dirty="0">
              <a:solidFill>
                <a:srgbClr val="0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6C2040D-6EA2-47E9-98EE-4248CAE48F41}"/>
              </a:ext>
            </a:extLst>
          </p:cNvPr>
          <p:cNvSpPr/>
          <p:nvPr/>
        </p:nvSpPr>
        <p:spPr>
          <a:xfrm rot="10800000">
            <a:off x="6779491" y="2576945"/>
            <a:ext cx="785091" cy="274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7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1" name="Oval 4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2" name="Oval 4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2A06110-8183-48DA-8803-D7A7B7DD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6516241" cy="3849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latinLnBrk="0">
              <a:lnSpc>
                <a:spcPct val="80000"/>
              </a:lnSpc>
            </a:pPr>
            <a:r>
              <a:rPr lang="ko-KR" altLang="en-US" sz="8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간도의 역사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557080-3842-4257-897E-2E13B25C27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22" r="21679" b="2"/>
          <a:stretch/>
        </p:blipFill>
        <p:spPr>
          <a:xfrm>
            <a:off x="7966237" y="1903298"/>
            <a:ext cx="3051400" cy="3051400"/>
          </a:xfrm>
          <a:custGeom>
            <a:avLst/>
            <a:gdLst/>
            <a:ahLst/>
            <a:cxnLst/>
            <a:rect l="l" t="t" r="r" b="b"/>
            <a:pathLst>
              <a:path w="3051400" h="3051400">
                <a:moveTo>
                  <a:pt x="1525700" y="171641"/>
                </a:moveTo>
                <a:cubicBezTo>
                  <a:pt x="2273526" y="171641"/>
                  <a:pt x="2879759" y="777874"/>
                  <a:pt x="2879759" y="1525700"/>
                </a:cubicBezTo>
                <a:cubicBezTo>
                  <a:pt x="2879759" y="2273526"/>
                  <a:pt x="2273526" y="2879759"/>
                  <a:pt x="1525700" y="2879759"/>
                </a:cubicBezTo>
                <a:cubicBezTo>
                  <a:pt x="777874" y="2879759"/>
                  <a:pt x="171641" y="2273526"/>
                  <a:pt x="171641" y="1525700"/>
                </a:cubicBezTo>
                <a:cubicBezTo>
                  <a:pt x="171641" y="777874"/>
                  <a:pt x="777874" y="171641"/>
                  <a:pt x="1525700" y="171641"/>
                </a:cubicBezTo>
                <a:close/>
                <a:moveTo>
                  <a:pt x="1525700" y="133499"/>
                </a:moveTo>
                <a:cubicBezTo>
                  <a:pt x="756809" y="133499"/>
                  <a:pt x="133499" y="756809"/>
                  <a:pt x="133499" y="1525700"/>
                </a:cubicBezTo>
                <a:cubicBezTo>
                  <a:pt x="133499" y="2294591"/>
                  <a:pt x="756809" y="2917901"/>
                  <a:pt x="1525700" y="2917901"/>
                </a:cubicBezTo>
                <a:cubicBezTo>
                  <a:pt x="2294591" y="2917901"/>
                  <a:pt x="2917901" y="2294591"/>
                  <a:pt x="2917901" y="1525700"/>
                </a:cubicBezTo>
                <a:cubicBezTo>
                  <a:pt x="2917901" y="756809"/>
                  <a:pt x="2294591" y="133499"/>
                  <a:pt x="1525700" y="133499"/>
                </a:cubicBezTo>
                <a:close/>
                <a:moveTo>
                  <a:pt x="1525700" y="0"/>
                </a:moveTo>
                <a:cubicBezTo>
                  <a:pt x="2368321" y="0"/>
                  <a:pt x="3051400" y="683079"/>
                  <a:pt x="3051400" y="1525700"/>
                </a:cubicBezTo>
                <a:cubicBezTo>
                  <a:pt x="3051400" y="2368321"/>
                  <a:pt x="2368321" y="3051400"/>
                  <a:pt x="1525700" y="3051400"/>
                </a:cubicBezTo>
                <a:cubicBezTo>
                  <a:pt x="683079" y="3051400"/>
                  <a:pt x="0" y="2368321"/>
                  <a:pt x="0" y="1525700"/>
                </a:cubicBezTo>
                <a:cubicBezTo>
                  <a:pt x="0" y="683079"/>
                  <a:pt x="683079" y="0"/>
                  <a:pt x="1525700" y="0"/>
                </a:cubicBezTo>
                <a:close/>
              </a:path>
            </a:pathLst>
          </a:custGeom>
        </p:spPr>
      </p:pic>
      <p:sp>
        <p:nvSpPr>
          <p:cNvPr id="113" name="Freeform: Shape 47">
            <a:extLst>
              <a:ext uri="{FF2B5EF4-FFF2-40B4-BE49-F238E27FC236}">
                <a16:creationId xmlns:a16="http://schemas.microsoft.com/office/drawing/2014/main" id="{F89E8A61-4429-4D20-ACFB-BA75A17B9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237" y="1903298"/>
            <a:ext cx="3051400" cy="3051400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BF2463-385D-4999-A459-909F9DD1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85" y="0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간도의 역사</a:t>
            </a: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7D6823EB-F0EE-4AC6-906A-774B9E419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664017"/>
              </p:ext>
            </p:extLst>
          </p:nvPr>
        </p:nvGraphicFramePr>
        <p:xfrm>
          <a:off x="247853" y="4269996"/>
          <a:ext cx="9261957" cy="160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내용 개체 틀 8">
            <a:extLst>
              <a:ext uri="{FF2B5EF4-FFF2-40B4-BE49-F238E27FC236}">
                <a16:creationId xmlns:a16="http://schemas.microsoft.com/office/drawing/2014/main" id="{EC9C8991-2044-46ED-A90D-6D4B15548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14483"/>
              </p:ext>
            </p:extLst>
          </p:nvPr>
        </p:nvGraphicFramePr>
        <p:xfrm>
          <a:off x="140326" y="1638760"/>
          <a:ext cx="8668114" cy="146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9" name="그룹 18">
            <a:extLst>
              <a:ext uri="{FF2B5EF4-FFF2-40B4-BE49-F238E27FC236}">
                <a16:creationId xmlns:a16="http://schemas.microsoft.com/office/drawing/2014/main" id="{08B25955-9BC7-4884-837F-C1AE3573C18C}"/>
              </a:ext>
            </a:extLst>
          </p:cNvPr>
          <p:cNvGrpSpPr/>
          <p:nvPr/>
        </p:nvGrpSpPr>
        <p:grpSpPr>
          <a:xfrm>
            <a:off x="9509810" y="2714795"/>
            <a:ext cx="2031572" cy="777599"/>
            <a:chOff x="6531444" y="26694"/>
            <a:chExt cx="2031572" cy="77759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DBD0CF6-3224-49C9-82FD-2A9340734401}"/>
                </a:ext>
              </a:extLst>
            </p:cNvPr>
            <p:cNvSpPr/>
            <p:nvPr/>
          </p:nvSpPr>
          <p:spPr>
            <a:xfrm>
              <a:off x="6531444" y="26694"/>
              <a:ext cx="2031572" cy="7775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사각형: 둥근 모서리 4">
              <a:extLst>
                <a:ext uri="{FF2B5EF4-FFF2-40B4-BE49-F238E27FC236}">
                  <a16:creationId xmlns:a16="http://schemas.microsoft.com/office/drawing/2014/main" id="{7C364BD0-EDD1-4D52-809B-A7EC8E7D1802}"/>
                </a:ext>
              </a:extLst>
            </p:cNvPr>
            <p:cNvSpPr txBox="1"/>
            <p:nvPr/>
          </p:nvSpPr>
          <p:spPr>
            <a:xfrm>
              <a:off x="6531444" y="26694"/>
              <a:ext cx="2031572" cy="51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marL="0" lvl="0" indent="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800" kern="1200" dirty="0"/>
                <a:t>1902</a:t>
              </a:r>
              <a:r>
                <a:rPr lang="ko-KR" altLang="en-US" sz="1800" kern="1200" dirty="0"/>
                <a:t>년</a:t>
              </a:r>
            </a:p>
          </p:txBody>
        </p: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C3DDF7A-75AD-4619-9B25-D8F585A17A62}"/>
              </a:ext>
            </a:extLst>
          </p:cNvPr>
          <p:cNvSpPr/>
          <p:nvPr/>
        </p:nvSpPr>
        <p:spPr>
          <a:xfrm>
            <a:off x="9846344" y="3152518"/>
            <a:ext cx="2031572" cy="1036800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altLang="ko-KR" sz="1500" dirty="0"/>
          </a:p>
          <a:p>
            <a:r>
              <a:rPr lang="ko-KR" altLang="en-US" sz="1500" dirty="0" err="1"/>
              <a:t>이범윤을</a:t>
            </a:r>
            <a:r>
              <a:rPr lang="ko-KR" altLang="en-US" sz="1500" dirty="0"/>
              <a:t> 간도시찰원에 임명</a:t>
            </a:r>
            <a:endParaRPr lang="en-US" altLang="ko-KR" sz="1500" dirty="0"/>
          </a:p>
          <a:p>
            <a:br>
              <a:rPr lang="ko-KR" altLang="en-US" sz="1500" dirty="0"/>
            </a:br>
            <a:endParaRPr lang="ko-KR" altLang="en-US" sz="1500" dirty="0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7A3081C6-1818-4E6C-BEB1-4BEE74DED98C}"/>
              </a:ext>
            </a:extLst>
          </p:cNvPr>
          <p:cNvSpPr/>
          <p:nvPr/>
        </p:nvSpPr>
        <p:spPr>
          <a:xfrm rot="18747132">
            <a:off x="8934275" y="1921079"/>
            <a:ext cx="575535" cy="534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3EE0D985-EC6A-4C99-9CF6-861F74B98B24}"/>
              </a:ext>
            </a:extLst>
          </p:cNvPr>
          <p:cNvSpPr/>
          <p:nvPr/>
        </p:nvSpPr>
        <p:spPr>
          <a:xfrm rot="3042037">
            <a:off x="9201809" y="3787282"/>
            <a:ext cx="544974" cy="515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4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8" grpId="0">
        <p:bldAsOne/>
      </p:bldGraphic>
      <p:bldP spid="21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4" name="Group 3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55" name="Rectangle 38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DCE42A9-5DE9-4032-B971-8498577091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8" b="1043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56" name="Rectangle 40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506DEFF-5EC2-4F54-BE6D-20FB6567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80000"/>
              </a:lnSpc>
            </a:pPr>
            <a:r>
              <a:rPr lang="ko-KR" alt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간도의 귀속 및 영유권 문제</a:t>
            </a:r>
          </a:p>
        </p:txBody>
      </p:sp>
      <p:grpSp>
        <p:nvGrpSpPr>
          <p:cNvPr id="57" name="Group 42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44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423A029-8717-4114-8A6B-AD7539AE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간도의 귀속 문제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A581FCF-ED57-48FD-8749-AB9318E5B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8" r="1" b="1"/>
          <a:stretch/>
        </p:blipFill>
        <p:spPr>
          <a:xfrm>
            <a:off x="489527" y="2265037"/>
            <a:ext cx="5606469" cy="439265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09DDB5-1D64-4610-9B2E-25170161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조선은 서쪽이 </a:t>
            </a:r>
            <a:r>
              <a:rPr lang="en-US" altLang="ko-KR" dirty="0"/>
              <a:t>‘</a:t>
            </a:r>
            <a:r>
              <a:rPr lang="ko-KR" altLang="en-US" dirty="0"/>
              <a:t>압록강</a:t>
            </a:r>
            <a:r>
              <a:rPr lang="en-US" altLang="ko-KR" dirty="0"/>
              <a:t>,</a:t>
            </a:r>
            <a:r>
              <a:rPr lang="ko-KR" altLang="en-US" dirty="0"/>
              <a:t>동쪽은 </a:t>
            </a:r>
            <a:r>
              <a:rPr lang="ko-KR" altLang="en-US" dirty="0" err="1"/>
              <a:t>토문강</a:t>
            </a:r>
            <a:r>
              <a:rPr lang="en-US" altLang="ko-KR" dirty="0"/>
              <a:t>'</a:t>
            </a:r>
            <a:r>
              <a:rPr lang="ko-KR" altLang="en-US" dirty="0"/>
              <a:t>을 경계로 정해져 있다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/>
              <a:t>청은 </a:t>
            </a:r>
            <a:r>
              <a:rPr lang="ko-KR" altLang="en-US" dirty="0" err="1"/>
              <a:t>토문강을</a:t>
            </a:r>
            <a:r>
              <a:rPr lang="ko-KR" altLang="en-US" dirty="0"/>
              <a:t> 두만강으로 해석하여 간도를 자기 나라 땅이라고 주장</a:t>
            </a:r>
            <a:br>
              <a:rPr lang="ko-KR" altLang="en-US" dirty="0"/>
            </a:b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3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E46A801-FBBF-4175-887E-5948A17C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/>
              <a:t>간도의 영유권 문제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9B101B4-2D25-47F0-A804-9DD7C8B8C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09" r="-1" b="64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2403D2-39F5-4131-A3B8-32EF0683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연해주를 빼앗긴 청나라는</a:t>
            </a:r>
            <a:r>
              <a:rPr lang="en-US" altLang="ko-KR" dirty="0"/>
              <a:t> </a:t>
            </a:r>
            <a:r>
              <a:rPr lang="ko-KR" altLang="en-US" dirty="0"/>
              <a:t> </a:t>
            </a:r>
            <a:r>
              <a:rPr lang="ko-KR" altLang="en-US" dirty="0" err="1"/>
              <a:t>봉금령을</a:t>
            </a:r>
            <a:r>
              <a:rPr lang="ko-KR" altLang="en-US" dirty="0"/>
              <a:t> 폐지하고 본토 주민들을 간도로 이주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간도에 있던 조선인과 청인 사이에 마찰</a:t>
            </a:r>
            <a:endParaRPr lang="en-US" altLang="ko-K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B40596E-9CB4-40B8-925F-C2B9F674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/>
              <a:t>간도의 분쟁 원인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496E40-66EA-419A-8CA6-1160165A0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0" b="1921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3E8C24-767E-4832-A051-650F61A9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중국의 동북공정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백두산 정계비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청</a:t>
            </a:r>
            <a:r>
              <a:rPr lang="en-US" altLang="ko-KR" dirty="0"/>
              <a:t>-</a:t>
            </a:r>
            <a:r>
              <a:rPr lang="ko-KR" altLang="en-US" dirty="0"/>
              <a:t>일 간도협약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8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514</Words>
  <Application>Microsoft Office PowerPoint</Application>
  <PresentationFormat>와이드스크린</PresentationFormat>
  <Paragraphs>126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바탕</vt:lpstr>
      <vt:lpstr>Arial</vt:lpstr>
      <vt:lpstr>Calibri</vt:lpstr>
      <vt:lpstr>Rockwell</vt:lpstr>
      <vt:lpstr>Rockwell Condensed</vt:lpstr>
      <vt:lpstr>Rockwell Extra Bold</vt:lpstr>
      <vt:lpstr>Wingdings</vt:lpstr>
      <vt:lpstr>목판</vt:lpstr>
      <vt:lpstr>간도가 한국영토인 역사적, 지리적 증거</vt:lpstr>
      <vt:lpstr>PowerPoint 프레젠테이션</vt:lpstr>
      <vt:lpstr>간도란</vt:lpstr>
      <vt:lpstr>간도의 역사</vt:lpstr>
      <vt:lpstr>간도의 역사</vt:lpstr>
      <vt:lpstr>간도의 귀속 및 영유권 문제</vt:lpstr>
      <vt:lpstr>간도의 귀속 문제</vt:lpstr>
      <vt:lpstr>간도의 영유권 문제</vt:lpstr>
      <vt:lpstr>간도의 분쟁 원인</vt:lpstr>
      <vt:lpstr>간도 협약</vt:lpstr>
      <vt:lpstr>간도 협약</vt:lpstr>
      <vt:lpstr>간도 협약 요지</vt:lpstr>
      <vt:lpstr>백두산 정계비</vt:lpstr>
      <vt:lpstr>PowerPoint 프레젠테이션</vt:lpstr>
      <vt:lpstr>간도가 한국영토인 증거</vt:lpstr>
      <vt:lpstr>간도가 한국영토인 증거 1</vt:lpstr>
      <vt:lpstr>간도가 한국 영토인 증거 2</vt:lpstr>
      <vt:lpstr>간도가 한국영토인 증거 3</vt:lpstr>
      <vt:lpstr>간도가 한국영토인 증거3</vt:lpstr>
      <vt:lpstr>간도 협약에 반발문</vt:lpstr>
      <vt:lpstr>간도가 한국영토인 영상자료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간도가 한국영토인 역사적, 지리적 증거</dc:title>
  <dc:creator>blt</dc:creator>
  <cp:lastModifiedBy>박 현욱</cp:lastModifiedBy>
  <cp:revision>10</cp:revision>
  <dcterms:created xsi:type="dcterms:W3CDTF">2021-03-13T12:31:41Z</dcterms:created>
  <dcterms:modified xsi:type="dcterms:W3CDTF">2021-03-30T18:03:10Z</dcterms:modified>
</cp:coreProperties>
</file>