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98" r:id="rId3"/>
    <p:sldId id="299" r:id="rId4"/>
    <p:sldId id="300" r:id="rId5"/>
    <p:sldId id="263" r:id="rId6"/>
    <p:sldId id="303" r:id="rId7"/>
    <p:sldId id="302" r:id="rId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>
        <p:scale>
          <a:sx n="50" d="100"/>
          <a:sy n="50" d="100"/>
        </p:scale>
        <p:origin x="-902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9A3E-1C71-4BD9-8DAF-1F5922EA07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FB5C-6AE4-41FC-AD40-59ACBE28AA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2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0FB5C-6AE4-41FC-AD40-59ACBE28AA7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11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12" Type="http://schemas.openxmlformats.org/officeDocument/2006/relationships/image" Target="../media/image11.png"/><Relationship Id="rId17" Type="http://schemas.openxmlformats.org/officeDocument/2006/relationships/image" Target="../media/image53.pn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91262" y="1533159"/>
            <a:ext cx="1634167" cy="6991090"/>
            <a:chOff x="8591262" y="1533159"/>
            <a:chExt cx="1634167" cy="69910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20000">
              <a:off x="8591262" y="1533159"/>
              <a:ext cx="1634167" cy="69910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737" y="-508815"/>
            <a:ext cx="1976240" cy="1130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9707" y="2235021"/>
            <a:ext cx="8940077" cy="115562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94722" y="3866667"/>
            <a:ext cx="4281468" cy="4761905"/>
            <a:chOff x="2194722" y="3866667"/>
            <a:chExt cx="4281468" cy="4761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722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4925" y="4094315"/>
            <a:ext cx="3299027" cy="5948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819048" y="3866667"/>
            <a:ext cx="4281468" cy="4761905"/>
            <a:chOff x="11819048" y="3866667"/>
            <a:chExt cx="4281468" cy="4761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19048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9239" y="4094315"/>
            <a:ext cx="3032558" cy="59489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006885" y="3866667"/>
            <a:ext cx="4281468" cy="4761905"/>
            <a:chOff x="7006885" y="3866667"/>
            <a:chExt cx="4281468" cy="4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885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7087" y="4094315"/>
            <a:ext cx="2593064" cy="59489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22" y="4553922"/>
            <a:ext cx="4281468" cy="363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NIPPON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5" y="4553921"/>
            <a:ext cx="4281468" cy="3561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일본여행 토막상식] 이나리 신사 | MATCHA -일본 여행 웹 매거진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048" y="4553922"/>
            <a:ext cx="4281468" cy="3561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9707" y="2235021"/>
            <a:ext cx="8940077" cy="115562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94722" y="3866667"/>
            <a:ext cx="4281468" cy="4761905"/>
            <a:chOff x="2194722" y="3866667"/>
            <a:chExt cx="4281468" cy="4761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722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4925" y="4094315"/>
            <a:ext cx="3072347" cy="105834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819048" y="3866667"/>
            <a:ext cx="4281468" cy="4761905"/>
            <a:chOff x="11819048" y="3866667"/>
            <a:chExt cx="4281468" cy="4761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19048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9239" y="4094315"/>
            <a:ext cx="3299027" cy="59489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006885" y="3866667"/>
            <a:ext cx="4281468" cy="4761905"/>
            <a:chOff x="7006885" y="3866667"/>
            <a:chExt cx="4281468" cy="4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6885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7087" y="4094315"/>
            <a:ext cx="3072347" cy="59489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7170" name="Picture 2" descr="일본여행 단어 사전「신도(神道)」 | MATCHA -일본 여행 웹 매거진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5" y="4533900"/>
            <a:ext cx="4281468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美 &amp;quot;집단자위권은 일본 국민과 정부가 결정할 사안&amp;quot; | 연합뉴스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8"/>
          <a:stretch/>
        </p:blipFill>
        <p:spPr bwMode="auto">
          <a:xfrm>
            <a:off x="2158069" y="5086912"/>
            <a:ext cx="4318121" cy="3028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일본, 도쿄, 시부야, 일본어, 건물, 군중, 사람들, 쇼핑, 도로, 접합, 쇼핑 센터 | Pikis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048" y="4533901"/>
            <a:ext cx="4281468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1153" y="4294301"/>
            <a:ext cx="7381209" cy="148913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208076" y="5513910"/>
            <a:ext cx="7817486" cy="78852"/>
            <a:chOff x="7804632" y="5129239"/>
            <a:chExt cx="7817486" cy="7885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7804632" y="5129239"/>
              <a:ext cx="7817486" cy="78852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33476" y="7606730"/>
            <a:ext cx="6140323" cy="65926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80266" y="1515142"/>
            <a:ext cx="19046245" cy="311365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20200" y="5881763"/>
            <a:ext cx="6140323" cy="65926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08076" y="6793916"/>
            <a:ext cx="2306209" cy="65926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20198" y="8426510"/>
            <a:ext cx="4223266" cy="659260"/>
          </a:xfrm>
          <a:prstGeom prst="rect">
            <a:avLst/>
          </a:prstGeom>
        </p:spPr>
      </p:pic>
      <p:pic>
        <p:nvPicPr>
          <p:cNvPr id="8194" name="Picture 2" descr="일본 신사와 절에서 참배하는 방법의 차이점 | tsunagu Jap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4300"/>
            <a:ext cx="7143750" cy="479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2483" y="1489763"/>
            <a:ext cx="1976240" cy="58146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363687" y="2152367"/>
            <a:ext cx="1558340" cy="6666694"/>
            <a:chOff x="8363687" y="2152367"/>
            <a:chExt cx="1558340" cy="666669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980000">
              <a:off x="8363687" y="2152367"/>
              <a:ext cx="1558340" cy="666669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91" y="2523890"/>
            <a:ext cx="1976240" cy="764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9707" y="2235021"/>
            <a:ext cx="10477715" cy="115562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94722" y="3866667"/>
            <a:ext cx="4281468" cy="4761905"/>
            <a:chOff x="2194722" y="3866667"/>
            <a:chExt cx="4281468" cy="4761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722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6410" y="7481087"/>
            <a:ext cx="3389406" cy="49444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4925" y="4094315"/>
            <a:ext cx="2420040" cy="5948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819048" y="3866667"/>
            <a:ext cx="4281468" cy="4761905"/>
            <a:chOff x="11819048" y="3866667"/>
            <a:chExt cx="4281468" cy="476190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19048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220763" y="7481087"/>
            <a:ext cx="3498438" cy="49444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99239" y="4094315"/>
            <a:ext cx="2286805" cy="59489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006885" y="3866667"/>
            <a:ext cx="4281468" cy="4761905"/>
            <a:chOff x="7006885" y="3866667"/>
            <a:chExt cx="4281468" cy="476190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885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08572" y="7481087"/>
            <a:ext cx="2638160" cy="49444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7087" y="4094315"/>
            <a:ext cx="2420040" cy="59489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22" y="4689208"/>
            <a:ext cx="4297680" cy="258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6" y="4689207"/>
            <a:ext cx="4281468" cy="2791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048" y="4689206"/>
            <a:ext cx="4281468" cy="279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9803" y="4171867"/>
            <a:ext cx="3721135" cy="6043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981707" y="3746932"/>
            <a:ext cx="3784137" cy="63443"/>
            <a:chOff x="7335429" y="3746933"/>
            <a:chExt cx="3784137" cy="634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7335429" y="3746933"/>
              <a:ext cx="3784137" cy="634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3695" y="7131908"/>
            <a:ext cx="3593311" cy="60467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32290" y="2938165"/>
            <a:ext cx="3816123" cy="3816123"/>
            <a:chOff x="1241854" y="4386984"/>
            <a:chExt cx="3816123" cy="38161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1854" y="4386984"/>
              <a:ext cx="3816123" cy="381612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39785" y="3188034"/>
            <a:ext cx="2905812" cy="379105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8417" y="4467157"/>
            <a:ext cx="1636720" cy="173995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32184" y="3098010"/>
            <a:ext cx="3133975" cy="64187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495975" y="4171868"/>
            <a:ext cx="476228" cy="508128"/>
            <a:chOff x="6101417" y="6127885"/>
            <a:chExt cx="476228" cy="50812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1417" y="6127885"/>
              <a:ext cx="476228" cy="50812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39803" y="4882600"/>
            <a:ext cx="3987660" cy="60432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07049" y="3098011"/>
            <a:ext cx="2612337" cy="64187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356571" y="3746933"/>
            <a:ext cx="3784137" cy="63443"/>
            <a:chOff x="12356571" y="3746933"/>
            <a:chExt cx="3784137" cy="634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12356571" y="3746933"/>
              <a:ext cx="3784137" cy="6344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314668" y="4171868"/>
            <a:ext cx="3281809" cy="60432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314668" y="4868953"/>
            <a:ext cx="3935429" cy="6043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601953" y="5835984"/>
            <a:ext cx="8957520" cy="2504448"/>
            <a:chOff x="7335429" y="6451697"/>
            <a:chExt cx="8957520" cy="2504448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35429" y="6451697"/>
              <a:ext cx="8957520" cy="2504448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71030" y="6527393"/>
            <a:ext cx="7112865" cy="12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</Words>
  <Application>Microsoft Office PowerPoint</Application>
  <PresentationFormat>사용자 지정</PresentationFormat>
  <Paragraphs>1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조영서</cp:lastModifiedBy>
  <cp:revision>33</cp:revision>
  <dcterms:created xsi:type="dcterms:W3CDTF">2021-09-30T03:23:00Z</dcterms:created>
  <dcterms:modified xsi:type="dcterms:W3CDTF">2021-10-20T03:00:01Z</dcterms:modified>
</cp:coreProperties>
</file>