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69" r:id="rId4"/>
    <p:sldId id="275" r:id="rId5"/>
    <p:sldId id="276" r:id="rId6"/>
    <p:sldId id="283" r:id="rId7"/>
    <p:sldId id="281" r:id="rId8"/>
    <p:sldId id="270" r:id="rId9"/>
    <p:sldId id="282" r:id="rId10"/>
    <p:sldId id="284" r:id="rId11"/>
    <p:sldId id="265" r:id="rId12"/>
    <p:sldId id="285" r:id="rId13"/>
    <p:sldId id="268" r:id="rId14"/>
    <p:sldId id="279" r:id="rId15"/>
    <p:sldId id="280" r:id="rId16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05BD133F-2A98-48E8-8FE5-A295708B98A6}">
          <p14:sldIdLst>
            <p14:sldId id="256"/>
            <p14:sldId id="274"/>
            <p14:sldId id="269"/>
            <p14:sldId id="275"/>
            <p14:sldId id="276"/>
            <p14:sldId id="283"/>
            <p14:sldId id="281"/>
            <p14:sldId id="270"/>
            <p14:sldId id="282"/>
            <p14:sldId id="284"/>
            <p14:sldId id="265"/>
            <p14:sldId id="285"/>
            <p14:sldId id="268"/>
            <p14:sldId id="279"/>
            <p14:sldId id="280"/>
          </p14:sldIdLst>
        </p14:section>
        <p14:section name="기본 구역" id="{5F4E3FAB-4BAB-4E16-8290-B7246D9E386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78" y="72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92" y="102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85DA0-640B-4581-9583-D51A1630EC81}" type="doc">
      <dgm:prSet loTypeId="urn:microsoft.com/office/officeart/2005/8/layout/vList5#1" loCatId="list" qsTypeId="urn:microsoft.com/office/officeart/2005/8/quickstyle/simple2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482E535-4EF6-4823-AC81-BB5E4231A0E7}">
      <dgm:prSet/>
      <dgm:spPr/>
      <dgm:t>
        <a:bodyPr/>
        <a:lstStyle/>
        <a:p>
          <a:r>
            <a:rPr lang="ko-KR" dirty="0" err="1"/>
            <a:t>미디어믹스란</a:t>
          </a:r>
          <a:endParaRPr lang="ko-KR" dirty="0"/>
        </a:p>
      </dgm:t>
    </dgm:pt>
    <dgm:pt modelId="{5A94FC4A-71CE-49C3-A631-638C7D5F3A8F}" type="parTrans" cxnId="{610E367A-835D-4FD3-A0F1-76A43512A8A8}">
      <dgm:prSet/>
      <dgm:spPr/>
      <dgm:t>
        <a:bodyPr/>
        <a:lstStyle/>
        <a:p>
          <a:endParaRPr lang="en-US"/>
        </a:p>
      </dgm:t>
    </dgm:pt>
    <dgm:pt modelId="{BE0AF59A-504E-4DBE-9C88-B5FB5DDC9CAD}" type="sibTrans" cxnId="{610E367A-835D-4FD3-A0F1-76A43512A8A8}">
      <dgm:prSet/>
      <dgm:spPr/>
      <dgm:t>
        <a:bodyPr/>
        <a:lstStyle/>
        <a:p>
          <a:endParaRPr lang="en-US"/>
        </a:p>
      </dgm:t>
    </dgm:pt>
    <dgm:pt modelId="{5FA40F41-FCB8-48D0-965F-31A668697FE0}">
      <dgm:prSet/>
      <dgm:spPr/>
      <dgm:t>
        <a:bodyPr/>
        <a:lstStyle/>
        <a:p>
          <a:r>
            <a:rPr lang="ko-KR"/>
            <a:t>2차 대전의 향수</a:t>
          </a:r>
        </a:p>
      </dgm:t>
    </dgm:pt>
    <dgm:pt modelId="{A33E0F05-7917-4926-955E-F8BA2BE16DA1}" type="parTrans" cxnId="{9F7A6CC3-8C57-40C0-B495-6717A8050E84}">
      <dgm:prSet/>
      <dgm:spPr/>
      <dgm:t>
        <a:bodyPr/>
        <a:lstStyle/>
        <a:p>
          <a:endParaRPr lang="en-US"/>
        </a:p>
      </dgm:t>
    </dgm:pt>
    <dgm:pt modelId="{3607CB8B-A9C9-4550-BBCD-2108F33318C2}" type="sibTrans" cxnId="{9F7A6CC3-8C57-40C0-B495-6717A8050E84}">
      <dgm:prSet/>
      <dgm:spPr/>
      <dgm:t>
        <a:bodyPr/>
        <a:lstStyle/>
        <a:p>
          <a:endParaRPr lang="en-US"/>
        </a:p>
      </dgm:t>
    </dgm:pt>
    <dgm:pt modelId="{17D86E2A-8055-45DB-A1D2-B60B1F4DE110}" type="pres">
      <dgm:prSet presAssocID="{21185DA0-640B-4581-9583-D51A1630EC81}" presName="Name0" presStyleCnt="0">
        <dgm:presLayoutVars>
          <dgm:dir/>
          <dgm:animLvl val="lvl"/>
          <dgm:resizeHandles val="exact"/>
        </dgm:presLayoutVars>
      </dgm:prSet>
      <dgm:spPr/>
    </dgm:pt>
    <dgm:pt modelId="{4E1DBC65-E4B3-4887-9CC6-2638687C35CF}" type="pres">
      <dgm:prSet presAssocID="{6482E535-4EF6-4823-AC81-BB5E4231A0E7}" presName="linNode" presStyleCnt="0"/>
      <dgm:spPr/>
    </dgm:pt>
    <dgm:pt modelId="{B756B19B-9380-4D85-ADE5-72FAE9459EB8}" type="pres">
      <dgm:prSet presAssocID="{6482E535-4EF6-4823-AC81-BB5E4231A0E7}" presName="parentText" presStyleLbl="node1" presStyleIdx="0" presStyleCnt="2" custScaleX="354500" custLinFactNeighborX="-76720">
        <dgm:presLayoutVars>
          <dgm:chMax val="1"/>
          <dgm:bulletEnabled val="1"/>
        </dgm:presLayoutVars>
      </dgm:prSet>
      <dgm:spPr/>
    </dgm:pt>
    <dgm:pt modelId="{96B41A83-8485-4805-9017-142F77F323E0}" type="pres">
      <dgm:prSet presAssocID="{BE0AF59A-504E-4DBE-9C88-B5FB5DDC9CAD}" presName="sp" presStyleCnt="0"/>
      <dgm:spPr/>
    </dgm:pt>
    <dgm:pt modelId="{5FA1B096-EAC6-40E2-AADF-AA0B01DAEBB1}" type="pres">
      <dgm:prSet presAssocID="{5FA40F41-FCB8-48D0-965F-31A668697FE0}" presName="linNode" presStyleCnt="0"/>
      <dgm:spPr/>
    </dgm:pt>
    <dgm:pt modelId="{C53BF69A-A912-4865-8C43-99B566E1D57C}" type="pres">
      <dgm:prSet presAssocID="{5FA40F41-FCB8-48D0-965F-31A668697FE0}" presName="parentText" presStyleLbl="node1" presStyleIdx="1" presStyleCnt="2" custScaleX="277778" custLinFactNeighborX="-366" custLinFactNeighborY="2094">
        <dgm:presLayoutVars>
          <dgm:chMax val="1"/>
          <dgm:bulletEnabled val="1"/>
        </dgm:presLayoutVars>
      </dgm:prSet>
      <dgm:spPr/>
    </dgm:pt>
  </dgm:ptLst>
  <dgm:cxnLst>
    <dgm:cxn modelId="{927E6B3F-A23B-4C87-AB24-FDBB39E47440}" type="presOf" srcId="{5FA40F41-FCB8-48D0-965F-31A668697FE0}" destId="{C53BF69A-A912-4865-8C43-99B566E1D57C}" srcOrd="0" destOrd="0" presId="urn:microsoft.com/office/officeart/2005/8/layout/vList5#1"/>
    <dgm:cxn modelId="{A0662C4B-BE89-4496-BEBB-DEFD2C433FD9}" type="presOf" srcId="{6482E535-4EF6-4823-AC81-BB5E4231A0E7}" destId="{B756B19B-9380-4D85-ADE5-72FAE9459EB8}" srcOrd="0" destOrd="0" presId="urn:microsoft.com/office/officeart/2005/8/layout/vList5#1"/>
    <dgm:cxn modelId="{610E367A-835D-4FD3-A0F1-76A43512A8A8}" srcId="{21185DA0-640B-4581-9583-D51A1630EC81}" destId="{6482E535-4EF6-4823-AC81-BB5E4231A0E7}" srcOrd="0" destOrd="0" parTransId="{5A94FC4A-71CE-49C3-A631-638C7D5F3A8F}" sibTransId="{BE0AF59A-504E-4DBE-9C88-B5FB5DDC9CAD}"/>
    <dgm:cxn modelId="{9F7A6CC3-8C57-40C0-B495-6717A8050E84}" srcId="{21185DA0-640B-4581-9583-D51A1630EC81}" destId="{5FA40F41-FCB8-48D0-965F-31A668697FE0}" srcOrd="1" destOrd="0" parTransId="{A33E0F05-7917-4926-955E-F8BA2BE16DA1}" sibTransId="{3607CB8B-A9C9-4550-BBCD-2108F33318C2}"/>
    <dgm:cxn modelId="{640607FC-CC33-4661-A7D3-B1C417486947}" type="presOf" srcId="{21185DA0-640B-4581-9583-D51A1630EC81}" destId="{17D86E2A-8055-45DB-A1D2-B60B1F4DE110}" srcOrd="0" destOrd="0" presId="urn:microsoft.com/office/officeart/2005/8/layout/vList5#1"/>
    <dgm:cxn modelId="{F0B07E61-4E8A-45A2-AF70-7C1BDFAE737B}" type="presParOf" srcId="{17D86E2A-8055-45DB-A1D2-B60B1F4DE110}" destId="{4E1DBC65-E4B3-4887-9CC6-2638687C35CF}" srcOrd="0" destOrd="0" presId="urn:microsoft.com/office/officeart/2005/8/layout/vList5#1"/>
    <dgm:cxn modelId="{3885AB03-DC40-47C9-8510-983203F9DF12}" type="presParOf" srcId="{4E1DBC65-E4B3-4887-9CC6-2638687C35CF}" destId="{B756B19B-9380-4D85-ADE5-72FAE9459EB8}" srcOrd="0" destOrd="0" presId="urn:microsoft.com/office/officeart/2005/8/layout/vList5#1"/>
    <dgm:cxn modelId="{A420F327-1918-40DA-940C-AE677BB02BC6}" type="presParOf" srcId="{17D86E2A-8055-45DB-A1D2-B60B1F4DE110}" destId="{96B41A83-8485-4805-9017-142F77F323E0}" srcOrd="1" destOrd="0" presId="urn:microsoft.com/office/officeart/2005/8/layout/vList5#1"/>
    <dgm:cxn modelId="{B0CB97D9-A847-41A2-9009-D223D4C126F0}" type="presParOf" srcId="{17D86E2A-8055-45DB-A1D2-B60B1F4DE110}" destId="{5FA1B096-EAC6-40E2-AADF-AA0B01DAEBB1}" srcOrd="2" destOrd="0" presId="urn:microsoft.com/office/officeart/2005/8/layout/vList5#1"/>
    <dgm:cxn modelId="{92A2FBCA-50D2-4DB8-9B5D-ACC1C81EAB46}" type="presParOf" srcId="{5FA1B096-EAC6-40E2-AADF-AA0B01DAEBB1}" destId="{C53BF69A-A912-4865-8C43-99B566E1D57C}" srcOrd="0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03E56-9144-484A-BB99-CD67F8A57404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6E511-C94A-4B02-A1FD-51780574B512}">
      <dgm:prSet/>
      <dgm:spPr/>
      <dgm:t>
        <a:bodyPr/>
        <a:lstStyle/>
        <a:p>
          <a:r>
            <a:rPr lang="ko-KR" dirty="0"/>
            <a:t>현대전보다는 </a:t>
          </a:r>
          <a:r>
            <a:rPr lang="en-US"/>
            <a:t>2</a:t>
          </a:r>
          <a:r>
            <a:rPr lang="ko-KR"/>
            <a:t>차대전기 강한 </a:t>
          </a:r>
          <a:r>
            <a:rPr lang="ko-KR" dirty="0"/>
            <a:t>일본의 모습을 주로 보여줌</a:t>
          </a:r>
          <a:endParaRPr lang="en-US" dirty="0"/>
        </a:p>
      </dgm:t>
    </dgm:pt>
    <dgm:pt modelId="{D5401C30-9816-4684-8E9C-E0146C73AB9F}" type="parTrans" cxnId="{CD2C76F3-D568-410D-96AB-F42C2BA6F767}">
      <dgm:prSet/>
      <dgm:spPr/>
      <dgm:t>
        <a:bodyPr/>
        <a:lstStyle/>
        <a:p>
          <a:endParaRPr lang="en-US"/>
        </a:p>
      </dgm:t>
    </dgm:pt>
    <dgm:pt modelId="{3E51FFF3-8BDF-4DD6-8181-73BC6E168B38}" type="sibTrans" cxnId="{CD2C76F3-D568-410D-96AB-F42C2BA6F767}">
      <dgm:prSet/>
      <dgm:spPr/>
      <dgm:t>
        <a:bodyPr/>
        <a:lstStyle/>
        <a:p>
          <a:endParaRPr lang="en-US"/>
        </a:p>
      </dgm:t>
    </dgm:pt>
    <dgm:pt modelId="{75131149-3806-48D0-9821-6569A3C8F6D4}">
      <dgm:prSet/>
      <dgm:spPr/>
      <dgm:t>
        <a:bodyPr/>
        <a:lstStyle/>
        <a:p>
          <a:r>
            <a:rPr lang="ko-KR" altLang="en-US" dirty="0"/>
            <a:t>전범국이 아닌 </a:t>
          </a:r>
          <a:r>
            <a:rPr lang="ko-KR" altLang="en-US" dirty="0" err="1"/>
            <a:t>패전국으로써의</a:t>
          </a:r>
          <a:r>
            <a:rPr lang="ko-KR" altLang="en-US" dirty="0"/>
            <a:t> 이미지를 강조함</a:t>
          </a:r>
          <a:endParaRPr lang="en-US" dirty="0"/>
        </a:p>
      </dgm:t>
    </dgm:pt>
    <dgm:pt modelId="{270DC3E8-8DE0-4D6F-86EC-3B3685E32A0E}" type="parTrans" cxnId="{CD1753CD-3A66-4636-8CC4-82DD30056C98}">
      <dgm:prSet/>
      <dgm:spPr/>
      <dgm:t>
        <a:bodyPr/>
        <a:lstStyle/>
        <a:p>
          <a:endParaRPr lang="en-US"/>
        </a:p>
      </dgm:t>
    </dgm:pt>
    <dgm:pt modelId="{CEA20114-37DA-43C7-B61A-4E6D1D1741EE}" type="sibTrans" cxnId="{CD1753CD-3A66-4636-8CC4-82DD30056C98}">
      <dgm:prSet/>
      <dgm:spPr/>
      <dgm:t>
        <a:bodyPr/>
        <a:lstStyle/>
        <a:p>
          <a:endParaRPr lang="en-US"/>
        </a:p>
      </dgm:t>
    </dgm:pt>
    <dgm:pt modelId="{82A53273-AE7B-4074-877E-E19D0A1887D5}">
      <dgm:prSet/>
      <dgm:spPr/>
      <dgm:t>
        <a:bodyPr/>
        <a:lstStyle/>
        <a:p>
          <a:r>
            <a:rPr lang="ko-KR" dirty="0"/>
            <a:t>당시 세계적으로도 몹시 강했던 일본제국의 </a:t>
          </a:r>
          <a:r>
            <a:rPr lang="ko-KR" altLang="en-US" dirty="0"/>
            <a:t>군대를</a:t>
          </a:r>
          <a:r>
            <a:rPr lang="ko-KR" dirty="0"/>
            <a:t> 주로 등장시킴</a:t>
          </a:r>
          <a:endParaRPr lang="en-US" dirty="0"/>
        </a:p>
      </dgm:t>
    </dgm:pt>
    <dgm:pt modelId="{4701294C-BFF4-4914-A38C-4F3B584D20C5}" type="parTrans" cxnId="{645F8A61-F6FA-468B-BEC2-6BC27287754C}">
      <dgm:prSet/>
      <dgm:spPr/>
      <dgm:t>
        <a:bodyPr/>
        <a:lstStyle/>
        <a:p>
          <a:pPr latinLnBrk="1"/>
          <a:endParaRPr lang="ko-KR" altLang="en-US"/>
        </a:p>
      </dgm:t>
    </dgm:pt>
    <dgm:pt modelId="{7C465612-F8A4-43EE-ADBB-AB2ABFB574A8}" type="sibTrans" cxnId="{645F8A61-F6FA-468B-BEC2-6BC27287754C}">
      <dgm:prSet/>
      <dgm:spPr/>
      <dgm:t>
        <a:bodyPr/>
        <a:lstStyle/>
        <a:p>
          <a:pPr latinLnBrk="1"/>
          <a:endParaRPr lang="ko-KR" altLang="en-US"/>
        </a:p>
      </dgm:t>
    </dgm:pt>
    <dgm:pt modelId="{47B598CA-78F8-4E34-8216-A1918C915263}" type="pres">
      <dgm:prSet presAssocID="{8B503E56-9144-484A-BB99-CD67F8A57404}" presName="cycle" presStyleCnt="0">
        <dgm:presLayoutVars>
          <dgm:dir/>
          <dgm:resizeHandles val="exact"/>
        </dgm:presLayoutVars>
      </dgm:prSet>
      <dgm:spPr/>
    </dgm:pt>
    <dgm:pt modelId="{85BA4FB1-883F-4134-908A-AA81CEB93429}" type="pres">
      <dgm:prSet presAssocID="{44F6E511-C94A-4B02-A1FD-51780574B512}" presName="node" presStyleLbl="node1" presStyleIdx="0" presStyleCnt="3" custScaleX="149630" custScaleY="183623">
        <dgm:presLayoutVars>
          <dgm:bulletEnabled val="1"/>
        </dgm:presLayoutVars>
      </dgm:prSet>
      <dgm:spPr/>
    </dgm:pt>
    <dgm:pt modelId="{4902768B-120F-4BF4-AB49-97D0BFC78845}" type="pres">
      <dgm:prSet presAssocID="{44F6E511-C94A-4B02-A1FD-51780574B512}" presName="spNode" presStyleCnt="0"/>
      <dgm:spPr/>
    </dgm:pt>
    <dgm:pt modelId="{5B7E863A-82ED-4354-8FB1-14466172DC58}" type="pres">
      <dgm:prSet presAssocID="{3E51FFF3-8BDF-4DD6-8181-73BC6E168B38}" presName="sibTrans" presStyleLbl="sibTrans1D1" presStyleIdx="0" presStyleCnt="3"/>
      <dgm:spPr/>
    </dgm:pt>
    <dgm:pt modelId="{CBA54C01-5AF8-4237-96E6-410820DB0261}" type="pres">
      <dgm:prSet presAssocID="{75131149-3806-48D0-9821-6569A3C8F6D4}" presName="node" presStyleLbl="node1" presStyleIdx="1" presStyleCnt="3" custScaleX="125184" custScaleY="149981">
        <dgm:presLayoutVars>
          <dgm:bulletEnabled val="1"/>
        </dgm:presLayoutVars>
      </dgm:prSet>
      <dgm:spPr/>
    </dgm:pt>
    <dgm:pt modelId="{39A855BA-1916-460C-B9B1-3EA09BC43F22}" type="pres">
      <dgm:prSet presAssocID="{75131149-3806-48D0-9821-6569A3C8F6D4}" presName="spNode" presStyleCnt="0"/>
      <dgm:spPr/>
    </dgm:pt>
    <dgm:pt modelId="{CE05F08E-6A80-4342-8802-7E89B0F68148}" type="pres">
      <dgm:prSet presAssocID="{CEA20114-37DA-43C7-B61A-4E6D1D1741EE}" presName="sibTrans" presStyleLbl="sibTrans1D1" presStyleIdx="1" presStyleCnt="3"/>
      <dgm:spPr/>
    </dgm:pt>
    <dgm:pt modelId="{435F245B-DD9D-4B8B-8752-D1CB63BD4AF3}" type="pres">
      <dgm:prSet presAssocID="{82A53273-AE7B-4074-877E-E19D0A1887D5}" presName="node" presStyleLbl="node1" presStyleIdx="2" presStyleCnt="3" custScaleX="156269" custScaleY="149981">
        <dgm:presLayoutVars>
          <dgm:bulletEnabled val="1"/>
        </dgm:presLayoutVars>
      </dgm:prSet>
      <dgm:spPr/>
    </dgm:pt>
    <dgm:pt modelId="{2C8AC846-45AE-4698-85CC-26146FE22EE8}" type="pres">
      <dgm:prSet presAssocID="{82A53273-AE7B-4074-877E-E19D0A1887D5}" presName="spNode" presStyleCnt="0"/>
      <dgm:spPr/>
    </dgm:pt>
    <dgm:pt modelId="{61853D34-AF50-4F51-84BF-4CDFD84A714B}" type="pres">
      <dgm:prSet presAssocID="{7C465612-F8A4-43EE-ADBB-AB2ABFB574A8}" presName="sibTrans" presStyleLbl="sibTrans1D1" presStyleIdx="2" presStyleCnt="3"/>
      <dgm:spPr/>
    </dgm:pt>
  </dgm:ptLst>
  <dgm:cxnLst>
    <dgm:cxn modelId="{645F8A61-F6FA-468B-BEC2-6BC27287754C}" srcId="{8B503E56-9144-484A-BB99-CD67F8A57404}" destId="{82A53273-AE7B-4074-877E-E19D0A1887D5}" srcOrd="2" destOrd="0" parTransId="{4701294C-BFF4-4914-A38C-4F3B584D20C5}" sibTransId="{7C465612-F8A4-43EE-ADBB-AB2ABFB574A8}"/>
    <dgm:cxn modelId="{74E97A4B-F416-4B8E-9E7C-02F7951BEC61}" type="presOf" srcId="{3E51FFF3-8BDF-4DD6-8181-73BC6E168B38}" destId="{5B7E863A-82ED-4354-8FB1-14466172DC58}" srcOrd="0" destOrd="0" presId="urn:microsoft.com/office/officeart/2005/8/layout/cycle6"/>
    <dgm:cxn modelId="{C25DFA72-445F-4AE1-82C9-C495C10D39D6}" type="presOf" srcId="{75131149-3806-48D0-9821-6569A3C8F6D4}" destId="{CBA54C01-5AF8-4237-96E6-410820DB0261}" srcOrd="0" destOrd="0" presId="urn:microsoft.com/office/officeart/2005/8/layout/cycle6"/>
    <dgm:cxn modelId="{51F51182-D958-4EF3-BF74-005898C511CF}" type="presOf" srcId="{82A53273-AE7B-4074-877E-E19D0A1887D5}" destId="{435F245B-DD9D-4B8B-8752-D1CB63BD4AF3}" srcOrd="0" destOrd="0" presId="urn:microsoft.com/office/officeart/2005/8/layout/cycle6"/>
    <dgm:cxn modelId="{A0720985-2F71-4253-BB23-5E0578629F11}" type="presOf" srcId="{CEA20114-37DA-43C7-B61A-4E6D1D1741EE}" destId="{CE05F08E-6A80-4342-8802-7E89B0F68148}" srcOrd="0" destOrd="0" presId="urn:microsoft.com/office/officeart/2005/8/layout/cycle6"/>
    <dgm:cxn modelId="{C1F6D9B8-709C-4052-9388-ACC658425788}" type="presOf" srcId="{8B503E56-9144-484A-BB99-CD67F8A57404}" destId="{47B598CA-78F8-4E34-8216-A1918C915263}" srcOrd="0" destOrd="0" presId="urn:microsoft.com/office/officeart/2005/8/layout/cycle6"/>
    <dgm:cxn modelId="{CD1753CD-3A66-4636-8CC4-82DD30056C98}" srcId="{8B503E56-9144-484A-BB99-CD67F8A57404}" destId="{75131149-3806-48D0-9821-6569A3C8F6D4}" srcOrd="1" destOrd="0" parTransId="{270DC3E8-8DE0-4D6F-86EC-3B3685E32A0E}" sibTransId="{CEA20114-37DA-43C7-B61A-4E6D1D1741EE}"/>
    <dgm:cxn modelId="{B85F9ED0-F2C7-46F8-B892-BA697EC9E590}" type="presOf" srcId="{44F6E511-C94A-4B02-A1FD-51780574B512}" destId="{85BA4FB1-883F-4134-908A-AA81CEB93429}" srcOrd="0" destOrd="0" presId="urn:microsoft.com/office/officeart/2005/8/layout/cycle6"/>
    <dgm:cxn modelId="{F55865F1-2435-4AC4-8FB9-232F0E86308E}" type="presOf" srcId="{7C465612-F8A4-43EE-ADBB-AB2ABFB574A8}" destId="{61853D34-AF50-4F51-84BF-4CDFD84A714B}" srcOrd="0" destOrd="0" presId="urn:microsoft.com/office/officeart/2005/8/layout/cycle6"/>
    <dgm:cxn modelId="{CD2C76F3-D568-410D-96AB-F42C2BA6F767}" srcId="{8B503E56-9144-484A-BB99-CD67F8A57404}" destId="{44F6E511-C94A-4B02-A1FD-51780574B512}" srcOrd="0" destOrd="0" parTransId="{D5401C30-9816-4684-8E9C-E0146C73AB9F}" sibTransId="{3E51FFF3-8BDF-4DD6-8181-73BC6E168B38}"/>
    <dgm:cxn modelId="{C992A99A-84AF-42AE-A069-7D4C0410617A}" type="presParOf" srcId="{47B598CA-78F8-4E34-8216-A1918C915263}" destId="{85BA4FB1-883F-4134-908A-AA81CEB93429}" srcOrd="0" destOrd="0" presId="urn:microsoft.com/office/officeart/2005/8/layout/cycle6"/>
    <dgm:cxn modelId="{393A0DF2-DBB7-4B36-AD12-6A6C1755C7A7}" type="presParOf" srcId="{47B598CA-78F8-4E34-8216-A1918C915263}" destId="{4902768B-120F-4BF4-AB49-97D0BFC78845}" srcOrd="1" destOrd="0" presId="urn:microsoft.com/office/officeart/2005/8/layout/cycle6"/>
    <dgm:cxn modelId="{E5F371A8-9B0C-4EA2-98C5-0646B80E6E52}" type="presParOf" srcId="{47B598CA-78F8-4E34-8216-A1918C915263}" destId="{5B7E863A-82ED-4354-8FB1-14466172DC58}" srcOrd="2" destOrd="0" presId="urn:microsoft.com/office/officeart/2005/8/layout/cycle6"/>
    <dgm:cxn modelId="{77320985-B012-46D0-8BFF-AEA79D8D6E19}" type="presParOf" srcId="{47B598CA-78F8-4E34-8216-A1918C915263}" destId="{CBA54C01-5AF8-4237-96E6-410820DB0261}" srcOrd="3" destOrd="0" presId="urn:microsoft.com/office/officeart/2005/8/layout/cycle6"/>
    <dgm:cxn modelId="{A28538E0-C742-4A3D-842C-8005AA7FD27C}" type="presParOf" srcId="{47B598CA-78F8-4E34-8216-A1918C915263}" destId="{39A855BA-1916-460C-B9B1-3EA09BC43F22}" srcOrd="4" destOrd="0" presId="urn:microsoft.com/office/officeart/2005/8/layout/cycle6"/>
    <dgm:cxn modelId="{A40B1723-D3E1-4149-92FD-6175FA22B6CB}" type="presParOf" srcId="{47B598CA-78F8-4E34-8216-A1918C915263}" destId="{CE05F08E-6A80-4342-8802-7E89B0F68148}" srcOrd="5" destOrd="0" presId="urn:microsoft.com/office/officeart/2005/8/layout/cycle6"/>
    <dgm:cxn modelId="{74A5AE6B-98CB-40F8-A746-7C1BFFE51B66}" type="presParOf" srcId="{47B598CA-78F8-4E34-8216-A1918C915263}" destId="{435F245B-DD9D-4B8B-8752-D1CB63BD4AF3}" srcOrd="6" destOrd="0" presId="urn:microsoft.com/office/officeart/2005/8/layout/cycle6"/>
    <dgm:cxn modelId="{28759724-D192-422F-9D64-A039F5971554}" type="presParOf" srcId="{47B598CA-78F8-4E34-8216-A1918C915263}" destId="{2C8AC846-45AE-4698-85CC-26146FE22EE8}" srcOrd="7" destOrd="0" presId="urn:microsoft.com/office/officeart/2005/8/layout/cycle6"/>
    <dgm:cxn modelId="{C75902AF-1DEF-4A53-8C03-A46CB281BE5E}" type="presParOf" srcId="{47B598CA-78F8-4E34-8216-A1918C915263}" destId="{61853D34-AF50-4F51-84BF-4CDFD84A714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03E56-9144-484A-BB99-CD67F8A57404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6E511-C94A-4B02-A1FD-51780574B512}">
      <dgm:prSet/>
      <dgm:spPr/>
      <dgm:t>
        <a:bodyPr/>
        <a:lstStyle/>
        <a:p>
          <a:r>
            <a:rPr lang="ko-KR" altLang="en-US" dirty="0"/>
            <a:t>군대의 모습 보다는 병기를 주로 부각</a:t>
          </a:r>
          <a:endParaRPr lang="en-US" dirty="0"/>
        </a:p>
      </dgm:t>
    </dgm:pt>
    <dgm:pt modelId="{D5401C30-9816-4684-8E9C-E0146C73AB9F}" type="parTrans" cxnId="{CD2C76F3-D568-410D-96AB-F42C2BA6F767}">
      <dgm:prSet/>
      <dgm:spPr/>
      <dgm:t>
        <a:bodyPr/>
        <a:lstStyle/>
        <a:p>
          <a:endParaRPr lang="en-US"/>
        </a:p>
      </dgm:t>
    </dgm:pt>
    <dgm:pt modelId="{3E51FFF3-8BDF-4DD6-8181-73BC6E168B38}" type="sibTrans" cxnId="{CD2C76F3-D568-410D-96AB-F42C2BA6F767}">
      <dgm:prSet/>
      <dgm:spPr/>
      <dgm:t>
        <a:bodyPr/>
        <a:lstStyle/>
        <a:p>
          <a:endParaRPr lang="en-US"/>
        </a:p>
      </dgm:t>
    </dgm:pt>
    <dgm:pt modelId="{75131149-3806-48D0-9821-6569A3C8F6D4}">
      <dgm:prSet/>
      <dgm:spPr/>
      <dgm:t>
        <a:bodyPr/>
        <a:lstStyle/>
        <a:p>
          <a:r>
            <a:rPr lang="ko-KR" altLang="en-US" dirty="0"/>
            <a:t>주로 귀여운 캐릭터나 애니메이션으로 제작함</a:t>
          </a:r>
          <a:endParaRPr lang="en-US" altLang="ko-KR" dirty="0"/>
        </a:p>
      </dgm:t>
    </dgm:pt>
    <dgm:pt modelId="{270DC3E8-8DE0-4D6F-86EC-3B3685E32A0E}" type="parTrans" cxnId="{CD1753CD-3A66-4636-8CC4-82DD30056C98}">
      <dgm:prSet/>
      <dgm:spPr/>
      <dgm:t>
        <a:bodyPr/>
        <a:lstStyle/>
        <a:p>
          <a:endParaRPr lang="en-US"/>
        </a:p>
      </dgm:t>
    </dgm:pt>
    <dgm:pt modelId="{CEA20114-37DA-43C7-B61A-4E6D1D1741EE}" type="sibTrans" cxnId="{CD1753CD-3A66-4636-8CC4-82DD30056C98}">
      <dgm:prSet/>
      <dgm:spPr/>
      <dgm:t>
        <a:bodyPr/>
        <a:lstStyle/>
        <a:p>
          <a:endParaRPr lang="en-US"/>
        </a:p>
      </dgm:t>
    </dgm:pt>
    <dgm:pt modelId="{82A53273-AE7B-4074-877E-E19D0A1887D5}">
      <dgm:prSet/>
      <dgm:spPr/>
      <dgm:t>
        <a:bodyPr/>
        <a:lstStyle/>
        <a:p>
          <a:r>
            <a:rPr lang="en-US" altLang="ko-KR" dirty="0"/>
            <a:t>2</a:t>
          </a:r>
          <a:r>
            <a:rPr lang="ko-KR" altLang="en-US" dirty="0"/>
            <a:t>차대전기의 병기류가 주로 등장함</a:t>
          </a:r>
          <a:endParaRPr lang="en-US" dirty="0"/>
        </a:p>
      </dgm:t>
    </dgm:pt>
    <dgm:pt modelId="{4701294C-BFF4-4914-A38C-4F3B584D20C5}" type="parTrans" cxnId="{645F8A61-F6FA-468B-BEC2-6BC27287754C}">
      <dgm:prSet/>
      <dgm:spPr/>
      <dgm:t>
        <a:bodyPr/>
        <a:lstStyle/>
        <a:p>
          <a:pPr latinLnBrk="1"/>
          <a:endParaRPr lang="ko-KR" altLang="en-US"/>
        </a:p>
      </dgm:t>
    </dgm:pt>
    <dgm:pt modelId="{7C465612-F8A4-43EE-ADBB-AB2ABFB574A8}" type="sibTrans" cxnId="{645F8A61-F6FA-468B-BEC2-6BC27287754C}">
      <dgm:prSet/>
      <dgm:spPr/>
      <dgm:t>
        <a:bodyPr/>
        <a:lstStyle/>
        <a:p>
          <a:pPr latinLnBrk="1"/>
          <a:endParaRPr lang="ko-KR" altLang="en-US"/>
        </a:p>
      </dgm:t>
    </dgm:pt>
    <dgm:pt modelId="{47B598CA-78F8-4E34-8216-A1918C915263}" type="pres">
      <dgm:prSet presAssocID="{8B503E56-9144-484A-BB99-CD67F8A57404}" presName="cycle" presStyleCnt="0">
        <dgm:presLayoutVars>
          <dgm:dir/>
          <dgm:resizeHandles val="exact"/>
        </dgm:presLayoutVars>
      </dgm:prSet>
      <dgm:spPr/>
    </dgm:pt>
    <dgm:pt modelId="{85BA4FB1-883F-4134-908A-AA81CEB93429}" type="pres">
      <dgm:prSet presAssocID="{44F6E511-C94A-4B02-A1FD-51780574B512}" presName="node" presStyleLbl="node1" presStyleIdx="0" presStyleCnt="3" custScaleX="149630" custScaleY="183623" custRadScaleRad="79738" custRadScaleInc="10772">
        <dgm:presLayoutVars>
          <dgm:bulletEnabled val="1"/>
        </dgm:presLayoutVars>
      </dgm:prSet>
      <dgm:spPr/>
    </dgm:pt>
    <dgm:pt modelId="{4902768B-120F-4BF4-AB49-97D0BFC78845}" type="pres">
      <dgm:prSet presAssocID="{44F6E511-C94A-4B02-A1FD-51780574B512}" presName="spNode" presStyleCnt="0"/>
      <dgm:spPr/>
    </dgm:pt>
    <dgm:pt modelId="{5B7E863A-82ED-4354-8FB1-14466172DC58}" type="pres">
      <dgm:prSet presAssocID="{3E51FFF3-8BDF-4DD6-8181-73BC6E168B38}" presName="sibTrans" presStyleLbl="sibTrans1D1" presStyleIdx="0" presStyleCnt="3"/>
      <dgm:spPr/>
    </dgm:pt>
    <dgm:pt modelId="{CBA54C01-5AF8-4237-96E6-410820DB0261}" type="pres">
      <dgm:prSet presAssocID="{75131149-3806-48D0-9821-6569A3C8F6D4}" presName="node" presStyleLbl="node1" presStyleIdx="1" presStyleCnt="3" custScaleX="126524" custScaleY="149981">
        <dgm:presLayoutVars>
          <dgm:bulletEnabled val="1"/>
        </dgm:presLayoutVars>
      </dgm:prSet>
      <dgm:spPr/>
    </dgm:pt>
    <dgm:pt modelId="{39A855BA-1916-460C-B9B1-3EA09BC43F22}" type="pres">
      <dgm:prSet presAssocID="{75131149-3806-48D0-9821-6569A3C8F6D4}" presName="spNode" presStyleCnt="0"/>
      <dgm:spPr/>
    </dgm:pt>
    <dgm:pt modelId="{CE05F08E-6A80-4342-8802-7E89B0F68148}" type="pres">
      <dgm:prSet presAssocID="{CEA20114-37DA-43C7-B61A-4E6D1D1741EE}" presName="sibTrans" presStyleLbl="sibTrans1D1" presStyleIdx="1" presStyleCnt="3"/>
      <dgm:spPr/>
    </dgm:pt>
    <dgm:pt modelId="{435F245B-DD9D-4B8B-8752-D1CB63BD4AF3}" type="pres">
      <dgm:prSet presAssocID="{82A53273-AE7B-4074-877E-E19D0A1887D5}" presName="node" presStyleLbl="node1" presStyleIdx="2" presStyleCnt="3" custScaleX="144002" custScaleY="149981">
        <dgm:presLayoutVars>
          <dgm:bulletEnabled val="1"/>
        </dgm:presLayoutVars>
      </dgm:prSet>
      <dgm:spPr/>
    </dgm:pt>
    <dgm:pt modelId="{2C8AC846-45AE-4698-85CC-26146FE22EE8}" type="pres">
      <dgm:prSet presAssocID="{82A53273-AE7B-4074-877E-E19D0A1887D5}" presName="spNode" presStyleCnt="0"/>
      <dgm:spPr/>
    </dgm:pt>
    <dgm:pt modelId="{61853D34-AF50-4F51-84BF-4CDFD84A714B}" type="pres">
      <dgm:prSet presAssocID="{7C465612-F8A4-43EE-ADBB-AB2ABFB574A8}" presName="sibTrans" presStyleLbl="sibTrans1D1" presStyleIdx="2" presStyleCnt="3"/>
      <dgm:spPr/>
    </dgm:pt>
  </dgm:ptLst>
  <dgm:cxnLst>
    <dgm:cxn modelId="{37B03704-DCDA-4EA8-B5BE-626B3FF266C6}" type="presOf" srcId="{3E51FFF3-8BDF-4DD6-8181-73BC6E168B38}" destId="{5B7E863A-82ED-4354-8FB1-14466172DC58}" srcOrd="0" destOrd="0" presId="urn:microsoft.com/office/officeart/2005/8/layout/cycle6"/>
    <dgm:cxn modelId="{258AEA1D-BF14-4BBA-A52C-F892B33D5347}" type="presOf" srcId="{82A53273-AE7B-4074-877E-E19D0A1887D5}" destId="{435F245B-DD9D-4B8B-8752-D1CB63BD4AF3}" srcOrd="0" destOrd="0" presId="urn:microsoft.com/office/officeart/2005/8/layout/cycle6"/>
    <dgm:cxn modelId="{B87BE75B-6EF7-4A82-9AD8-C1CA7004FE93}" type="presOf" srcId="{75131149-3806-48D0-9821-6569A3C8F6D4}" destId="{CBA54C01-5AF8-4237-96E6-410820DB0261}" srcOrd="0" destOrd="0" presId="urn:microsoft.com/office/officeart/2005/8/layout/cycle6"/>
    <dgm:cxn modelId="{645F8A61-F6FA-468B-BEC2-6BC27287754C}" srcId="{8B503E56-9144-484A-BB99-CD67F8A57404}" destId="{82A53273-AE7B-4074-877E-E19D0A1887D5}" srcOrd="2" destOrd="0" parTransId="{4701294C-BFF4-4914-A38C-4F3B584D20C5}" sibTransId="{7C465612-F8A4-43EE-ADBB-AB2ABFB574A8}"/>
    <dgm:cxn modelId="{0DA3F6A1-D6B9-4BE9-873B-16CBAB4EE3B3}" type="presOf" srcId="{8B503E56-9144-484A-BB99-CD67F8A57404}" destId="{47B598CA-78F8-4E34-8216-A1918C915263}" srcOrd="0" destOrd="0" presId="urn:microsoft.com/office/officeart/2005/8/layout/cycle6"/>
    <dgm:cxn modelId="{43D3EFB1-F27A-49DF-B7BE-E2C49A66217B}" type="presOf" srcId="{44F6E511-C94A-4B02-A1FD-51780574B512}" destId="{85BA4FB1-883F-4134-908A-AA81CEB93429}" srcOrd="0" destOrd="0" presId="urn:microsoft.com/office/officeart/2005/8/layout/cycle6"/>
    <dgm:cxn modelId="{867B66B4-9C04-499A-9F36-E8CF6B6719A6}" type="presOf" srcId="{CEA20114-37DA-43C7-B61A-4E6D1D1741EE}" destId="{CE05F08E-6A80-4342-8802-7E89B0F68148}" srcOrd="0" destOrd="0" presId="urn:microsoft.com/office/officeart/2005/8/layout/cycle6"/>
    <dgm:cxn modelId="{6E6539BA-AFE1-4DD4-A398-386F3840C3FB}" type="presOf" srcId="{7C465612-F8A4-43EE-ADBB-AB2ABFB574A8}" destId="{61853D34-AF50-4F51-84BF-4CDFD84A714B}" srcOrd="0" destOrd="0" presId="urn:microsoft.com/office/officeart/2005/8/layout/cycle6"/>
    <dgm:cxn modelId="{CD1753CD-3A66-4636-8CC4-82DD30056C98}" srcId="{8B503E56-9144-484A-BB99-CD67F8A57404}" destId="{75131149-3806-48D0-9821-6569A3C8F6D4}" srcOrd="1" destOrd="0" parTransId="{270DC3E8-8DE0-4D6F-86EC-3B3685E32A0E}" sibTransId="{CEA20114-37DA-43C7-B61A-4E6D1D1741EE}"/>
    <dgm:cxn modelId="{CD2C76F3-D568-410D-96AB-F42C2BA6F767}" srcId="{8B503E56-9144-484A-BB99-CD67F8A57404}" destId="{44F6E511-C94A-4B02-A1FD-51780574B512}" srcOrd="0" destOrd="0" parTransId="{D5401C30-9816-4684-8E9C-E0146C73AB9F}" sibTransId="{3E51FFF3-8BDF-4DD6-8181-73BC6E168B38}"/>
    <dgm:cxn modelId="{9A1DD712-C3EA-4F5B-9EB7-AC71B216B156}" type="presParOf" srcId="{47B598CA-78F8-4E34-8216-A1918C915263}" destId="{85BA4FB1-883F-4134-908A-AA81CEB93429}" srcOrd="0" destOrd="0" presId="urn:microsoft.com/office/officeart/2005/8/layout/cycle6"/>
    <dgm:cxn modelId="{06A9FCFD-3F21-4BC5-96E8-2F91AE3CB39A}" type="presParOf" srcId="{47B598CA-78F8-4E34-8216-A1918C915263}" destId="{4902768B-120F-4BF4-AB49-97D0BFC78845}" srcOrd="1" destOrd="0" presId="urn:microsoft.com/office/officeart/2005/8/layout/cycle6"/>
    <dgm:cxn modelId="{97D111C3-C222-480F-8FCA-00307BB28D5F}" type="presParOf" srcId="{47B598CA-78F8-4E34-8216-A1918C915263}" destId="{5B7E863A-82ED-4354-8FB1-14466172DC58}" srcOrd="2" destOrd="0" presId="urn:microsoft.com/office/officeart/2005/8/layout/cycle6"/>
    <dgm:cxn modelId="{10C06FD8-2319-4F9B-A401-B32136172713}" type="presParOf" srcId="{47B598CA-78F8-4E34-8216-A1918C915263}" destId="{CBA54C01-5AF8-4237-96E6-410820DB0261}" srcOrd="3" destOrd="0" presId="urn:microsoft.com/office/officeart/2005/8/layout/cycle6"/>
    <dgm:cxn modelId="{F24CA06D-80DD-42F6-B960-A03D1C43962E}" type="presParOf" srcId="{47B598CA-78F8-4E34-8216-A1918C915263}" destId="{39A855BA-1916-460C-B9B1-3EA09BC43F22}" srcOrd="4" destOrd="0" presId="urn:microsoft.com/office/officeart/2005/8/layout/cycle6"/>
    <dgm:cxn modelId="{CA7785D3-F7BE-4327-8CFA-586C7D561B0D}" type="presParOf" srcId="{47B598CA-78F8-4E34-8216-A1918C915263}" destId="{CE05F08E-6A80-4342-8802-7E89B0F68148}" srcOrd="5" destOrd="0" presId="urn:microsoft.com/office/officeart/2005/8/layout/cycle6"/>
    <dgm:cxn modelId="{303DA886-1E8F-434D-9A70-38E215FA3420}" type="presParOf" srcId="{47B598CA-78F8-4E34-8216-A1918C915263}" destId="{435F245B-DD9D-4B8B-8752-D1CB63BD4AF3}" srcOrd="6" destOrd="0" presId="urn:microsoft.com/office/officeart/2005/8/layout/cycle6"/>
    <dgm:cxn modelId="{BD0E91F7-4BFD-4F93-9D21-92D0E60C5891}" type="presParOf" srcId="{47B598CA-78F8-4E34-8216-A1918C915263}" destId="{2C8AC846-45AE-4698-85CC-26146FE22EE8}" srcOrd="7" destOrd="0" presId="urn:microsoft.com/office/officeart/2005/8/layout/cycle6"/>
    <dgm:cxn modelId="{B513A111-ED77-4BEE-ADDA-E8A9857619CD}" type="presParOf" srcId="{47B598CA-78F8-4E34-8216-A1918C915263}" destId="{61853D34-AF50-4F51-84BF-4CDFD84A714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B19B-9380-4D85-ADE5-72FAE9459EB8}">
      <dsp:nvSpPr>
        <dsp:cNvPr id="0" name=""/>
        <dsp:cNvSpPr/>
      </dsp:nvSpPr>
      <dsp:spPr>
        <a:xfrm>
          <a:off x="0" y="49"/>
          <a:ext cx="5575183" cy="1962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100" kern="1200" dirty="0" err="1"/>
            <a:t>미디어믹스란</a:t>
          </a:r>
          <a:endParaRPr lang="ko-KR" altLang="en-US" sz="5100" kern="1200" dirty="0"/>
        </a:p>
      </dsp:txBody>
      <dsp:txXfrm>
        <a:off x="95805" y="95854"/>
        <a:ext cx="5383573" cy="1770956"/>
      </dsp:txXfrm>
    </dsp:sp>
    <dsp:sp modelId="{C53BF69A-A912-4865-8C43-99B566E1D57C}">
      <dsp:nvSpPr>
        <dsp:cNvPr id="0" name=""/>
        <dsp:cNvSpPr/>
      </dsp:nvSpPr>
      <dsp:spPr>
        <a:xfrm>
          <a:off x="0" y="2060793"/>
          <a:ext cx="5572397" cy="1962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5100" kern="1200"/>
            <a:t>2</a:t>
          </a:r>
          <a:r>
            <a:rPr lang="ko-KR" altLang="en-US" sz="5100" kern="1200"/>
            <a:t>차 대전의 향수</a:t>
          </a:r>
        </a:p>
      </dsp:txBody>
      <dsp:txXfrm>
        <a:off x="95805" y="2156598"/>
        <a:ext cx="5380787" cy="1770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4FB1-883F-4134-908A-AA81CEB93429}">
      <dsp:nvSpPr>
        <dsp:cNvPr id="0" name=""/>
        <dsp:cNvSpPr/>
      </dsp:nvSpPr>
      <dsp:spPr>
        <a:xfrm>
          <a:off x="1550910" y="-249586"/>
          <a:ext cx="2763022" cy="220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현대전보다는 </a:t>
          </a:r>
          <a:r>
            <a:rPr lang="en-US" sz="1800" kern="1200"/>
            <a:t>2</a:t>
          </a:r>
          <a:r>
            <a:rPr lang="ko-KR" sz="1800" kern="1200"/>
            <a:t>차대전기 강한 </a:t>
          </a:r>
          <a:r>
            <a:rPr lang="ko-KR" sz="1800" kern="1200" dirty="0"/>
            <a:t>일본의 모습을 주로 보여줌</a:t>
          </a:r>
          <a:endParaRPr lang="en-US" sz="1800" kern="1200" dirty="0"/>
        </a:p>
      </dsp:txBody>
      <dsp:txXfrm>
        <a:off x="1658499" y="-141997"/>
        <a:ext cx="2547844" cy="1988794"/>
      </dsp:txXfrm>
    </dsp:sp>
    <dsp:sp modelId="{5B7E863A-82ED-4354-8FB1-14466172DC58}">
      <dsp:nvSpPr>
        <dsp:cNvPr id="0" name=""/>
        <dsp:cNvSpPr/>
      </dsp:nvSpPr>
      <dsp:spPr>
        <a:xfrm>
          <a:off x="1332942" y="852399"/>
          <a:ext cx="3198958" cy="3198958"/>
        </a:xfrm>
        <a:custGeom>
          <a:avLst/>
          <a:gdLst/>
          <a:ahLst/>
          <a:cxnLst/>
          <a:rect l="0" t="0" r="0" b="0"/>
          <a:pathLst>
            <a:path>
              <a:moveTo>
                <a:pt x="2984693" y="799782"/>
              </a:moveTo>
              <a:arcTo wR="1599479" hR="1599479" stAng="19800106" swAng="156821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54C01-5AF8-4237-96E6-410820DB0261}">
      <dsp:nvSpPr>
        <dsp:cNvPr id="0" name=""/>
        <dsp:cNvSpPr/>
      </dsp:nvSpPr>
      <dsp:spPr>
        <a:xfrm>
          <a:off x="3161806" y="2351529"/>
          <a:ext cx="2311610" cy="1800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전범국이 아닌 </a:t>
          </a:r>
          <a:r>
            <a:rPr lang="ko-KR" altLang="en-US" sz="1800" kern="1200" dirty="0" err="1"/>
            <a:t>패전국으로써의</a:t>
          </a:r>
          <a:r>
            <a:rPr lang="ko-KR" altLang="en-US" sz="1800" kern="1200" dirty="0"/>
            <a:t> 이미지를 강조함</a:t>
          </a:r>
          <a:endParaRPr lang="en-US" sz="1800" kern="1200" dirty="0"/>
        </a:p>
      </dsp:txBody>
      <dsp:txXfrm>
        <a:off x="3249683" y="2439406"/>
        <a:ext cx="2135856" cy="1624423"/>
      </dsp:txXfrm>
    </dsp:sp>
    <dsp:sp modelId="{CE05F08E-6A80-4342-8802-7E89B0F68148}">
      <dsp:nvSpPr>
        <dsp:cNvPr id="0" name=""/>
        <dsp:cNvSpPr/>
      </dsp:nvSpPr>
      <dsp:spPr>
        <a:xfrm>
          <a:off x="1332942" y="852399"/>
          <a:ext cx="3198958" cy="3198958"/>
        </a:xfrm>
        <a:custGeom>
          <a:avLst/>
          <a:gdLst/>
          <a:ahLst/>
          <a:cxnLst/>
          <a:rect l="0" t="0" r="0" b="0"/>
          <a:pathLst>
            <a:path>
              <a:moveTo>
                <a:pt x="1827156" y="3182671"/>
              </a:moveTo>
              <a:arcTo wR="1599479" hR="1599479" stAng="4908987" swAng="36344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F245B-DD9D-4B8B-8752-D1CB63BD4AF3}">
      <dsp:nvSpPr>
        <dsp:cNvPr id="0" name=""/>
        <dsp:cNvSpPr/>
      </dsp:nvSpPr>
      <dsp:spPr>
        <a:xfrm>
          <a:off x="104423" y="2351529"/>
          <a:ext cx="2885616" cy="1800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당시 세계적으로도 몹시 강했던 일본제국의 </a:t>
          </a:r>
          <a:r>
            <a:rPr lang="ko-KR" altLang="en-US" sz="1800" kern="1200" dirty="0"/>
            <a:t>군대를</a:t>
          </a:r>
          <a:r>
            <a:rPr lang="ko-KR" sz="1800" kern="1200" dirty="0"/>
            <a:t> 주로 등장시킴</a:t>
          </a:r>
          <a:endParaRPr lang="en-US" sz="1800" kern="1200" dirty="0"/>
        </a:p>
      </dsp:txBody>
      <dsp:txXfrm>
        <a:off x="192300" y="2439406"/>
        <a:ext cx="2709862" cy="1624423"/>
      </dsp:txXfrm>
    </dsp:sp>
    <dsp:sp modelId="{61853D34-AF50-4F51-84BF-4CDFD84A714B}">
      <dsp:nvSpPr>
        <dsp:cNvPr id="0" name=""/>
        <dsp:cNvSpPr/>
      </dsp:nvSpPr>
      <dsp:spPr>
        <a:xfrm>
          <a:off x="1332942" y="852399"/>
          <a:ext cx="3198958" cy="3198958"/>
        </a:xfrm>
        <a:custGeom>
          <a:avLst/>
          <a:gdLst/>
          <a:ahLst/>
          <a:cxnLst/>
          <a:rect l="0" t="0" r="0" b="0"/>
          <a:pathLst>
            <a:path>
              <a:moveTo>
                <a:pt x="3630" y="1491768"/>
              </a:moveTo>
              <a:arcTo wR="1599479" hR="1599479" stAng="11031677" swAng="156821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4FB1-883F-4134-908A-AA81CEB93429}">
      <dsp:nvSpPr>
        <dsp:cNvPr id="0" name=""/>
        <dsp:cNvSpPr/>
      </dsp:nvSpPr>
      <dsp:spPr>
        <a:xfrm>
          <a:off x="1583917" y="78104"/>
          <a:ext cx="2763022" cy="220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군대의 모습 보다는 병기를 주로 부각</a:t>
          </a:r>
          <a:endParaRPr lang="en-US" sz="1800" kern="1200" dirty="0"/>
        </a:p>
      </dsp:txBody>
      <dsp:txXfrm>
        <a:off x="1691506" y="185693"/>
        <a:ext cx="2547844" cy="1988794"/>
      </dsp:txXfrm>
    </dsp:sp>
    <dsp:sp modelId="{5B7E863A-82ED-4354-8FB1-14466172DC58}">
      <dsp:nvSpPr>
        <dsp:cNvPr id="0" name=""/>
        <dsp:cNvSpPr/>
      </dsp:nvSpPr>
      <dsp:spPr>
        <a:xfrm>
          <a:off x="715983" y="1562252"/>
          <a:ext cx="3198958" cy="3198958"/>
        </a:xfrm>
        <a:custGeom>
          <a:avLst/>
          <a:gdLst/>
          <a:ahLst/>
          <a:cxnLst/>
          <a:rect l="0" t="0" r="0" b="0"/>
          <a:pathLst>
            <a:path>
              <a:moveTo>
                <a:pt x="2935796" y="720508"/>
              </a:moveTo>
              <a:arcTo wR="1599479" hR="1599479" stAng="19599890" swAng="17232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54C01-5AF8-4237-96E6-410820DB0261}">
      <dsp:nvSpPr>
        <dsp:cNvPr id="0" name=""/>
        <dsp:cNvSpPr/>
      </dsp:nvSpPr>
      <dsp:spPr>
        <a:xfrm>
          <a:off x="3086618" y="2351529"/>
          <a:ext cx="2336354" cy="1800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주로 귀여운 캐릭터나 애니메이션으로 제작함</a:t>
          </a:r>
          <a:endParaRPr lang="en-US" altLang="ko-KR" sz="1800" kern="1200" dirty="0"/>
        </a:p>
      </dsp:txBody>
      <dsp:txXfrm>
        <a:off x="3174495" y="2439406"/>
        <a:ext cx="2160600" cy="1624423"/>
      </dsp:txXfrm>
    </dsp:sp>
    <dsp:sp modelId="{CE05F08E-6A80-4342-8802-7E89B0F68148}">
      <dsp:nvSpPr>
        <dsp:cNvPr id="0" name=""/>
        <dsp:cNvSpPr/>
      </dsp:nvSpPr>
      <dsp:spPr>
        <a:xfrm>
          <a:off x="1270126" y="852399"/>
          <a:ext cx="3198958" cy="3198958"/>
        </a:xfrm>
        <a:custGeom>
          <a:avLst/>
          <a:gdLst/>
          <a:ahLst/>
          <a:cxnLst/>
          <a:rect l="0" t="0" r="0" b="0"/>
          <a:pathLst>
            <a:path>
              <a:moveTo>
                <a:pt x="1813786" y="3184536"/>
              </a:moveTo>
              <a:arcTo wR="1599479" hR="1599479" stAng="4938002" swAng="57574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F245B-DD9D-4B8B-8752-D1CB63BD4AF3}">
      <dsp:nvSpPr>
        <dsp:cNvPr id="0" name=""/>
        <dsp:cNvSpPr/>
      </dsp:nvSpPr>
      <dsp:spPr>
        <a:xfrm>
          <a:off x="154867" y="2351529"/>
          <a:ext cx="2659097" cy="1800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2</a:t>
          </a:r>
          <a:r>
            <a:rPr lang="ko-KR" altLang="en-US" sz="1800" kern="1200" dirty="0"/>
            <a:t>차대전기의 병기류가 주로 등장함</a:t>
          </a:r>
          <a:endParaRPr lang="en-US" sz="1800" kern="1200" dirty="0"/>
        </a:p>
      </dsp:txBody>
      <dsp:txXfrm>
        <a:off x="242744" y="2439406"/>
        <a:ext cx="2483343" cy="1624423"/>
      </dsp:txXfrm>
    </dsp:sp>
    <dsp:sp modelId="{61853D34-AF50-4F51-84BF-4CDFD84A714B}">
      <dsp:nvSpPr>
        <dsp:cNvPr id="0" name=""/>
        <dsp:cNvSpPr/>
      </dsp:nvSpPr>
      <dsp:spPr>
        <a:xfrm>
          <a:off x="1853956" y="1647232"/>
          <a:ext cx="3198958" cy="3198958"/>
        </a:xfrm>
        <a:custGeom>
          <a:avLst/>
          <a:gdLst/>
          <a:ahLst/>
          <a:cxnLst/>
          <a:rect l="0" t="0" r="0" b="0"/>
          <a:pathLst>
            <a:path>
              <a:moveTo>
                <a:pt x="274445" y="703589"/>
              </a:moveTo>
              <a:arcTo wR="1599479" hR="1599479" stAng="12843818" swAng="17985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#1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11">
          <dgm:prSet phldr="1"/>
        </dgm:pt>
        <dgm:pt modelId="12">
          <dgm:prSet phldr="1"/>
        </dgm:pt>
        <dgm:pt modelId="21">
          <dgm:prSet phldr="1"/>
        </dgm:pt>
        <dgm:pt modelId="22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11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11"/>
        <dgm:pt modelId="21"/>
        <dgm:pt modelId="31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27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97F1C2-6B28-4DB5-BE5F-601F56F622F7}" type="datetime1">
              <a:rPr lang="ko-KR" altLang="en-US" smtClean="0">
                <a:latin typeface="맑은 고딕"/>
                <a:ea typeface="맑은 고딕"/>
              </a:rPr>
              <a:t>2022-04-10</a:t>
            </a:fld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en-US" altLang="ko-KR">
                <a:latin typeface="맑은 고딕"/>
                <a:ea typeface="맑은 고딕"/>
              </a:rPr>
              <a:t>‹#›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/>
                <a:ea typeface="맑은 고딕"/>
              </a:defRPr>
            </a:lvl1pPr>
          </a:lstStyle>
          <a:p>
            <a:pPr lvl="0"/>
            <a:endParaRPr lang="ko-KR" altLang="en-US" noProof="1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/>
                <a:ea typeface="맑은 고딕"/>
              </a:defRPr>
            </a:lvl1pPr>
          </a:lstStyle>
          <a:p>
            <a:pPr lvl="0"/>
            <a:fld id="{CBB36D49-A489-451E-90C3-B583FC93C418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1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/>
                <a:ea typeface="맑은 고딕"/>
              </a:defRPr>
            </a:lvl1pPr>
          </a:lstStyle>
          <a:p>
            <a:pPr lvl="0"/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/>
                <a:ea typeface="맑은 고딕"/>
              </a:defRPr>
            </a:lvl1pPr>
          </a:lstStyle>
          <a:p>
            <a:pPr lvl="0"/>
            <a:fld id="{BF105DB2-FD3E-441D-8B7E-7AE83ECE27B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94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10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15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11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737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12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84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13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985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14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2160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15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45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2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348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3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159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4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91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5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83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6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97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7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700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8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456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altLang="ko-KR" smtClean="0">
                <a:ea typeface="맑은 고딕" panose="020B0503020000020004" pitchFamily="50" charset="-127"/>
              </a:rPr>
              <a:pPr/>
              <a:t>9</a:t>
            </a:fld>
            <a:endParaRPr lang="ko-KR" altLang="en-US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4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블록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1">
              <a:latin typeface="맑은 고딕" panose="020B0503020000020004" pitchFamily="50" charset="-127"/>
            </a:endParaRPr>
          </a:p>
        </p:txBody>
      </p:sp>
      <p:grpSp>
        <p:nvGrpSpPr>
          <p:cNvPr id="7" name="위쪽 그래픽" descr="위쪽 테두리 디자인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직사각형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23" name="아래쪽 그래픽" descr="아래쪽 테두리 디자인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직사각형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1"/>
              <a:t>클릭하여 마스터 부제목 스타일 편집</a:t>
            </a: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77DD7-81D9-4AB7-B292-4FB3F6317DE2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CD2E8-EA2B-4A72-A8BA-4395DCCFDF68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73092-098F-4B39-AFE6-0D11619AAE97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C6E159-5FA6-4399-81A7-7DBED6AC7B56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816E5DF-CBAF-434E-B9B2-FF14EEB407C2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B319E7-1EFB-4F78-A837-CFF844E9F578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B63CF1-B3A0-4638-8019-D0CC8F56DC44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E7C15-F9F6-403A-B300-60C8876E515F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아래쪽 그래픽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</a:endParaRPr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4F4A5-021D-405B-BD16-2997DF00FCAC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 descr="테두리 디자인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1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9C07B-46AA-4F41-AD3D-7CD700FDA6CA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 descr="테두리 디자인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1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1"/>
              <a:t>그림을 추가하려면 아이콘을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6E02FA-4B10-413A-8842-A317FEFBD743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아래쪽 그래픽" descr="아래쪽 테두리 디자인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위쪽 그래픽" descr="위쪽 테두리 디자인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직사각형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  <a:endParaRPr lang="ko-KR" altLang="en-US" noProof="1"/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1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047F1A0-5500-476F-9DB7-8520D97BF955}" type="datetime1">
              <a:rPr lang="ko-KR" altLang="en-US" noProof="1" smtClean="0"/>
              <a:t>2022-04-10</a:t>
            </a:fld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FVQxNMJZvZs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youtu.be/FVQxNMJZvZ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ancolle-anime.jp/" TargetMode="External"/><Relationship Id="rId7" Type="http://schemas.openxmlformats.org/officeDocument/2006/relationships/hyperlink" Target="https://www.toho.co.jp/movie/lineup/eienno-zero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rnerbros.co.jp/home_entertainment/detail.php?title_id=2176/" TargetMode="External"/><Relationship Id="rId5" Type="http://schemas.openxmlformats.org/officeDocument/2006/relationships/hyperlink" Target="https://girls-und-panzer.jp/" TargetMode="External"/><Relationship Id="rId4" Type="http://schemas.openxmlformats.org/officeDocument/2006/relationships/hyperlink" Target="http://gate-anime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940WwI68xg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X940WwI68x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>
              <a:defRPr/>
            </a:pPr>
            <a:r>
              <a:rPr lang="ko-KR" altLang="en-US" sz="1600">
                <a:ea typeface="맑은 고딕"/>
              </a:rPr>
              <a:t>일본어일본학과 </a:t>
            </a:r>
            <a:r>
              <a:rPr lang="en-US" altLang="ko-KR" sz="1600">
                <a:ea typeface="맑은 고딕"/>
              </a:rPr>
              <a:t>21801986</a:t>
            </a:r>
            <a:r>
              <a:rPr lang="ko-KR" altLang="en-US" sz="1600">
                <a:ea typeface="맑은 고딕"/>
              </a:rPr>
              <a:t> 이우준</a:t>
            </a:r>
          </a:p>
        </p:txBody>
      </p:sp>
      <p:sp>
        <p:nvSpPr>
          <p:cNvPr id="4" name="제목 1"/>
          <p:cNvSpPr>
            <a:spLocks noGrp="1"/>
          </p:cNvSpPr>
          <p:nvPr/>
        </p:nvSpPr>
        <p:spPr>
          <a:xfrm>
            <a:off x="1198885" y="2095500"/>
            <a:ext cx="11592270" cy="26670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indent="0" algn="l" defTabSz="914400" rtl="0" eaLnBrk="1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55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맑은 고딕"/>
                <a:ea typeface="맑은 고딕"/>
                <a:cs typeface="Euphemia"/>
              </a:rPr>
              <a:t>일본의 군대</a:t>
            </a:r>
            <a:r>
              <a:rPr kumimoji="0" lang="ko-KR" altLang="en-US" sz="43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맑은 고딕"/>
                <a:ea typeface="맑은 고딕"/>
                <a:cs typeface="Euphemia"/>
              </a:rPr>
              <a:t>와</a:t>
            </a:r>
            <a:r>
              <a:rPr kumimoji="0" lang="ko-KR" altLang="en-US" sz="55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맑은 고딕"/>
                <a:ea typeface="맑은 고딕"/>
                <a:cs typeface="Euphemia"/>
              </a:rPr>
              <a:t> 미디어믹스 </a:t>
            </a:r>
            <a:endParaRPr kumimoji="0" lang="ja-JP" altLang="en-US" sz="5500" b="1" i="0" u="none" strike="noStrike" kern="1200" cap="none" spc="0" normalizeH="0" baseline="0" dirty="0">
              <a:solidFill>
                <a:srgbClr val="FFFFFF"/>
              </a:solidFill>
              <a:effectLst>
                <a:outerShdw blurRad="88900" algn="ctr" rotWithShape="0">
                  <a:prstClr val="black">
                    <a:alpha val="35000"/>
                  </a:prstClr>
                </a:outerShdw>
              </a:effectLst>
              <a:latin typeface="맑은 고딕"/>
              <a:ea typeface="맑은 고딕"/>
              <a:cs typeface="Euphemia"/>
            </a:endParaRPr>
          </a:p>
        </p:txBody>
      </p:sp>
      <p:sp>
        <p:nvSpPr>
          <p:cNvPr id="6" name="제목 1"/>
          <p:cNvSpPr>
            <a:spLocks noGrp="1"/>
          </p:cNvSpPr>
          <p:nvPr/>
        </p:nvSpPr>
        <p:spPr>
          <a:xfrm>
            <a:off x="1270893" y="1914128"/>
            <a:ext cx="11592270" cy="26670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marL="0" indent="0" algn="l" defTabSz="914400" rtl="0" eaLnBrk="1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4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맑은 고딕"/>
                <a:ea typeface="맑은 고딕"/>
                <a:cs typeface="Euphemia"/>
              </a:rPr>
              <a:t>日本の軍隊とメディアミックス</a:t>
            </a:r>
            <a:endParaRPr kumimoji="0" lang="en-US" altLang="ko-KR" sz="3400" b="0" i="0" u="none" strike="noStrike" kern="1200" cap="none" spc="0" normalizeH="0" baseline="0" dirty="0">
              <a:solidFill>
                <a:srgbClr val="FFFFFF"/>
              </a:solidFill>
              <a:effectLst>
                <a:outerShdw blurRad="88900" algn="ctr" rotWithShape="0">
                  <a:prstClr val="black">
                    <a:alpha val="35000"/>
                  </a:prstClr>
                </a:outerShdw>
              </a:effectLst>
              <a:latin typeface="맑은 고딕"/>
              <a:ea typeface="맑은 고딕"/>
              <a:cs typeface="Euphemia"/>
            </a:endParaRPr>
          </a:p>
          <a:p>
            <a:pPr marL="0" indent="0" algn="l" defTabSz="914400" rtl="0" eaLnBrk="1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500" b="0" i="0" u="none" strike="noStrike" kern="1200" cap="none" spc="0" normalizeH="0" baseline="0" dirty="0">
              <a:solidFill>
                <a:srgbClr val="FFFFFF"/>
              </a:solidFill>
              <a:effectLst>
                <a:outerShdw blurRad="88900" algn="ctr" rotWithShape="0">
                  <a:prstClr val="black">
                    <a:alpha val="35000"/>
                  </a:prstClr>
                </a:outerShdw>
              </a:effectLst>
              <a:latin typeface="맑은 고딕"/>
              <a:ea typeface="맑은 고딕"/>
              <a:cs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499790" cy="20574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/>
              <a:t>일본의 </a:t>
            </a:r>
            <a:r>
              <a:rPr lang="ko-KR" altLang="en-US" dirty="0" err="1"/>
              <a:t>서브컬쳐</a:t>
            </a:r>
            <a:r>
              <a:rPr lang="ko-KR" altLang="en-US" dirty="0"/>
              <a:t> 속 일본군의 특징</a:t>
            </a:r>
          </a:p>
        </p:txBody>
      </p:sp>
      <p:graphicFrame>
        <p:nvGraphicFramePr>
          <p:cNvPr id="16" name="내용 개체 틀 13">
            <a:extLst>
              <a:ext uri="{FF2B5EF4-FFF2-40B4-BE49-F238E27FC236}">
                <a16:creationId xmlns:a16="http://schemas.microsoft.com/office/drawing/2014/main" id="{73EDF2FA-2B55-C0F3-36CA-00BA1E784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696757"/>
              </p:ext>
            </p:extLst>
          </p:nvPr>
        </p:nvGraphicFramePr>
        <p:xfrm>
          <a:off x="1491930" y="1293495"/>
          <a:ext cx="55778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8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DB45298-8664-4F94-84D5-8E99EDEB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게이트</a:t>
            </a:r>
            <a:r>
              <a:rPr lang="en-US" altLang="ko-KR" dirty="0"/>
              <a:t> - </a:t>
            </a:r>
            <a:r>
              <a:rPr lang="ko-KR" altLang="en-US" dirty="0"/>
              <a:t>자위대 그의 땅에서 이처럼 싸우며</a:t>
            </a:r>
            <a:endParaRPr lang="en-US" altLang="ko-KR" dirty="0"/>
          </a:p>
        </p:txBody>
      </p:sp>
      <p:sp>
        <p:nvSpPr>
          <p:cNvPr id="135" name="Content Placeholder 3">
            <a:extLst>
              <a:ext uri="{FF2B5EF4-FFF2-40B4-BE49-F238E27FC236}">
                <a16:creationId xmlns:a16="http://schemas.microsoft.com/office/drawing/2014/main" id="{B56176F0-88DC-50B5-8B93-CF15DB41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B32982E-8640-41C8-8481-D20EE9E04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4492" y="1904999"/>
            <a:ext cx="5256584" cy="4166548"/>
          </a:xfrm>
        </p:spPr>
        <p:txBody>
          <a:bodyPr/>
          <a:lstStyle/>
          <a:p>
            <a:r>
              <a:rPr lang="ko-KR" altLang="en-US" dirty="0"/>
              <a:t>일본 자위대가 판타지 세계로 가서 판타지 괴수나 중세 군인들을 현대 무기로 무찌르는 내용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자위대의 강함을 보여주고자 만든 애니메이션</a:t>
            </a:r>
          </a:p>
        </p:txBody>
      </p:sp>
      <p:pic>
        <p:nvPicPr>
          <p:cNvPr id="3076" name="Picture 4" descr="게이트 자위대 그의 땅에서, 이처럼 싸우며 2015년 애니 방송, PV 동영상도 공개!">
            <a:extLst>
              <a:ext uri="{FF2B5EF4-FFF2-40B4-BE49-F238E27FC236}">
                <a16:creationId xmlns:a16="http://schemas.microsoft.com/office/drawing/2014/main" id="{60C7B744-678B-49F4-9D13-1694E983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57" y="1939651"/>
            <a:ext cx="5384533" cy="3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032" y="749419"/>
            <a:ext cx="4651918" cy="905272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dirty="0"/>
              <a:t>함대 </a:t>
            </a:r>
            <a:r>
              <a:rPr lang="ko-KR" altLang="en-US" dirty="0" err="1"/>
              <a:t>콜렉션</a:t>
            </a:r>
            <a:r>
              <a:rPr lang="en-US" altLang="ko-KR" dirty="0"/>
              <a:t>, </a:t>
            </a:r>
            <a:r>
              <a:rPr lang="ko-KR" altLang="en-US" dirty="0" err="1"/>
              <a:t>걸즈</a:t>
            </a:r>
            <a:r>
              <a:rPr lang="ko-KR" altLang="en-US" dirty="0"/>
              <a:t> 앤 </a:t>
            </a:r>
            <a:r>
              <a:rPr lang="ko-KR" altLang="en-US" dirty="0" err="1"/>
              <a:t>판처</a:t>
            </a:r>
            <a:endParaRPr lang="en-US" altLang="ko-KR" dirty="0">
              <a:ea typeface="맑은 고딕" panose="020B0503020000020004" pitchFamily="50" charset="-127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6906" y="1654691"/>
            <a:ext cx="4534169" cy="388843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1800" dirty="0">
                <a:ea typeface="맑은 고딕" panose="020B0503020000020004" pitchFamily="50" charset="-127"/>
              </a:rPr>
              <a:t>미소녀 캐릭터들이 병기를 들고 싸우는 내용임</a:t>
            </a:r>
            <a:endParaRPr lang="en-US" altLang="ko-KR" sz="1800" dirty="0">
              <a:ea typeface="맑은 고딕" panose="020B0503020000020004" pitchFamily="50" charset="-127"/>
            </a:endParaRPr>
          </a:p>
          <a:p>
            <a:pPr rtl="0"/>
            <a:endParaRPr lang="en-US" altLang="ko-KR" sz="1800" dirty="0"/>
          </a:p>
          <a:p>
            <a:pPr rtl="0"/>
            <a:r>
              <a:rPr lang="ko-KR" altLang="en-US" sz="1800" dirty="0">
                <a:ea typeface="맑은 고딕" panose="020B0503020000020004" pitchFamily="50" charset="-127"/>
              </a:rPr>
              <a:t>현실과의 괴리가 심한 편이며 </a:t>
            </a:r>
            <a:r>
              <a:rPr lang="en-US" altLang="ko-KR" sz="1800" dirty="0">
                <a:ea typeface="맑은 고딕" panose="020B0503020000020004" pitchFamily="50" charset="-127"/>
              </a:rPr>
              <a:t>2</a:t>
            </a:r>
            <a:r>
              <a:rPr lang="ko-KR" altLang="en-US" sz="1800" dirty="0">
                <a:ea typeface="맑은 고딕" panose="020B0503020000020004" pitchFamily="50" charset="-127"/>
              </a:rPr>
              <a:t>차 대전기의 병기류가 대부분임</a:t>
            </a:r>
            <a:endParaRPr lang="en-US" altLang="ko-KR" sz="1800" dirty="0"/>
          </a:p>
          <a:p>
            <a:pPr rtl="0"/>
            <a:endParaRPr lang="en-US" altLang="ko-KR" sz="1800" dirty="0">
              <a:ea typeface="맑은 고딕" panose="020B0503020000020004" pitchFamily="50" charset="-127"/>
            </a:endParaRPr>
          </a:p>
          <a:p>
            <a:pPr rtl="0"/>
            <a:r>
              <a:rPr lang="ko-KR" altLang="en-US" sz="1800" dirty="0"/>
              <a:t>특히 일본군 군함을 미소녀화 한 게임인 </a:t>
            </a:r>
            <a:r>
              <a:rPr lang="en-US" altLang="ko-KR" sz="1800" dirty="0"/>
              <a:t>‘</a:t>
            </a:r>
            <a:r>
              <a:rPr lang="ko-KR" altLang="en-US" sz="1800" dirty="0"/>
              <a:t>함대 </a:t>
            </a:r>
            <a:r>
              <a:rPr lang="ko-KR" altLang="en-US" sz="1800" dirty="0" err="1"/>
              <a:t>콜렉션</a:t>
            </a:r>
            <a:r>
              <a:rPr lang="en-US" altLang="ko-KR" sz="1800" dirty="0"/>
              <a:t>’</a:t>
            </a:r>
            <a:r>
              <a:rPr lang="ko-KR" altLang="en-US" sz="1800" dirty="0"/>
              <a:t>의 경우 미 해군이 악역으로 나오기도 함 </a:t>
            </a:r>
            <a:endParaRPr lang="ja-JP" altLang="en-US" sz="1800" dirty="0"/>
          </a:p>
          <a:p>
            <a:pPr rtl="0"/>
            <a:endParaRPr lang="ja-JP" altLang="en-US" sz="1800" dirty="0"/>
          </a:p>
          <a:p>
            <a:pPr rtl="0"/>
            <a:r>
              <a:rPr lang="ko-KR" altLang="en-US" sz="1800" dirty="0"/>
              <a:t>몇몇 게임은 한국에서의 접속을 의도적으로 </a:t>
            </a:r>
            <a:r>
              <a:rPr lang="ko-KR" altLang="en-US" sz="1800" dirty="0" err="1"/>
              <a:t>차단해두었음</a:t>
            </a:r>
            <a:endParaRPr lang="ko-KR" altLang="en-US" sz="1800" dirty="0">
              <a:ea typeface="맑은 고딕" panose="020B0503020000020004" pitchFamily="50" charset="-127"/>
            </a:endParaRPr>
          </a:p>
        </p:txBody>
      </p:sp>
      <p:pic>
        <p:nvPicPr>
          <p:cNvPr id="4098" name="Picture 2" descr="Kancolle logo">
            <a:extLst>
              <a:ext uri="{FF2B5EF4-FFF2-40B4-BE49-F238E27FC236}">
                <a16:creationId xmlns:a16="http://schemas.microsoft.com/office/drawing/2014/main" id="{7B91F5DE-DF0A-4428-820F-2D88F5878CE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4443"/>
          <a:stretch>
            <a:fillRect/>
          </a:stretch>
        </p:blipFill>
        <p:spPr bwMode="auto">
          <a:xfrm>
            <a:off x="1400490" y="1202055"/>
            <a:ext cx="3901834" cy="28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ndfan">
            <a:extLst>
              <a:ext uri="{FF2B5EF4-FFF2-40B4-BE49-F238E27FC236}">
                <a16:creationId xmlns:a16="http://schemas.microsoft.com/office/drawing/2014/main" id="{3A118ED7-3D60-4542-ACA2-C31E2818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81" y="3595657"/>
            <a:ext cx="3714408" cy="17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11" y="2848744"/>
            <a:ext cx="4516014" cy="905272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dirty="0"/>
              <a:t>애니메이션 </a:t>
            </a:r>
            <a:r>
              <a:rPr lang="en-US" altLang="ko-KR" dirty="0"/>
              <a:t>-</a:t>
            </a:r>
            <a:r>
              <a:rPr lang="ko-KR" altLang="en-US" dirty="0"/>
              <a:t> 함대 </a:t>
            </a:r>
            <a:r>
              <a:rPr lang="ko-KR" altLang="en-US" dirty="0" err="1"/>
              <a:t>콜렉션</a:t>
            </a:r>
            <a:r>
              <a:rPr lang="ko-KR" altLang="en-US" dirty="0"/>
              <a:t> 예고편</a:t>
            </a:r>
            <a:endParaRPr lang="en-US" altLang="ko-KR" dirty="0">
              <a:ea typeface="맑은 고딕" panose="020B0503020000020004" pitchFamily="50" charset="-127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7538" y="5257428"/>
            <a:ext cx="4534169" cy="3201144"/>
          </a:xfrm>
        </p:spPr>
        <p:txBody>
          <a:bodyPr rtlCol="0"/>
          <a:lstStyle/>
          <a:p>
            <a:pPr rtl="0"/>
            <a:r>
              <a:rPr lang="en-US" altLang="ko-KR" dirty="0">
                <a:ea typeface="맑은 고딕" panose="020B0503020000020004" pitchFamily="50" charset="-127"/>
                <a:hlinkClick r:id="rId4"/>
              </a:rPr>
              <a:t>https://youtu.be/FVQxNMJZvZs</a:t>
            </a:r>
            <a:r>
              <a:rPr lang="en-US" altLang="ko-KR" dirty="0">
                <a:ea typeface="맑은 고딕" panose="020B0503020000020004" pitchFamily="50" charset="-127"/>
              </a:rPr>
              <a:t> </a:t>
            </a:r>
            <a:endParaRPr lang="ko-KR" altLang="en-US" dirty="0">
              <a:ea typeface="맑은 고딕" panose="020B0503020000020004" pitchFamily="50" charset="-127"/>
            </a:endParaRPr>
          </a:p>
        </p:txBody>
      </p:sp>
      <p:pic>
        <p:nvPicPr>
          <p:cNvPr id="6" name="온라인 미디어 5" title="『劇場版 艦これ』本予告">
            <a:hlinkClick r:id="" action="ppaction://media"/>
            <a:extLst>
              <a:ext uri="{FF2B5EF4-FFF2-40B4-BE49-F238E27FC236}">
                <a16:creationId xmlns:a16="http://schemas.microsoft.com/office/drawing/2014/main" id="{65961E58-69FE-4A26-BF79-8D6ABF6454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85900" y="1268760"/>
            <a:ext cx="5616624" cy="40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출처</a:t>
            </a:r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ko-KR" dirty="0" err="1"/>
              <a:t>Kantai</a:t>
            </a:r>
            <a:r>
              <a:rPr lang="en-US" altLang="ko-KR" dirty="0"/>
              <a:t> Collection </a:t>
            </a:r>
            <a:r>
              <a:rPr lang="ko-KR" altLang="en-US" dirty="0"/>
              <a:t>공식 사이트</a:t>
            </a:r>
            <a:r>
              <a:rPr lang="en-US" altLang="ko-KR" dirty="0"/>
              <a:t> </a:t>
            </a:r>
            <a:r>
              <a:rPr lang="en-US" altLang="ko-KR" dirty="0">
                <a:hlinkClick r:id="rId3"/>
              </a:rPr>
              <a:t>http://kancolle-anime.jp/</a:t>
            </a:r>
            <a:r>
              <a:rPr lang="en-US" altLang="ko-KR" dirty="0"/>
              <a:t> </a:t>
            </a:r>
          </a:p>
          <a:p>
            <a:pPr rtl="0"/>
            <a:r>
              <a:rPr lang="en-US" altLang="ko-KR" dirty="0"/>
              <a:t>GATE</a:t>
            </a:r>
            <a:r>
              <a:rPr lang="ko-KR" altLang="en-US" dirty="0"/>
              <a:t> 공식 사이트 </a:t>
            </a:r>
            <a:r>
              <a:rPr lang="en-US" altLang="ko-KR" dirty="0">
                <a:ea typeface="맑은 고딕" panose="020B0503020000020004" pitchFamily="50" charset="-127"/>
                <a:hlinkClick r:id="rId4"/>
              </a:rPr>
              <a:t>http://gate-anime.com/</a:t>
            </a:r>
            <a:endParaRPr lang="ja-JP" altLang="en-US" dirty="0">
              <a:ea typeface="맑은 고딕" panose="020B0503020000020004" pitchFamily="50" charset="-127"/>
            </a:endParaRPr>
          </a:p>
          <a:p>
            <a:pPr rtl="0"/>
            <a:r>
              <a:rPr lang="en-US" altLang="ko-KR" dirty="0"/>
              <a:t>Girls Und Panzer </a:t>
            </a:r>
            <a:r>
              <a:rPr lang="ko-KR" altLang="en-US" dirty="0"/>
              <a:t>공식 사이트 </a:t>
            </a:r>
            <a:r>
              <a:rPr lang="en-US" altLang="ko-KR" dirty="0">
                <a:hlinkClick r:id="rId5"/>
              </a:rPr>
              <a:t>https://girls-und-panzer.jp/</a:t>
            </a:r>
            <a:r>
              <a:rPr lang="en-US" altLang="ko-KR" dirty="0"/>
              <a:t> </a:t>
            </a:r>
          </a:p>
          <a:p>
            <a:pPr rtl="0"/>
            <a:r>
              <a:rPr lang="ko-KR" altLang="en-US" dirty="0" err="1">
                <a:ea typeface="맑은 고딕" panose="020B0503020000020004" pitchFamily="50" charset="-127"/>
              </a:rPr>
              <a:t>워너브라더스</a:t>
            </a:r>
            <a:r>
              <a:rPr lang="ko-KR" altLang="en-US" dirty="0">
                <a:ea typeface="맑은 고딕" panose="020B0503020000020004" pitchFamily="50" charset="-127"/>
              </a:rPr>
              <a:t> 재팬 공식 사이트 </a:t>
            </a:r>
            <a:r>
              <a:rPr lang="en-US" altLang="ko-KR" dirty="0">
                <a:ea typeface="맑은 고딕" panose="020B0503020000020004" pitchFamily="50" charset="-127"/>
                <a:hlinkClick r:id="rId6"/>
              </a:rPr>
              <a:t>https://warnerbros.co.jp/home_entertainment/detail.php?title_id=2176/</a:t>
            </a:r>
            <a:r>
              <a:rPr lang="en-US" altLang="ko-KR" dirty="0">
                <a:ea typeface="맑은 고딕" panose="020B0503020000020004" pitchFamily="50" charset="-127"/>
              </a:rPr>
              <a:t> </a:t>
            </a:r>
          </a:p>
          <a:p>
            <a:pPr rtl="0"/>
            <a:r>
              <a:rPr lang="ko-KR" altLang="en-US" dirty="0"/>
              <a:t>토호 시네마 재팬 공식사이트 </a:t>
            </a:r>
            <a:r>
              <a:rPr lang="en-US" altLang="ko-KR">
                <a:hlinkClick r:id="rId7"/>
              </a:rPr>
              <a:t>https://www.toho.co.jp/movie/lineup/eienno-zero/index.html</a:t>
            </a:r>
            <a:r>
              <a:rPr lang="en-US" altLang="ko-KR"/>
              <a:t> </a:t>
            </a:r>
            <a:endParaRPr lang="ko-KR" altLang="en-US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9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542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발표 전 소개</a:t>
            </a:r>
            <a:endParaRPr lang="ko-KR" alt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6620" y="3861048"/>
            <a:ext cx="3124200" cy="1797169"/>
          </a:xfrm>
        </p:spPr>
        <p:txBody>
          <a:bodyPr/>
          <a:lstStyle/>
          <a:p>
            <a:pPr lvl="0">
              <a:defRPr/>
            </a:pPr>
            <a:r>
              <a:rPr lang="ko-KR" altLang="en-US" dirty="0"/>
              <a:t>일본이 왜 영화 혹은 </a:t>
            </a:r>
            <a:r>
              <a:rPr lang="ko-KR" altLang="en-US" dirty="0" err="1"/>
              <a:t>서브컬쳐</a:t>
            </a:r>
            <a:r>
              <a:rPr lang="ko-KR" altLang="en-US" dirty="0"/>
              <a:t> 속에서 군대를 자주 드러내는가</a:t>
            </a:r>
            <a:r>
              <a:rPr lang="en-US" altLang="ko-KR" dirty="0"/>
              <a:t>?</a:t>
            </a:r>
          </a:p>
        </p:txBody>
      </p:sp>
      <p:graphicFrame>
        <p:nvGraphicFramePr>
          <p:cNvPr id="16" name="내용 개체 틀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20444"/>
              </p:ext>
            </p:extLst>
          </p:nvPr>
        </p:nvGraphicFramePr>
        <p:xfrm>
          <a:off x="1491930" y="1293495"/>
          <a:ext cx="55778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5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목차</a:t>
            </a:r>
          </a:p>
        </p:txBody>
      </p:sp>
      <p:pic>
        <p:nvPicPr>
          <p:cNvPr id="2" name="Picture 2" descr="일본 자위대 관련 정보를 찾다 알게된 밀리터리 애니메이션 - 유용원의 군사세계">
            <a:extLst>
              <a:ext uri="{FF2B5EF4-FFF2-40B4-BE49-F238E27FC236}">
                <a16:creationId xmlns:a16="http://schemas.microsoft.com/office/drawing/2014/main" id="{294DE8B6-984D-4EE6-960B-A4D52A7DA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r="5086" b="-2"/>
          <a:stretch/>
        </p:blipFill>
        <p:spPr bwMode="auto">
          <a:xfrm>
            <a:off x="1400490" y="1202055"/>
            <a:ext cx="5760720" cy="42062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내용 개체 틀 1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ko-KR" altLang="en-US"/>
              <a:t>일본군과 영화</a:t>
            </a:r>
          </a:p>
          <a:p>
            <a:pPr rtl="0">
              <a:spcAft>
                <a:spcPts val="600"/>
              </a:spcAft>
              <a:defRPr/>
            </a:pPr>
            <a:endParaRPr lang="ko-KR" altLang="en-US"/>
          </a:p>
          <a:p>
            <a:pPr rtl="0">
              <a:spcAft>
                <a:spcPts val="600"/>
              </a:spcAft>
              <a:defRPr/>
            </a:pPr>
            <a:r>
              <a:rPr lang="ko-KR" altLang="en-US"/>
              <a:t>일본군과 </a:t>
            </a:r>
            <a:r>
              <a:rPr lang="ko-KR" altLang="en-US" err="1"/>
              <a:t>서브컬쳐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/>
          <a:p>
            <a:pPr rtl="0">
              <a:defRPr/>
            </a:pPr>
            <a:r>
              <a:rPr lang="ko-KR" altLang="en-US" dirty="0"/>
              <a:t>일본군대와 영화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ko-KR" altLang="en-US" dirty="0"/>
              <a:t>일본 영화에 나오는 일본군은</a:t>
            </a:r>
            <a:endParaRPr lang="en-US" altLang="ko-KR" dirty="0"/>
          </a:p>
          <a:p>
            <a:pPr rtl="0">
              <a:spcAft>
                <a:spcPts val="600"/>
              </a:spcAft>
              <a:defRPr/>
            </a:pPr>
            <a:r>
              <a:rPr lang="ko-KR" altLang="en-US" dirty="0"/>
              <a:t>어떤 이미지로 등장할까</a:t>
            </a:r>
          </a:p>
        </p:txBody>
      </p:sp>
    </p:spTree>
    <p:extLst>
      <p:ext uri="{BB962C8B-B14F-4D97-AF65-F5344CB8AC3E}">
        <p14:creationId xmlns:p14="http://schemas.microsoft.com/office/powerpoint/2010/main" val="32926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일본의 영화 속 일본군의 특징</a:t>
            </a:r>
            <a:endParaRPr lang="ko-KR" altLang="en-US"/>
          </a:p>
        </p:txBody>
      </p:sp>
      <p:graphicFrame>
        <p:nvGraphicFramePr>
          <p:cNvPr id="16" name="내용 개체 틀 13">
            <a:extLst>
              <a:ext uri="{FF2B5EF4-FFF2-40B4-BE49-F238E27FC236}">
                <a16:creationId xmlns:a16="http://schemas.microsoft.com/office/drawing/2014/main" id="{73EDF2FA-2B55-C0F3-36CA-00BA1E784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70076"/>
              </p:ext>
            </p:extLst>
          </p:nvPr>
        </p:nvGraphicFramePr>
        <p:xfrm>
          <a:off x="1491930" y="1293495"/>
          <a:ext cx="55778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7890660" y="620688"/>
            <a:ext cx="364380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4000" b="0" kern="1200" noProof="1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영원의 0(제로)　</a:t>
            </a:r>
          </a:p>
        </p:txBody>
      </p:sp>
      <p:pic>
        <p:nvPicPr>
          <p:cNvPr id="1026" name="Picture 2" descr="영원의 제로 (r181 판) - 나무위키">
            <a:extLst>
              <a:ext uri="{FF2B5EF4-FFF2-40B4-BE49-F238E27FC236}">
                <a16:creationId xmlns:a16="http://schemas.microsoft.com/office/drawing/2014/main" id="{02D3073C-7785-4029-B0CA-60FCACAB6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r="1" b="1"/>
          <a:stretch/>
        </p:blipFill>
        <p:spPr bwMode="auto">
          <a:xfrm>
            <a:off x="1417805" y="1196752"/>
            <a:ext cx="5760720" cy="42062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6ADBE-E35E-4A4B-A337-898D1E34644F}"/>
              </a:ext>
            </a:extLst>
          </p:cNvPr>
          <p:cNvSpPr txBox="1"/>
          <p:nvPr/>
        </p:nvSpPr>
        <p:spPr>
          <a:xfrm>
            <a:off x="7890660" y="2739753"/>
            <a:ext cx="371581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atinLnBrk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ko-KR" altLang="en-US" sz="1500" noProof="1">
                <a:latin typeface="맑은 고딕" panose="020B0503020000020004" pitchFamily="50" charset="-127"/>
                <a:ea typeface="맑은 고딕" panose="020B0503020000020004" pitchFamily="50" charset="-127"/>
              </a:rPr>
              <a:t>태평양전쟁 시기 강력했던 일본제국해군의 항공대의 모습을 볼 수 있음</a:t>
            </a:r>
            <a:endParaRPr lang="en-US" altLang="ko-KR" sz="1500" noProof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</a:pPr>
            <a:endParaRPr lang="en-US" altLang="ko-KR" sz="1500" noProof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ko-KR" altLang="en-US" sz="1500" noProof="1">
                <a:latin typeface="맑은 고딕" panose="020B0503020000020004" pitchFamily="50" charset="-127"/>
                <a:ea typeface="맑은 고딕" panose="020B0503020000020004" pitchFamily="50" charset="-127"/>
              </a:rPr>
              <a:t>가미가제 파일럿인 주인공의 가족과의 이별 등 감동적인 내용이 주요 내용</a:t>
            </a:r>
            <a:endParaRPr lang="en-US" altLang="ko-KR" sz="1500" noProof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</a:pPr>
            <a:endParaRPr lang="en-US" altLang="ko-KR" sz="1500" noProof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ko-KR" altLang="en-US" sz="1500" noProof="1">
                <a:latin typeface="맑은 고딕" panose="020B0503020000020004" pitchFamily="50" charset="-127"/>
                <a:ea typeface="맑은 고딕" panose="020B0503020000020004" pitchFamily="50" charset="-127"/>
              </a:rPr>
              <a:t>전쟁의 피해자라는 이미지를 부각하는 듯한 스토리</a:t>
            </a:r>
            <a:endParaRPr lang="en-US" altLang="ko-KR" sz="1500" noProof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03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7678588" y="1371600"/>
            <a:ext cx="471462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b="1" kern="1200" noProof="1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영원의 0(제로) 예고편</a:t>
            </a:r>
            <a:r>
              <a:rPr lang="ja-JP" altLang="en-US" b="1" kern="1200" noProof="1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　</a:t>
            </a:r>
            <a:endParaRPr lang="ko-KR" altLang="en-US" b="1" kern="1200" noProof="1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6ADBE-E35E-4A4B-A337-898D1E34644F}"/>
              </a:ext>
            </a:extLst>
          </p:cNvPr>
          <p:cNvSpPr txBox="1"/>
          <p:nvPr/>
        </p:nvSpPr>
        <p:spPr>
          <a:xfrm>
            <a:off x="7702018" y="3861048"/>
            <a:ext cx="3124200" cy="179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atinLnBrk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en-US" altLang="ko-KR" sz="1600" noProof="1"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https://youtu.be/X940WwI68xg</a:t>
            </a:r>
            <a:r>
              <a:rPr lang="ja-JP" altLang="en-US" sz="1600" noProof="1"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endParaRPr lang="ko-KR" altLang="en-US" sz="1600" noProof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온라인 미디어 4" title="映画『永遠の０』予告編リメイク">
            <a:hlinkClick r:id="" action="ppaction://media"/>
            <a:extLst>
              <a:ext uri="{FF2B5EF4-FFF2-40B4-BE49-F238E27FC236}">
                <a16:creationId xmlns:a16="http://schemas.microsoft.com/office/drawing/2014/main" id="{3E8A6E14-A9A1-42AD-B814-E73503A2C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85900" y="1268760"/>
            <a:ext cx="5616624" cy="40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7538732" y="1052736"/>
            <a:ext cx="4435894" cy="2057400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이오지마에서 온 편지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FCE72375-50FD-4511-4A2F-26308CD18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6922" y="3170988"/>
            <a:ext cx="4317704" cy="2634276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</a:t>
            </a:r>
            <a:r>
              <a:rPr lang="en-US" altLang="ko-KR" dirty="0"/>
              <a:t>2</a:t>
            </a:r>
            <a:r>
              <a:rPr lang="ko-KR" altLang="en-US" dirty="0"/>
              <a:t>차대전 말기 최고 격전지인 유황도</a:t>
            </a:r>
            <a:r>
              <a:rPr lang="en-US" altLang="ko-KR" dirty="0"/>
              <a:t>(</a:t>
            </a:r>
            <a:r>
              <a:rPr lang="ko-KR" altLang="en-US" dirty="0"/>
              <a:t>이오지마</a:t>
            </a:r>
            <a:r>
              <a:rPr lang="en-US" altLang="ko-KR" dirty="0"/>
              <a:t>)</a:t>
            </a:r>
            <a:r>
              <a:rPr lang="ko-KR" altLang="en-US" dirty="0"/>
              <a:t>를 배경으로 한 영화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 err="1"/>
              <a:t>전국민옥쇄나</a:t>
            </a:r>
            <a:r>
              <a:rPr lang="ko-KR" altLang="en-US" dirty="0"/>
              <a:t> 자살돌격 </a:t>
            </a:r>
            <a:r>
              <a:rPr lang="ko-KR" altLang="en-US" dirty="0" err="1"/>
              <a:t>반자이돌격을</a:t>
            </a:r>
            <a:r>
              <a:rPr lang="ko-KR" altLang="en-US" dirty="0"/>
              <a:t> 하며 미국에 저항했던 일본군의 모습을 잘 볼 수 있음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/>
              <a:t>상당히 사실적이고 자세한 묘사로 평가가 몹시 좋음</a:t>
            </a:r>
            <a:endParaRPr lang="en-US" dirty="0"/>
          </a:p>
        </p:txBody>
      </p:sp>
      <p:pic>
        <p:nvPicPr>
          <p:cNvPr id="1032" name="Picture 8" descr="硫黄島からの手紙 (映画) | 無料動画・見逃し配信を見るなら | ABEMA">
            <a:extLst>
              <a:ext uri="{FF2B5EF4-FFF2-40B4-BE49-F238E27FC236}">
                <a16:creationId xmlns:a16="http://schemas.microsoft.com/office/drawing/2014/main" id="{0EF30628-EAB1-48F0-B104-29DE7EF9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178046"/>
            <a:ext cx="5760640" cy="42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/>
          <a:p>
            <a:pPr rtl="0">
              <a:defRPr/>
            </a:pPr>
            <a:r>
              <a:rPr lang="ko-KR" altLang="en-US" dirty="0"/>
              <a:t>일본군대와 </a:t>
            </a:r>
            <a:r>
              <a:rPr lang="ko-KR" altLang="en-US" dirty="0" err="1"/>
              <a:t>서브컬쳐</a:t>
            </a:r>
            <a:endParaRPr lang="ko-KR" altLang="en-US" dirty="0"/>
          </a:p>
        </p:txBody>
      </p:sp>
      <p:sp>
        <p:nvSpPr>
          <p:cNvPr id="14" name="내용 개체 틀 13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ko-KR" altLang="en-US" dirty="0"/>
              <a:t>일본 만화나 애니메이션에 나오는 </a:t>
            </a:r>
            <a:endParaRPr lang="en-US" altLang="ko-KR" dirty="0"/>
          </a:p>
          <a:p>
            <a:pPr rtl="0">
              <a:spcAft>
                <a:spcPts val="600"/>
              </a:spcAft>
              <a:defRPr/>
            </a:pPr>
            <a:r>
              <a:rPr lang="ko-KR" altLang="en-US" dirty="0"/>
              <a:t>일본군은 어떻게 등장할까</a:t>
            </a:r>
          </a:p>
        </p:txBody>
      </p:sp>
    </p:spTree>
    <p:extLst>
      <p:ext uri="{BB962C8B-B14F-4D97-AF65-F5344CB8AC3E}">
        <p14:creationId xmlns:p14="http://schemas.microsoft.com/office/powerpoint/2010/main" val="35926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줄무늬 테두리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353</Words>
  <Application>Microsoft Office PowerPoint</Application>
  <PresentationFormat>사용자 지정</PresentationFormat>
  <Paragraphs>76</Paragraphs>
  <Slides>15</Slides>
  <Notes>15</Notes>
  <HiddenSlides>1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줄무늬 테두리 16x9</vt:lpstr>
      <vt:lpstr>PowerPoint 프레젠테이션</vt:lpstr>
      <vt:lpstr>발표 전 소개</vt:lpstr>
      <vt:lpstr>목차</vt:lpstr>
      <vt:lpstr>일본군대와 영화</vt:lpstr>
      <vt:lpstr>일본의 영화 속 일본군의 특징</vt:lpstr>
      <vt:lpstr>영원의 0(제로)　</vt:lpstr>
      <vt:lpstr>영원의 0(제로) 예고편　</vt:lpstr>
      <vt:lpstr>이오지마에서 온 편지</vt:lpstr>
      <vt:lpstr>일본군대와 서브컬쳐</vt:lpstr>
      <vt:lpstr>일본의 서브컬쳐 속 일본군의 특징</vt:lpstr>
      <vt:lpstr>게이트 - 자위대 그의 땅에서 이처럼 싸우며</vt:lpstr>
      <vt:lpstr>함대 콜렉션, 걸즈 앤 판처</vt:lpstr>
      <vt:lpstr>애니메이션 - 함대 콜렉션 예고편</vt:lpstr>
      <vt:lpstr>출처</vt:lpstr>
      <vt:lpstr>감사합니다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군대 日本の自衛隊。</dc:title>
  <dc:creator>Office</dc:creator>
  <cp:lastModifiedBy>Office</cp:lastModifiedBy>
  <cp:revision>8</cp:revision>
  <dcterms:created xsi:type="dcterms:W3CDTF">2022-03-23T13:26:41Z</dcterms:created>
  <dcterms:modified xsi:type="dcterms:W3CDTF">2022-04-10T09:16:42Z</dcterms:modified>
  <cp:version/>
</cp:coreProperties>
</file>