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89" r:id="rId3"/>
    <p:sldId id="290" r:id="rId4"/>
    <p:sldId id="291" r:id="rId5"/>
    <p:sldId id="292" r:id="rId6"/>
    <p:sldId id="293" r:id="rId7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CB8AE-25ED-4B55-A3DF-2D1260E424A7}" v="2" dt="2023-09-26T23:28:53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52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 o" userId="30152ce245ba288d" providerId="LiveId" clId="{A0ACB8AE-25ED-4B55-A3DF-2D1260E424A7}"/>
    <pc:docChg chg="undo redo custSel modSld">
      <pc:chgData name="Ho o" userId="30152ce245ba288d" providerId="LiveId" clId="{A0ACB8AE-25ED-4B55-A3DF-2D1260E424A7}" dt="2023-09-26T23:32:23.489" v="71" actId="478"/>
      <pc:docMkLst>
        <pc:docMk/>
      </pc:docMkLst>
      <pc:sldChg chg="addSp delSp modSp mod">
        <pc:chgData name="Ho o" userId="30152ce245ba288d" providerId="LiveId" clId="{A0ACB8AE-25ED-4B55-A3DF-2D1260E424A7}" dt="2023-09-26T23:32:23.489" v="71" actId="478"/>
        <pc:sldMkLst>
          <pc:docMk/>
          <pc:sldMk cId="0" sldId="256"/>
        </pc:sldMkLst>
        <pc:spChg chg="add del mod">
          <ac:chgData name="Ho o" userId="30152ce245ba288d" providerId="LiveId" clId="{A0ACB8AE-25ED-4B55-A3DF-2D1260E424A7}" dt="2023-09-26T23:32:23.489" v="71" actId="478"/>
          <ac:spMkLst>
            <pc:docMk/>
            <pc:sldMk cId="0" sldId="256"/>
            <ac:spMk id="4" creationId="{737AE8E5-5D23-942A-EE3A-605CA1116CE2}"/>
          </ac:spMkLst>
        </pc:spChg>
      </pc:sldChg>
      <pc:sldChg chg="modSp mod">
        <pc:chgData name="Ho o" userId="30152ce245ba288d" providerId="LiveId" clId="{A0ACB8AE-25ED-4B55-A3DF-2D1260E424A7}" dt="2023-09-26T04:45:22.594" v="3" actId="1035"/>
        <pc:sldMkLst>
          <pc:docMk/>
          <pc:sldMk cId="0" sldId="289"/>
        </pc:sldMkLst>
        <pc:picChg chg="mod">
          <ac:chgData name="Ho o" userId="30152ce245ba288d" providerId="LiveId" clId="{A0ACB8AE-25ED-4B55-A3DF-2D1260E424A7}" dt="2023-09-26T04:45:22.594" v="3" actId="1035"/>
          <ac:picMkLst>
            <pc:docMk/>
            <pc:sldMk cId="0" sldId="289"/>
            <ac:picMk id="4" creationId="{7B79AD9A-D87F-4695-8837-34A508BD4708}"/>
          </ac:picMkLst>
        </pc:picChg>
      </pc:sldChg>
      <pc:sldChg chg="addSp delSp modSp mod">
        <pc:chgData name="Ho o" userId="30152ce245ba288d" providerId="LiveId" clId="{A0ACB8AE-25ED-4B55-A3DF-2D1260E424A7}" dt="2023-09-26T04:45:31.886" v="5"/>
        <pc:sldMkLst>
          <pc:docMk/>
          <pc:sldMk cId="0" sldId="290"/>
        </pc:sldMkLst>
        <pc:picChg chg="del">
          <ac:chgData name="Ho o" userId="30152ce245ba288d" providerId="LiveId" clId="{A0ACB8AE-25ED-4B55-A3DF-2D1260E424A7}" dt="2023-09-26T04:45:27.892" v="4" actId="478"/>
          <ac:picMkLst>
            <pc:docMk/>
            <pc:sldMk cId="0" sldId="290"/>
            <ac:picMk id="5" creationId="{05FCB4FE-090C-3A78-F83D-1047ED9ED74B}"/>
          </ac:picMkLst>
        </pc:picChg>
        <pc:picChg chg="add mod">
          <ac:chgData name="Ho o" userId="30152ce245ba288d" providerId="LiveId" clId="{A0ACB8AE-25ED-4B55-A3DF-2D1260E424A7}" dt="2023-09-26T04:45:31.886" v="5"/>
          <ac:picMkLst>
            <pc:docMk/>
            <pc:sldMk cId="0" sldId="290"/>
            <ac:picMk id="6" creationId="{8A3195F5-94B4-AC44-8CAD-29121A5C807C}"/>
          </ac:picMkLst>
        </pc:picChg>
      </pc:sldChg>
    </pc:docChg>
  </pc:docChgLst>
  <pc:docChgLst>
    <pc:chgData name="Ho o" userId="30152ce245ba288d" providerId="LiveId" clId="{EBAB2E36-3A75-47DB-874A-40324DA52676}"/>
    <pc:docChg chg="delSld">
      <pc:chgData name="Ho o" userId="30152ce245ba288d" providerId="LiveId" clId="{EBAB2E36-3A75-47DB-874A-40324DA52676}" dt="2023-09-27T09:11:49.255" v="34" actId="47"/>
      <pc:docMkLst>
        <pc:docMk/>
      </pc:docMkLst>
      <pc:sldChg chg="del">
        <pc:chgData name="Ho o" userId="30152ce245ba288d" providerId="LiveId" clId="{EBAB2E36-3A75-47DB-874A-40324DA52676}" dt="2023-09-27T09:11:38.651" v="0" actId="47"/>
        <pc:sldMkLst>
          <pc:docMk/>
          <pc:sldMk cId="0" sldId="256"/>
        </pc:sldMkLst>
      </pc:sldChg>
      <pc:sldChg chg="del">
        <pc:chgData name="Ho o" userId="30152ce245ba288d" providerId="LiveId" clId="{EBAB2E36-3A75-47DB-874A-40324DA52676}" dt="2023-09-27T09:11:38.824" v="1" actId="47"/>
        <pc:sldMkLst>
          <pc:docMk/>
          <pc:sldMk cId="0" sldId="257"/>
        </pc:sldMkLst>
      </pc:sldChg>
      <pc:sldChg chg="del">
        <pc:chgData name="Ho o" userId="30152ce245ba288d" providerId="LiveId" clId="{EBAB2E36-3A75-47DB-874A-40324DA52676}" dt="2023-09-27T09:11:39.014" v="2" actId="47"/>
        <pc:sldMkLst>
          <pc:docMk/>
          <pc:sldMk cId="0" sldId="258"/>
        </pc:sldMkLst>
      </pc:sldChg>
      <pc:sldChg chg="del">
        <pc:chgData name="Ho o" userId="30152ce245ba288d" providerId="LiveId" clId="{EBAB2E36-3A75-47DB-874A-40324DA52676}" dt="2023-09-27T09:11:40.148" v="8" actId="47"/>
        <pc:sldMkLst>
          <pc:docMk/>
          <pc:sldMk cId="0" sldId="259"/>
        </pc:sldMkLst>
      </pc:sldChg>
      <pc:sldChg chg="del">
        <pc:chgData name="Ho o" userId="30152ce245ba288d" providerId="LiveId" clId="{EBAB2E36-3A75-47DB-874A-40324DA52676}" dt="2023-09-27T09:11:42.984" v="19" actId="47"/>
        <pc:sldMkLst>
          <pc:docMk/>
          <pc:sldMk cId="0" sldId="260"/>
        </pc:sldMkLst>
      </pc:sldChg>
      <pc:sldChg chg="del">
        <pc:chgData name="Ho o" userId="30152ce245ba288d" providerId="LiveId" clId="{EBAB2E36-3A75-47DB-874A-40324DA52676}" dt="2023-09-27T09:11:49.255" v="34" actId="47"/>
        <pc:sldMkLst>
          <pc:docMk/>
          <pc:sldMk cId="0" sldId="262"/>
        </pc:sldMkLst>
      </pc:sldChg>
      <pc:sldChg chg="del">
        <pc:chgData name="Ho o" userId="30152ce245ba288d" providerId="LiveId" clId="{EBAB2E36-3A75-47DB-874A-40324DA52676}" dt="2023-09-27T09:11:47.104" v="24" actId="47"/>
        <pc:sldMkLst>
          <pc:docMk/>
          <pc:sldMk cId="0" sldId="266"/>
        </pc:sldMkLst>
      </pc:sldChg>
      <pc:sldChg chg="del">
        <pc:chgData name="Ho o" userId="30152ce245ba288d" providerId="LiveId" clId="{EBAB2E36-3A75-47DB-874A-40324DA52676}" dt="2023-09-27T09:11:39.191" v="3" actId="47"/>
        <pc:sldMkLst>
          <pc:docMk/>
          <pc:sldMk cId="0" sldId="269"/>
        </pc:sldMkLst>
      </pc:sldChg>
      <pc:sldChg chg="del">
        <pc:chgData name="Ho o" userId="30152ce245ba288d" providerId="LiveId" clId="{EBAB2E36-3A75-47DB-874A-40324DA52676}" dt="2023-09-27T09:11:39.349" v="4" actId="47"/>
        <pc:sldMkLst>
          <pc:docMk/>
          <pc:sldMk cId="0" sldId="272"/>
        </pc:sldMkLst>
      </pc:sldChg>
      <pc:sldChg chg="del">
        <pc:chgData name="Ho o" userId="30152ce245ba288d" providerId="LiveId" clId="{EBAB2E36-3A75-47DB-874A-40324DA52676}" dt="2023-09-27T09:11:39.541" v="5" actId="47"/>
        <pc:sldMkLst>
          <pc:docMk/>
          <pc:sldMk cId="0" sldId="273"/>
        </pc:sldMkLst>
      </pc:sldChg>
      <pc:sldChg chg="del">
        <pc:chgData name="Ho o" userId="30152ce245ba288d" providerId="LiveId" clId="{EBAB2E36-3A75-47DB-874A-40324DA52676}" dt="2023-09-27T09:11:40.368" v="9" actId="47"/>
        <pc:sldMkLst>
          <pc:docMk/>
          <pc:sldMk cId="0" sldId="275"/>
        </pc:sldMkLst>
      </pc:sldChg>
      <pc:sldChg chg="del">
        <pc:chgData name="Ho o" userId="30152ce245ba288d" providerId="LiveId" clId="{EBAB2E36-3A75-47DB-874A-40324DA52676}" dt="2023-09-27T09:11:40.580" v="10" actId="47"/>
        <pc:sldMkLst>
          <pc:docMk/>
          <pc:sldMk cId="0" sldId="276"/>
        </pc:sldMkLst>
      </pc:sldChg>
      <pc:sldChg chg="del">
        <pc:chgData name="Ho o" userId="30152ce245ba288d" providerId="LiveId" clId="{EBAB2E36-3A75-47DB-874A-40324DA52676}" dt="2023-09-27T09:11:40.781" v="11" actId="47"/>
        <pc:sldMkLst>
          <pc:docMk/>
          <pc:sldMk cId="0" sldId="277"/>
        </pc:sldMkLst>
      </pc:sldChg>
      <pc:sldChg chg="del">
        <pc:chgData name="Ho o" userId="30152ce245ba288d" providerId="LiveId" clId="{EBAB2E36-3A75-47DB-874A-40324DA52676}" dt="2023-09-27T09:11:40.998" v="12" actId="47"/>
        <pc:sldMkLst>
          <pc:docMk/>
          <pc:sldMk cId="0" sldId="278"/>
        </pc:sldMkLst>
      </pc:sldChg>
      <pc:sldChg chg="del">
        <pc:chgData name="Ho o" userId="30152ce245ba288d" providerId="LiveId" clId="{EBAB2E36-3A75-47DB-874A-40324DA52676}" dt="2023-09-27T09:11:41.192" v="13" actId="47"/>
        <pc:sldMkLst>
          <pc:docMk/>
          <pc:sldMk cId="0" sldId="281"/>
        </pc:sldMkLst>
      </pc:sldChg>
      <pc:sldChg chg="del">
        <pc:chgData name="Ho o" userId="30152ce245ba288d" providerId="LiveId" clId="{EBAB2E36-3A75-47DB-874A-40324DA52676}" dt="2023-09-27T09:11:41.614" v="15" actId="47"/>
        <pc:sldMkLst>
          <pc:docMk/>
          <pc:sldMk cId="0" sldId="283"/>
        </pc:sldMkLst>
      </pc:sldChg>
      <pc:sldChg chg="del">
        <pc:chgData name="Ho o" userId="30152ce245ba288d" providerId="LiveId" clId="{EBAB2E36-3A75-47DB-874A-40324DA52676}" dt="2023-09-27T09:11:41.406" v="14" actId="47"/>
        <pc:sldMkLst>
          <pc:docMk/>
          <pc:sldMk cId="0" sldId="284"/>
        </pc:sldMkLst>
      </pc:sldChg>
      <pc:sldChg chg="del">
        <pc:chgData name="Ho o" userId="30152ce245ba288d" providerId="LiveId" clId="{EBAB2E36-3A75-47DB-874A-40324DA52676}" dt="2023-09-27T09:11:43.226" v="20" actId="47"/>
        <pc:sldMkLst>
          <pc:docMk/>
          <pc:sldMk cId="0" sldId="285"/>
        </pc:sldMkLst>
      </pc:sldChg>
      <pc:sldChg chg="del">
        <pc:chgData name="Ho o" userId="30152ce245ba288d" providerId="LiveId" clId="{EBAB2E36-3A75-47DB-874A-40324DA52676}" dt="2023-09-27T09:11:43.477" v="21" actId="47"/>
        <pc:sldMkLst>
          <pc:docMk/>
          <pc:sldMk cId="0" sldId="286"/>
        </pc:sldMkLst>
      </pc:sldChg>
      <pc:sldChg chg="del">
        <pc:chgData name="Ho o" userId="30152ce245ba288d" providerId="LiveId" clId="{EBAB2E36-3A75-47DB-874A-40324DA52676}" dt="2023-09-27T09:11:43.758" v="22" actId="47"/>
        <pc:sldMkLst>
          <pc:docMk/>
          <pc:sldMk cId="0" sldId="287"/>
        </pc:sldMkLst>
      </pc:sldChg>
      <pc:sldChg chg="del">
        <pc:chgData name="Ho o" userId="30152ce245ba288d" providerId="LiveId" clId="{EBAB2E36-3A75-47DB-874A-40324DA52676}" dt="2023-09-27T09:11:44.324" v="23" actId="47"/>
        <pc:sldMkLst>
          <pc:docMk/>
          <pc:sldMk cId="0" sldId="288"/>
        </pc:sldMkLst>
      </pc:sldChg>
      <pc:sldChg chg="del">
        <pc:chgData name="Ho o" userId="30152ce245ba288d" providerId="LiveId" clId="{EBAB2E36-3A75-47DB-874A-40324DA52676}" dt="2023-09-27T09:11:48.830" v="33" actId="47"/>
        <pc:sldMkLst>
          <pc:docMk/>
          <pc:sldMk cId="0" sldId="294"/>
        </pc:sldMkLst>
      </pc:sldChg>
      <pc:sldChg chg="del">
        <pc:chgData name="Ho o" userId="30152ce245ba288d" providerId="LiveId" clId="{EBAB2E36-3A75-47DB-874A-40324DA52676}" dt="2023-09-27T09:11:48.615" v="32" actId="47"/>
        <pc:sldMkLst>
          <pc:docMk/>
          <pc:sldMk cId="0" sldId="295"/>
        </pc:sldMkLst>
      </pc:sldChg>
      <pc:sldChg chg="del">
        <pc:chgData name="Ho o" userId="30152ce245ba288d" providerId="LiveId" clId="{EBAB2E36-3A75-47DB-874A-40324DA52676}" dt="2023-09-27T09:11:48.398" v="31" actId="47"/>
        <pc:sldMkLst>
          <pc:docMk/>
          <pc:sldMk cId="0" sldId="296"/>
        </pc:sldMkLst>
      </pc:sldChg>
      <pc:sldChg chg="del">
        <pc:chgData name="Ho o" userId="30152ce245ba288d" providerId="LiveId" clId="{EBAB2E36-3A75-47DB-874A-40324DA52676}" dt="2023-09-27T09:11:48.206" v="30" actId="47"/>
        <pc:sldMkLst>
          <pc:docMk/>
          <pc:sldMk cId="0" sldId="297"/>
        </pc:sldMkLst>
      </pc:sldChg>
      <pc:sldChg chg="del">
        <pc:chgData name="Ho o" userId="30152ce245ba288d" providerId="LiveId" clId="{EBAB2E36-3A75-47DB-874A-40324DA52676}" dt="2023-09-27T09:11:48.034" v="29" actId="47"/>
        <pc:sldMkLst>
          <pc:docMk/>
          <pc:sldMk cId="0" sldId="298"/>
        </pc:sldMkLst>
      </pc:sldChg>
      <pc:sldChg chg="del">
        <pc:chgData name="Ho o" userId="30152ce245ba288d" providerId="LiveId" clId="{EBAB2E36-3A75-47DB-874A-40324DA52676}" dt="2023-09-27T09:11:47.863" v="28" actId="47"/>
        <pc:sldMkLst>
          <pc:docMk/>
          <pc:sldMk cId="0" sldId="299"/>
        </pc:sldMkLst>
      </pc:sldChg>
      <pc:sldChg chg="del">
        <pc:chgData name="Ho o" userId="30152ce245ba288d" providerId="LiveId" clId="{EBAB2E36-3A75-47DB-874A-40324DA52676}" dt="2023-09-27T09:11:47.674" v="27" actId="47"/>
        <pc:sldMkLst>
          <pc:docMk/>
          <pc:sldMk cId="0" sldId="300"/>
        </pc:sldMkLst>
      </pc:sldChg>
      <pc:sldChg chg="del">
        <pc:chgData name="Ho o" userId="30152ce245ba288d" providerId="LiveId" clId="{EBAB2E36-3A75-47DB-874A-40324DA52676}" dt="2023-09-27T09:11:47.526" v="26" actId="47"/>
        <pc:sldMkLst>
          <pc:docMk/>
          <pc:sldMk cId="0" sldId="301"/>
        </pc:sldMkLst>
      </pc:sldChg>
      <pc:sldChg chg="del">
        <pc:chgData name="Ho o" userId="30152ce245ba288d" providerId="LiveId" clId="{EBAB2E36-3A75-47DB-874A-40324DA52676}" dt="2023-09-27T09:11:47.335" v="25" actId="47"/>
        <pc:sldMkLst>
          <pc:docMk/>
          <pc:sldMk cId="0" sldId="302"/>
        </pc:sldMkLst>
      </pc:sldChg>
      <pc:sldChg chg="del">
        <pc:chgData name="Ho o" userId="30152ce245ba288d" providerId="LiveId" clId="{EBAB2E36-3A75-47DB-874A-40324DA52676}" dt="2023-09-27T09:11:41.855" v="16" actId="47"/>
        <pc:sldMkLst>
          <pc:docMk/>
          <pc:sldMk cId="0" sldId="303"/>
        </pc:sldMkLst>
      </pc:sldChg>
      <pc:sldChg chg="del">
        <pc:chgData name="Ho o" userId="30152ce245ba288d" providerId="LiveId" clId="{EBAB2E36-3A75-47DB-874A-40324DA52676}" dt="2023-09-27T09:11:42.312" v="17" actId="47"/>
        <pc:sldMkLst>
          <pc:docMk/>
          <pc:sldMk cId="0" sldId="304"/>
        </pc:sldMkLst>
      </pc:sldChg>
      <pc:sldChg chg="del">
        <pc:chgData name="Ho o" userId="30152ce245ba288d" providerId="LiveId" clId="{EBAB2E36-3A75-47DB-874A-40324DA52676}" dt="2023-09-27T09:11:42.753" v="18" actId="47"/>
        <pc:sldMkLst>
          <pc:docMk/>
          <pc:sldMk cId="0" sldId="305"/>
        </pc:sldMkLst>
      </pc:sldChg>
      <pc:sldChg chg="del">
        <pc:chgData name="Ho o" userId="30152ce245ba288d" providerId="LiveId" clId="{EBAB2E36-3A75-47DB-874A-40324DA52676}" dt="2023-09-27T09:11:39.935" v="7" actId="47"/>
        <pc:sldMkLst>
          <pc:docMk/>
          <pc:sldMk cId="0" sldId="306"/>
        </pc:sldMkLst>
      </pc:sldChg>
      <pc:sldChg chg="del">
        <pc:chgData name="Ho o" userId="30152ce245ba288d" providerId="LiveId" clId="{EBAB2E36-3A75-47DB-874A-40324DA52676}" dt="2023-09-27T09:11:39.744" v="6" actId="47"/>
        <pc:sldMkLst>
          <pc:docMk/>
          <pc:sldMk cId="0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B6342-60B2-4B34-B000-66D72ED0B009}" type="datetimeFigureOut">
              <a:rPr lang="ko-KR" altLang="en-US" smtClean="0"/>
              <a:t>2023-09-27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73782-ECD1-48D3-B75E-36F60B2A94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62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24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18" Type="http://schemas.openxmlformats.org/officeDocument/2006/relationships/image" Target="../media/image21.png"/><Relationship Id="rId3" Type="http://schemas.openxmlformats.org/officeDocument/2006/relationships/image" Target="../media/image41.png"/><Relationship Id="rId21" Type="http://schemas.openxmlformats.org/officeDocument/2006/relationships/image" Target="../media/image55.png"/><Relationship Id="rId7" Type="http://schemas.openxmlformats.org/officeDocument/2006/relationships/image" Target="../media/image10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49.png"/><Relationship Id="rId22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microsoft.com/office/2007/relationships/hdphoto" Target="../media/hdphoto1.wdp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7.png"/><Relationship Id="rId16" Type="http://schemas.openxmlformats.org/officeDocument/2006/relationships/image" Target="../media/image70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56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56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7E9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9048" y="0"/>
            <a:ext cx="18285714" cy="10285714"/>
            <a:chOff x="-19048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048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850046" y="7041794"/>
            <a:ext cx="4803254" cy="4795054"/>
            <a:chOff x="2850046" y="7041794"/>
            <a:chExt cx="4803254" cy="479505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0046" y="7041794"/>
              <a:ext cx="4803254" cy="47950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095238" y="4979564"/>
            <a:ext cx="6095238" cy="737728"/>
            <a:chOff x="6095238" y="4979564"/>
            <a:chExt cx="6095238" cy="73772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5238" y="4979564"/>
              <a:ext cx="6095238" cy="7377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737982" y="6742287"/>
            <a:ext cx="2809750" cy="2322799"/>
            <a:chOff x="7737982" y="6742287"/>
            <a:chExt cx="2809750" cy="232279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3774" y="5742706"/>
              <a:ext cx="5619500" cy="4645597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7982" y="6742287"/>
              <a:ext cx="2809750" cy="232279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24225" y="-2012593"/>
            <a:ext cx="24291806" cy="15951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49652" y="-38100"/>
            <a:ext cx="18537652" cy="4819048"/>
            <a:chOff x="-95238" y="0"/>
            <a:chExt cx="18537652" cy="48190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95238" y="0"/>
              <a:ext cx="18537652" cy="48190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073307" y="2356051"/>
            <a:ext cx="1619729" cy="1552584"/>
            <a:chOff x="15073307" y="2356051"/>
            <a:chExt cx="1619729" cy="155258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040000">
              <a:off x="15073307" y="2356051"/>
              <a:ext cx="1619729" cy="155258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250794" y="7127971"/>
            <a:ext cx="3834921" cy="1001176"/>
            <a:chOff x="7250794" y="7127971"/>
            <a:chExt cx="3834921" cy="100117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0794" y="7127971"/>
              <a:ext cx="3834921" cy="100117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30134" y="2787699"/>
            <a:ext cx="4162966" cy="4022232"/>
            <a:chOff x="1430134" y="2787699"/>
            <a:chExt cx="4162966" cy="402223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0134" y="2787699"/>
              <a:ext cx="4162966" cy="402223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45850" y="7052620"/>
            <a:ext cx="3931535" cy="1076527"/>
            <a:chOff x="1545850" y="7052620"/>
            <a:chExt cx="3931535" cy="107652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5850" y="7052620"/>
              <a:ext cx="3931535" cy="1076527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7346" y="7181365"/>
            <a:ext cx="4853646" cy="103331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72688" y="8009202"/>
            <a:ext cx="4743477" cy="1895696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066089" y="2772987"/>
            <a:ext cx="4153537" cy="4051657"/>
            <a:chOff x="7066089" y="2772987"/>
            <a:chExt cx="4153537" cy="405165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66089" y="2772987"/>
              <a:ext cx="4153537" cy="405165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2993" y="7181365"/>
            <a:ext cx="4979208" cy="103331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60193" y="8201907"/>
            <a:ext cx="4815934" cy="151116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620713" y="2645432"/>
            <a:ext cx="4306767" cy="4306767"/>
            <a:chOff x="12620713" y="2645432"/>
            <a:chExt cx="4306767" cy="430676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20713" y="2645432"/>
              <a:ext cx="4306767" cy="430676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808329" y="7052620"/>
            <a:ext cx="3931535" cy="1076527"/>
            <a:chOff x="12808329" y="7052620"/>
            <a:chExt cx="3931535" cy="1076527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12808329" y="7052620"/>
              <a:ext cx="3931535" cy="1076527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389489" y="6938517"/>
            <a:ext cx="4560303" cy="1469017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489174" y="8009330"/>
            <a:ext cx="4699020" cy="228090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3352149" y="974199"/>
            <a:ext cx="10973010" cy="786741"/>
            <a:chOff x="3352149" y="974199"/>
            <a:chExt cx="10973010" cy="786741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3352149" y="974199"/>
              <a:ext cx="10973010" cy="786741"/>
              <a:chOff x="3352149" y="974199"/>
              <a:chExt cx="10973010" cy="786741"/>
            </a:xfrm>
          </p:grpSpPr>
          <p:pic>
            <p:nvPicPr>
              <p:cNvPr id="40" name="Object 39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352149" y="974199"/>
                <a:ext cx="10973010" cy="786741"/>
              </a:xfrm>
              <a:prstGeom prst="rect">
                <a:avLst/>
              </a:prstGeom>
            </p:spPr>
          </p:pic>
        </p:grpSp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28532" y="946998"/>
              <a:ext cx="11013846" cy="1228064"/>
            </a:xfrm>
            <a:prstGeom prst="rect">
              <a:avLst/>
            </a:prstGeom>
          </p:spPr>
        </p:pic>
      </p:grpSp>
      <p:pic>
        <p:nvPicPr>
          <p:cNvPr id="4" name="Object 17">
            <a:extLst>
              <a:ext uri="{FF2B5EF4-FFF2-40B4-BE49-F238E27FC236}">
                <a16:creationId xmlns:a16="http://schemas.microsoft.com/office/drawing/2014/main" id="{7B79AD9A-D87F-4695-8837-34A508BD4708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478000" y="-38100"/>
            <a:ext cx="4120373" cy="1042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5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D7FBA66-10CD-EBDC-1295-7E40445B812D}"/>
              </a:ext>
            </a:extLst>
          </p:cNvPr>
          <p:cNvSpPr/>
          <p:nvPr/>
        </p:nvSpPr>
        <p:spPr>
          <a:xfrm>
            <a:off x="0" y="-114300"/>
            <a:ext cx="18288000" cy="10401300"/>
          </a:xfrm>
          <a:prstGeom prst="rect">
            <a:avLst/>
          </a:prstGeom>
          <a:solidFill>
            <a:srgbClr val="FF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8129" y="62866"/>
            <a:ext cx="8114036" cy="306874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684122" y="7871474"/>
            <a:ext cx="3946043" cy="2576367"/>
            <a:chOff x="15684122" y="7871474"/>
            <a:chExt cx="3946043" cy="2576367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3060000">
              <a:off x="15684122" y="7871474"/>
              <a:ext cx="3946043" cy="257636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115798" y="3018155"/>
            <a:ext cx="5209524" cy="6553571"/>
            <a:chOff x="12115798" y="3018155"/>
            <a:chExt cx="5209524" cy="655357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15798" y="3018155"/>
              <a:ext cx="5209524" cy="6553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02381" y="3018155"/>
            <a:ext cx="5316667" cy="6696131"/>
            <a:chOff x="6502381" y="3018155"/>
            <a:chExt cx="5316667" cy="669613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2381" y="3018155"/>
              <a:ext cx="5316667" cy="6696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804959" y="146727"/>
            <a:ext cx="4862974" cy="3407631"/>
            <a:chOff x="-804959" y="146727"/>
            <a:chExt cx="4862974" cy="340763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3120000">
              <a:off x="-804959" y="146727"/>
              <a:ext cx="4862974" cy="340763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52381" y="3160714"/>
            <a:ext cx="5178571" cy="6553571"/>
            <a:chOff x="952381" y="3160714"/>
            <a:chExt cx="5178571" cy="65535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2381" y="3160714"/>
              <a:ext cx="5178571" cy="6553571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08117" y="6377566"/>
            <a:ext cx="6163827" cy="103331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8812" y="6958269"/>
            <a:ext cx="5020600" cy="2536838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455357" y="3744079"/>
            <a:ext cx="4174106" cy="2671515"/>
            <a:chOff x="1455357" y="3744079"/>
            <a:chExt cx="4174106" cy="267151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55357" y="3744079"/>
              <a:ext cx="4174106" cy="267151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94822" y="6758508"/>
            <a:ext cx="6106684" cy="1033312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72993" y="7566317"/>
            <a:ext cx="4859638" cy="170591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056548" y="3744079"/>
            <a:ext cx="4208333" cy="2693421"/>
            <a:chOff x="7056548" y="3744079"/>
            <a:chExt cx="4208333" cy="269342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56548" y="3744079"/>
              <a:ext cx="4208333" cy="2693421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65127" y="6134716"/>
            <a:ext cx="6235903" cy="1011884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671279" y="3468844"/>
            <a:ext cx="4208333" cy="2693421"/>
            <a:chOff x="12671279" y="3468844"/>
            <a:chExt cx="4208333" cy="2693421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671279" y="3468844"/>
              <a:ext cx="4208333" cy="2693421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359692" y="6656996"/>
            <a:ext cx="4907452" cy="3084833"/>
          </a:xfrm>
          <a:prstGeom prst="rect">
            <a:avLst/>
          </a:prstGeom>
        </p:spPr>
      </p:pic>
      <p:pic>
        <p:nvPicPr>
          <p:cNvPr id="6" name="Object 17">
            <a:extLst>
              <a:ext uri="{FF2B5EF4-FFF2-40B4-BE49-F238E27FC236}">
                <a16:creationId xmlns:a16="http://schemas.microsoft.com/office/drawing/2014/main" id="{8A3195F5-94B4-AC44-8CAD-29121A5C807C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4478000" y="-38100"/>
            <a:ext cx="4120373" cy="1042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3686"/>
            <a:ext cx="18285716" cy="10262626"/>
            <a:chOff x="0" y="23686"/>
            <a:chExt cx="18285716" cy="1026262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rcRect l="11437"/>
            <a:stretch/>
          </p:blipFill>
          <p:spPr>
            <a:xfrm>
              <a:off x="0" y="23686"/>
              <a:ext cx="18285716" cy="1026262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589729" y="-674308"/>
            <a:ext cx="2300270" cy="2300997"/>
            <a:chOff x="15589729" y="-674308"/>
            <a:chExt cx="2300270" cy="23009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720000">
              <a:off x="15589729" y="-674308"/>
              <a:ext cx="2300270" cy="23009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073307" y="2356051"/>
            <a:ext cx="1619729" cy="1552584"/>
            <a:chOff x="15073307" y="2356051"/>
            <a:chExt cx="1619729" cy="155258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040000">
              <a:off x="15073307" y="2356051"/>
              <a:ext cx="1619729" cy="1552584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3598" y="266700"/>
            <a:ext cx="6881376" cy="193732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947230" y="1562100"/>
            <a:ext cx="22695663" cy="114830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250794" y="7127971"/>
            <a:ext cx="3834921" cy="1001176"/>
            <a:chOff x="7250794" y="7127971"/>
            <a:chExt cx="3834921" cy="100117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0794" y="7127971"/>
              <a:ext cx="3834921" cy="100117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430134" y="2787699"/>
            <a:ext cx="4162966" cy="4022232"/>
            <a:chOff x="1430134" y="2787699"/>
            <a:chExt cx="4162966" cy="40222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0134" y="2787699"/>
              <a:ext cx="4162966" cy="402223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45850" y="7052620"/>
            <a:ext cx="3931535" cy="1076527"/>
            <a:chOff x="1545850" y="7052620"/>
            <a:chExt cx="3931535" cy="107652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5850" y="7052620"/>
              <a:ext cx="3931535" cy="1076527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7107" y="7186622"/>
            <a:ext cx="4534703" cy="1034837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13465" y="8219360"/>
            <a:ext cx="6919065" cy="1480189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7066089" y="2772987"/>
            <a:ext cx="4153537" cy="4051657"/>
            <a:chOff x="7066089" y="2772987"/>
            <a:chExt cx="4153537" cy="40516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66089" y="2772987"/>
              <a:ext cx="4153537" cy="4051657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09346" y="7186622"/>
            <a:ext cx="5153246" cy="103483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793051" y="8257396"/>
            <a:ext cx="6461865" cy="1484276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2620713" y="2645432"/>
            <a:ext cx="4306767" cy="4306767"/>
            <a:chOff x="12620713" y="2645432"/>
            <a:chExt cx="4306767" cy="43067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620713" y="2645432"/>
              <a:ext cx="4306767" cy="430676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808329" y="7052620"/>
            <a:ext cx="3931535" cy="1076527"/>
            <a:chOff x="12808329" y="7052620"/>
            <a:chExt cx="3931535" cy="1076527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0800000">
              <a:off x="12808329" y="7052620"/>
              <a:ext cx="3931535" cy="1076527"/>
            </a:xfrm>
            <a:prstGeom prst="rect">
              <a:avLst/>
            </a:prstGeom>
          </p:spPr>
        </p:pic>
      </p:grpSp>
      <p:pic>
        <p:nvPicPr>
          <p:cNvPr id="35" name="Object 3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2129974" y="7186622"/>
            <a:ext cx="4844770" cy="1034837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329970" y="8285965"/>
            <a:ext cx="6603718" cy="1484276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693370" y="-89882"/>
            <a:ext cx="2274463" cy="2232325"/>
            <a:chOff x="693370" y="-89882"/>
            <a:chExt cx="2274463" cy="223232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3370" y="-89882"/>
              <a:ext cx="2274463" cy="223232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-868765" y="9630888"/>
            <a:ext cx="6461865" cy="737728"/>
            <a:chOff x="-868765" y="9630888"/>
            <a:chExt cx="6461865" cy="737728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-868765" y="9630888"/>
              <a:ext cx="6461865" cy="737728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6400602" y="474600"/>
            <a:ext cx="2990960" cy="1082199"/>
            <a:chOff x="6400602" y="791928"/>
            <a:chExt cx="2990960" cy="1082199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00602" y="791928"/>
              <a:ext cx="2990960" cy="1082199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0167620" y="-190500"/>
            <a:ext cx="1836188" cy="1836188"/>
            <a:chOff x="10167620" y="-19748"/>
            <a:chExt cx="1836188" cy="1836188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-1380000">
              <a:off x="10167620" y="-19748"/>
              <a:ext cx="1836188" cy="1836188"/>
            </a:xfrm>
            <a:prstGeom prst="rect">
              <a:avLst/>
            </a:prstGeom>
          </p:spPr>
        </p:pic>
      </p:grpSp>
      <p:pic>
        <p:nvPicPr>
          <p:cNvPr id="2" name="Object 10">
            <a:extLst>
              <a:ext uri="{FF2B5EF4-FFF2-40B4-BE49-F238E27FC236}">
                <a16:creationId xmlns:a16="http://schemas.microsoft.com/office/drawing/2014/main" id="{8BC7372C-9AA8-725C-D1EF-3372F5062082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4541473" y="23686"/>
            <a:ext cx="4158459" cy="1042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" grpId="0" animBg="1"/>
      <p:bldP spid="1007" grpId="0" animBg="1"/>
      <p:bldP spid="1008" grpId="0" animBg="1"/>
      <p:bldP spid="10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28600" y="-266700"/>
            <a:ext cx="18821400" cy="10820400"/>
            <a:chOff x="0" y="0"/>
            <a:chExt cx="18285714" cy="10287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 b="24990"/>
            <a:stretch/>
          </p:blipFill>
          <p:spPr>
            <a:xfrm>
              <a:off x="0" y="0"/>
              <a:ext cx="18285714" cy="1028700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5810" y="359578"/>
            <a:ext cx="5367464" cy="206377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886200" y="1562100"/>
            <a:ext cx="22613728" cy="236682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2123810" y="3160714"/>
            <a:ext cx="5209524" cy="6553571"/>
            <a:chOff x="12123810" y="3160714"/>
            <a:chExt cx="5209524" cy="6553571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23810" y="3160714"/>
              <a:ext cx="5209524" cy="65535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502381" y="3018155"/>
            <a:ext cx="5316667" cy="6696131"/>
            <a:chOff x="6502381" y="3018155"/>
            <a:chExt cx="5316667" cy="669613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2381" y="3018155"/>
              <a:ext cx="5316667" cy="6696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76067" y="3160714"/>
            <a:ext cx="5178571" cy="6553571"/>
            <a:chOff x="976067" y="3160714"/>
            <a:chExt cx="5178571" cy="655357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6067" y="3160714"/>
              <a:ext cx="5178571" cy="6553571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573003" y="6662568"/>
            <a:ext cx="7183053" cy="122413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3313" y="7705532"/>
            <a:ext cx="5472419" cy="134763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455357" y="3744079"/>
            <a:ext cx="4208333" cy="2693421"/>
            <a:chOff x="1455357" y="3744079"/>
            <a:chExt cx="4208333" cy="269342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5357" y="3744079"/>
              <a:ext cx="4208333" cy="2693421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29200" y="6660410"/>
            <a:ext cx="7281750" cy="124485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83385" y="7718927"/>
            <a:ext cx="5753924" cy="131768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056548" y="3744079"/>
            <a:ext cx="4208333" cy="2693421"/>
            <a:chOff x="7056548" y="3744079"/>
            <a:chExt cx="4208333" cy="269342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56548" y="3744079"/>
              <a:ext cx="4208333" cy="2693421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496250" y="6634742"/>
            <a:ext cx="7581945" cy="1224132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972774" y="7745786"/>
            <a:ext cx="5578259" cy="1317686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657738" y="3744079"/>
            <a:ext cx="4208333" cy="2693421"/>
            <a:chOff x="12657738" y="3744079"/>
            <a:chExt cx="4208333" cy="2693421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657738" y="3744079"/>
              <a:ext cx="4208333" cy="269342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860857" y="-266700"/>
            <a:ext cx="2728542" cy="2728542"/>
            <a:chOff x="6860857" y="0"/>
            <a:chExt cx="2728542" cy="2728542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60857" y="0"/>
              <a:ext cx="2728542" cy="2728542"/>
            </a:xfrm>
            <a:prstGeom prst="rect">
              <a:avLst/>
            </a:prstGeom>
          </p:spPr>
        </p:pic>
      </p:grpSp>
      <p:pic>
        <p:nvPicPr>
          <p:cNvPr id="2" name="Object 10">
            <a:extLst>
              <a:ext uri="{FF2B5EF4-FFF2-40B4-BE49-F238E27FC236}">
                <a16:creationId xmlns:a16="http://schemas.microsoft.com/office/drawing/2014/main" id="{CBA0569A-6576-126B-F092-E15BF1EEC8E0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541473" y="23686"/>
            <a:ext cx="4158459" cy="1042392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ABA1BB2C-E09C-0466-005E-FDE40EE0587A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4541440" y="23686"/>
            <a:ext cx="4158459" cy="1042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" grpId="0" animBg="1"/>
      <p:bldP spid="1006" grpId="0" animBg="1"/>
      <p:bldP spid="10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283277" y="0"/>
            <a:ext cx="19277101" cy="11139878"/>
            <a:chOff x="-283277" y="0"/>
            <a:chExt cx="19277101" cy="111398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83277" y="0"/>
              <a:ext cx="19277101" cy="111398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594944" y="-1268754"/>
            <a:ext cx="12533921" cy="12609524"/>
            <a:chOff x="6594944" y="-1268754"/>
            <a:chExt cx="12533921" cy="1260952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594944" y="-1268754"/>
              <a:ext cx="12533921" cy="1260952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197143" y="-1869776"/>
            <a:ext cx="5935919" cy="5832345"/>
            <a:chOff x="-2197143" y="-1869776"/>
            <a:chExt cx="5935919" cy="58323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5420000">
              <a:off x="-2197143" y="-1869776"/>
              <a:ext cx="5935919" cy="583234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212" y="616130"/>
            <a:ext cx="4497151" cy="275974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05153" y="1424081"/>
            <a:ext cx="2721816" cy="128101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659226" y="1533399"/>
            <a:ext cx="2120987" cy="1982932"/>
            <a:chOff x="7659226" y="1533399"/>
            <a:chExt cx="2120987" cy="198293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7659226" y="1533399"/>
              <a:ext cx="2120987" cy="198293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05153" y="2286801"/>
            <a:ext cx="7945609" cy="99820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177101" y="3958787"/>
            <a:ext cx="3491112" cy="127099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05153" y="4914566"/>
            <a:ext cx="7232280" cy="137764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63116" y="6710419"/>
            <a:ext cx="2260035" cy="121135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205153" y="7554838"/>
            <a:ext cx="7977707" cy="138094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659226" y="4091456"/>
            <a:ext cx="2096062" cy="2092483"/>
            <a:chOff x="7659226" y="4091456"/>
            <a:chExt cx="2096062" cy="209248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59226" y="4091456"/>
              <a:ext cx="2096062" cy="209248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659226" y="6814551"/>
            <a:ext cx="2099895" cy="1973078"/>
            <a:chOff x="7659226" y="6814551"/>
            <a:chExt cx="2099895" cy="197307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10800000">
              <a:off x="7659226" y="6814551"/>
              <a:ext cx="2099895" cy="197307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2783595" y="6817110"/>
            <a:ext cx="4321167" cy="737728"/>
            <a:chOff x="2783595" y="6817110"/>
            <a:chExt cx="4321167" cy="73772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83595" y="6817110"/>
              <a:ext cx="4321167" cy="73772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121768" y="4567521"/>
            <a:ext cx="1170978" cy="1150671"/>
            <a:chOff x="8121768" y="4567521"/>
            <a:chExt cx="1170978" cy="1150671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21768" y="4567521"/>
              <a:ext cx="1170978" cy="1150671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111760" y="7229624"/>
            <a:ext cx="1167185" cy="1167185"/>
            <a:chOff x="8111760" y="7229624"/>
            <a:chExt cx="1167185" cy="1167185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11760" y="7229624"/>
              <a:ext cx="1167185" cy="116718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084166" y="1842710"/>
            <a:ext cx="1271108" cy="1271108"/>
            <a:chOff x="8084166" y="1842710"/>
            <a:chExt cx="1271108" cy="1271108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84166" y="1842710"/>
              <a:ext cx="1271108" cy="1271108"/>
            </a:xfrm>
            <a:prstGeom prst="rect">
              <a:avLst/>
            </a:prstGeom>
          </p:spPr>
        </p:pic>
      </p:grpSp>
      <p:pic>
        <p:nvPicPr>
          <p:cNvPr id="2" name="Object 10">
            <a:extLst>
              <a:ext uri="{FF2B5EF4-FFF2-40B4-BE49-F238E27FC236}">
                <a16:creationId xmlns:a16="http://schemas.microsoft.com/office/drawing/2014/main" id="{C8E106F4-1049-87F7-965D-B639BA78B5D3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541473" y="23686"/>
            <a:ext cx="4158459" cy="10423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사용자 지정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Ho o</cp:lastModifiedBy>
  <cp:revision>5</cp:revision>
  <dcterms:created xsi:type="dcterms:W3CDTF">2023-09-26T02:30:49Z</dcterms:created>
  <dcterms:modified xsi:type="dcterms:W3CDTF">2023-09-27T09:11:56Z</dcterms:modified>
</cp:coreProperties>
</file>