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79821" y="0"/>
            <a:ext cx="9705975" cy="10287000"/>
          </a:xfrm>
          <a:custGeom>
            <a:avLst/>
            <a:gdLst/>
            <a:ahLst/>
            <a:cxnLst/>
            <a:rect l="l" t="t" r="r" b="b"/>
            <a:pathLst>
              <a:path w="9705975" h="10287000">
                <a:moveTo>
                  <a:pt x="0" y="0"/>
                </a:moveTo>
                <a:lnTo>
                  <a:pt x="9705974" y="0"/>
                </a:lnTo>
                <a:lnTo>
                  <a:pt x="970597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414754" y="2617894"/>
            <a:ext cx="8873490" cy="3232150"/>
          </a:xfrm>
          <a:custGeom>
            <a:avLst/>
            <a:gdLst/>
            <a:ahLst/>
            <a:cxnLst/>
            <a:rect l="l" t="t" r="r" b="b"/>
            <a:pathLst>
              <a:path w="8873490" h="3232150">
                <a:moveTo>
                  <a:pt x="0" y="0"/>
                </a:moveTo>
                <a:lnTo>
                  <a:pt x="8873245" y="0"/>
                </a:lnTo>
                <a:lnTo>
                  <a:pt x="8873245" y="3231570"/>
                </a:lnTo>
                <a:lnTo>
                  <a:pt x="0" y="32315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98971" y="2601423"/>
            <a:ext cx="8889365" cy="3265170"/>
          </a:xfrm>
          <a:custGeom>
            <a:avLst/>
            <a:gdLst/>
            <a:ahLst/>
            <a:cxnLst/>
            <a:rect l="l" t="t" r="r" b="b"/>
            <a:pathLst>
              <a:path w="8889365" h="3265170">
                <a:moveTo>
                  <a:pt x="1177" y="3265011"/>
                </a:moveTo>
                <a:lnTo>
                  <a:pt x="0" y="3506"/>
                </a:lnTo>
                <a:lnTo>
                  <a:pt x="8889027" y="0"/>
                </a:lnTo>
                <a:lnTo>
                  <a:pt x="8889027" y="30161"/>
                </a:lnTo>
                <a:lnTo>
                  <a:pt x="30152" y="33677"/>
                </a:lnTo>
                <a:lnTo>
                  <a:pt x="31330" y="3235076"/>
                </a:lnTo>
                <a:lnTo>
                  <a:pt x="8889027" y="3235076"/>
                </a:lnTo>
                <a:lnTo>
                  <a:pt x="8889027" y="3261694"/>
                </a:lnTo>
                <a:lnTo>
                  <a:pt x="1177" y="3265011"/>
                </a:lnTo>
                <a:close/>
              </a:path>
              <a:path w="8889365" h="3265170">
                <a:moveTo>
                  <a:pt x="8889027" y="3235076"/>
                </a:moveTo>
                <a:lnTo>
                  <a:pt x="31330" y="3235076"/>
                </a:lnTo>
                <a:lnTo>
                  <a:pt x="8889027" y="3231561"/>
                </a:lnTo>
                <a:lnTo>
                  <a:pt x="8889027" y="3235076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8582025" cy="10287000"/>
          </a:xfrm>
          <a:custGeom>
            <a:avLst/>
            <a:gdLst/>
            <a:ahLst/>
            <a:cxnLst/>
            <a:rect l="l" t="t" r="r" b="b"/>
            <a:pathLst>
              <a:path w="8582025" h="10287000">
                <a:moveTo>
                  <a:pt x="0" y="0"/>
                </a:moveTo>
                <a:lnTo>
                  <a:pt x="8582024" y="0"/>
                </a:lnTo>
                <a:lnTo>
                  <a:pt x="85820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7060" y="1660652"/>
            <a:ext cx="6965701" cy="6965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07060" y="7575059"/>
            <a:ext cx="6965950" cy="1051560"/>
          </a:xfrm>
          <a:custGeom>
            <a:avLst/>
            <a:gdLst/>
            <a:ahLst/>
            <a:cxnLst/>
            <a:rect l="l" t="t" r="r" b="b"/>
            <a:pathLst>
              <a:path w="6965950" h="1051559">
                <a:moveTo>
                  <a:pt x="6965701" y="1051295"/>
                </a:moveTo>
                <a:lnTo>
                  <a:pt x="0" y="1051295"/>
                </a:lnTo>
                <a:lnTo>
                  <a:pt x="0" y="0"/>
                </a:lnTo>
                <a:lnTo>
                  <a:pt x="6965701" y="0"/>
                </a:lnTo>
                <a:lnTo>
                  <a:pt x="6965701" y="1051295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07060" y="1660652"/>
            <a:ext cx="6965950" cy="700405"/>
          </a:xfrm>
          <a:custGeom>
            <a:avLst/>
            <a:gdLst/>
            <a:ahLst/>
            <a:cxnLst/>
            <a:rect l="l" t="t" r="r" b="b"/>
            <a:pathLst>
              <a:path w="6965950" h="700405">
                <a:moveTo>
                  <a:pt x="6965701" y="699929"/>
                </a:moveTo>
                <a:lnTo>
                  <a:pt x="0" y="699929"/>
                </a:lnTo>
                <a:lnTo>
                  <a:pt x="0" y="0"/>
                </a:lnTo>
                <a:lnTo>
                  <a:pt x="6965701" y="0"/>
                </a:lnTo>
                <a:lnTo>
                  <a:pt x="6965701" y="699929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05739" y="7808836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570" y="585140"/>
                </a:moveTo>
                <a:lnTo>
                  <a:pt x="244919" y="581295"/>
                </a:lnTo>
                <a:lnTo>
                  <a:pt x="199787" y="570167"/>
                </a:lnTo>
                <a:lnTo>
                  <a:pt x="157764" y="552371"/>
                </a:lnTo>
                <a:lnTo>
                  <a:pt x="119435" y="528519"/>
                </a:lnTo>
                <a:lnTo>
                  <a:pt x="85391" y="499224"/>
                </a:lnTo>
                <a:lnTo>
                  <a:pt x="56218" y="465100"/>
                </a:lnTo>
                <a:lnTo>
                  <a:pt x="32504" y="426759"/>
                </a:lnTo>
                <a:lnTo>
                  <a:pt x="14838" y="384815"/>
                </a:lnTo>
                <a:lnTo>
                  <a:pt x="3807" y="339881"/>
                </a:lnTo>
                <a:lnTo>
                  <a:pt x="0" y="292570"/>
                </a:lnTo>
                <a:lnTo>
                  <a:pt x="3854" y="244881"/>
                </a:lnTo>
                <a:lnTo>
                  <a:pt x="14972" y="199787"/>
                </a:lnTo>
                <a:lnTo>
                  <a:pt x="32769" y="157763"/>
                </a:lnTo>
                <a:lnTo>
                  <a:pt x="56621" y="119435"/>
                </a:lnTo>
                <a:lnTo>
                  <a:pt x="85916" y="85391"/>
                </a:lnTo>
                <a:lnTo>
                  <a:pt x="120040" y="56218"/>
                </a:lnTo>
                <a:lnTo>
                  <a:pt x="158381" y="32504"/>
                </a:lnTo>
                <a:lnTo>
                  <a:pt x="200325" y="14838"/>
                </a:lnTo>
                <a:lnTo>
                  <a:pt x="245259" y="3807"/>
                </a:lnTo>
                <a:lnTo>
                  <a:pt x="292570" y="0"/>
                </a:lnTo>
                <a:lnTo>
                  <a:pt x="340221" y="3467"/>
                </a:lnTo>
                <a:lnTo>
                  <a:pt x="385353" y="14300"/>
                </a:lnTo>
                <a:lnTo>
                  <a:pt x="427377" y="31887"/>
                </a:lnTo>
                <a:lnTo>
                  <a:pt x="465705" y="55613"/>
                </a:lnTo>
                <a:lnTo>
                  <a:pt x="499749" y="84866"/>
                </a:lnTo>
                <a:lnTo>
                  <a:pt x="528923" y="119032"/>
                </a:lnTo>
                <a:lnTo>
                  <a:pt x="552636" y="157499"/>
                </a:lnTo>
                <a:lnTo>
                  <a:pt x="570303" y="199653"/>
                </a:lnTo>
                <a:lnTo>
                  <a:pt x="581337" y="244919"/>
                </a:lnTo>
                <a:lnTo>
                  <a:pt x="585141" y="292570"/>
                </a:lnTo>
                <a:lnTo>
                  <a:pt x="581296" y="340221"/>
                </a:lnTo>
                <a:lnTo>
                  <a:pt x="570168" y="385353"/>
                </a:lnTo>
                <a:lnTo>
                  <a:pt x="552372" y="427376"/>
                </a:lnTo>
                <a:lnTo>
                  <a:pt x="528519" y="465704"/>
                </a:lnTo>
                <a:lnTo>
                  <a:pt x="499225" y="499749"/>
                </a:lnTo>
                <a:lnTo>
                  <a:pt x="465100" y="528922"/>
                </a:lnTo>
                <a:lnTo>
                  <a:pt x="426759" y="552636"/>
                </a:lnTo>
                <a:lnTo>
                  <a:pt x="384815" y="570302"/>
                </a:lnTo>
                <a:lnTo>
                  <a:pt x="339881" y="581333"/>
                </a:lnTo>
                <a:lnTo>
                  <a:pt x="292570" y="585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90262" y="1643854"/>
            <a:ext cx="6999605" cy="6999605"/>
          </a:xfrm>
          <a:custGeom>
            <a:avLst/>
            <a:gdLst/>
            <a:ahLst/>
            <a:cxnLst/>
            <a:rect l="l" t="t" r="r" b="b"/>
            <a:pathLst>
              <a:path w="6999605" h="6999605">
                <a:moveTo>
                  <a:pt x="6992298" y="6999297"/>
                </a:moveTo>
                <a:lnTo>
                  <a:pt x="6998" y="6999297"/>
                </a:lnTo>
                <a:lnTo>
                  <a:pt x="0" y="6992300"/>
                </a:lnTo>
                <a:lnTo>
                  <a:pt x="0" y="6999"/>
                </a:lnTo>
                <a:lnTo>
                  <a:pt x="6998" y="0"/>
                </a:lnTo>
                <a:lnTo>
                  <a:pt x="6992298" y="0"/>
                </a:lnTo>
                <a:lnTo>
                  <a:pt x="6999297" y="6999"/>
                </a:lnTo>
                <a:lnTo>
                  <a:pt x="6999297" y="33596"/>
                </a:lnTo>
                <a:lnTo>
                  <a:pt x="33596" y="33596"/>
                </a:lnTo>
                <a:lnTo>
                  <a:pt x="33596" y="699929"/>
                </a:lnTo>
                <a:lnTo>
                  <a:pt x="6999297" y="699929"/>
                </a:lnTo>
                <a:lnTo>
                  <a:pt x="6999297" y="733526"/>
                </a:lnTo>
                <a:lnTo>
                  <a:pt x="33596" y="733526"/>
                </a:lnTo>
                <a:lnTo>
                  <a:pt x="33596" y="5914407"/>
                </a:lnTo>
                <a:lnTo>
                  <a:pt x="6999297" y="5914407"/>
                </a:lnTo>
                <a:lnTo>
                  <a:pt x="6999297" y="5948003"/>
                </a:lnTo>
                <a:lnTo>
                  <a:pt x="33596" y="5948003"/>
                </a:lnTo>
                <a:lnTo>
                  <a:pt x="33596" y="6965701"/>
                </a:lnTo>
                <a:lnTo>
                  <a:pt x="6999297" y="6965701"/>
                </a:lnTo>
                <a:lnTo>
                  <a:pt x="6999297" y="6992300"/>
                </a:lnTo>
                <a:lnTo>
                  <a:pt x="6992298" y="6999297"/>
                </a:lnTo>
                <a:close/>
              </a:path>
              <a:path w="6999605" h="6999605">
                <a:moveTo>
                  <a:pt x="6999297" y="699929"/>
                </a:moveTo>
                <a:lnTo>
                  <a:pt x="6967100" y="699929"/>
                </a:lnTo>
                <a:lnTo>
                  <a:pt x="6967100" y="33596"/>
                </a:lnTo>
                <a:lnTo>
                  <a:pt x="6999297" y="33596"/>
                </a:lnTo>
                <a:lnTo>
                  <a:pt x="6999297" y="699929"/>
                </a:lnTo>
                <a:close/>
              </a:path>
              <a:path w="6999605" h="6999605">
                <a:moveTo>
                  <a:pt x="6654931" y="342965"/>
                </a:moveTo>
                <a:lnTo>
                  <a:pt x="6607335" y="342965"/>
                </a:lnTo>
                <a:lnTo>
                  <a:pt x="6741722" y="208579"/>
                </a:lnTo>
                <a:lnTo>
                  <a:pt x="6747409" y="204641"/>
                </a:lnTo>
                <a:lnTo>
                  <a:pt x="6753622" y="203329"/>
                </a:lnTo>
                <a:lnTo>
                  <a:pt x="6759833" y="204642"/>
                </a:lnTo>
                <a:lnTo>
                  <a:pt x="6765520" y="208579"/>
                </a:lnTo>
                <a:lnTo>
                  <a:pt x="6769458" y="214265"/>
                </a:lnTo>
                <a:lnTo>
                  <a:pt x="6770770" y="220477"/>
                </a:lnTo>
                <a:lnTo>
                  <a:pt x="6769457" y="226689"/>
                </a:lnTo>
                <a:lnTo>
                  <a:pt x="6765520" y="232376"/>
                </a:lnTo>
                <a:lnTo>
                  <a:pt x="6654931" y="342965"/>
                </a:lnTo>
                <a:close/>
              </a:path>
              <a:path w="6999605" h="6999605">
                <a:moveTo>
                  <a:pt x="6467350" y="529146"/>
                </a:moveTo>
                <a:lnTo>
                  <a:pt x="6458952" y="529146"/>
                </a:lnTo>
                <a:lnTo>
                  <a:pt x="6454751" y="527747"/>
                </a:lnTo>
                <a:lnTo>
                  <a:pt x="6451952" y="524947"/>
                </a:lnTo>
                <a:lnTo>
                  <a:pt x="6447971" y="519063"/>
                </a:lnTo>
                <a:lnTo>
                  <a:pt x="6446352" y="512523"/>
                </a:lnTo>
                <a:lnTo>
                  <a:pt x="6446833" y="506246"/>
                </a:lnTo>
                <a:lnTo>
                  <a:pt x="6449151" y="501149"/>
                </a:lnTo>
                <a:lnTo>
                  <a:pt x="6583537" y="366763"/>
                </a:lnTo>
                <a:lnTo>
                  <a:pt x="6449151" y="232376"/>
                </a:lnTo>
                <a:lnTo>
                  <a:pt x="6445214" y="226689"/>
                </a:lnTo>
                <a:lnTo>
                  <a:pt x="6443902" y="220477"/>
                </a:lnTo>
                <a:lnTo>
                  <a:pt x="6445214" y="214265"/>
                </a:lnTo>
                <a:lnTo>
                  <a:pt x="6449151" y="208579"/>
                </a:lnTo>
                <a:lnTo>
                  <a:pt x="6454839" y="204641"/>
                </a:lnTo>
                <a:lnTo>
                  <a:pt x="6461050" y="203329"/>
                </a:lnTo>
                <a:lnTo>
                  <a:pt x="6467262" y="204642"/>
                </a:lnTo>
                <a:lnTo>
                  <a:pt x="6472949" y="208579"/>
                </a:lnTo>
                <a:lnTo>
                  <a:pt x="6607335" y="342965"/>
                </a:lnTo>
                <a:lnTo>
                  <a:pt x="6654931" y="342965"/>
                </a:lnTo>
                <a:lnTo>
                  <a:pt x="6631134" y="366763"/>
                </a:lnTo>
                <a:lnTo>
                  <a:pt x="6654931" y="390560"/>
                </a:lnTo>
                <a:lnTo>
                  <a:pt x="6608736" y="390560"/>
                </a:lnTo>
                <a:lnTo>
                  <a:pt x="6471550" y="527747"/>
                </a:lnTo>
                <a:lnTo>
                  <a:pt x="6467350" y="529146"/>
                </a:lnTo>
                <a:close/>
              </a:path>
              <a:path w="6999605" h="6999605">
                <a:moveTo>
                  <a:pt x="6758521" y="529146"/>
                </a:moveTo>
                <a:lnTo>
                  <a:pt x="6750122" y="529146"/>
                </a:lnTo>
                <a:lnTo>
                  <a:pt x="6745923" y="527747"/>
                </a:lnTo>
                <a:lnTo>
                  <a:pt x="6608736" y="390560"/>
                </a:lnTo>
                <a:lnTo>
                  <a:pt x="6654931" y="390560"/>
                </a:lnTo>
                <a:lnTo>
                  <a:pt x="6765520" y="501149"/>
                </a:lnTo>
                <a:lnTo>
                  <a:pt x="6769458" y="506836"/>
                </a:lnTo>
                <a:lnTo>
                  <a:pt x="6770770" y="513048"/>
                </a:lnTo>
                <a:lnTo>
                  <a:pt x="6769458" y="519260"/>
                </a:lnTo>
                <a:lnTo>
                  <a:pt x="6765520" y="524947"/>
                </a:lnTo>
                <a:lnTo>
                  <a:pt x="6762721" y="527747"/>
                </a:lnTo>
                <a:lnTo>
                  <a:pt x="6758521" y="529146"/>
                </a:lnTo>
                <a:close/>
              </a:path>
              <a:path w="6999605" h="6999605">
                <a:moveTo>
                  <a:pt x="6239174" y="529146"/>
                </a:moveTo>
                <a:lnTo>
                  <a:pt x="5953602" y="529146"/>
                </a:lnTo>
                <a:lnTo>
                  <a:pt x="5946603" y="522147"/>
                </a:lnTo>
                <a:lnTo>
                  <a:pt x="5946603" y="502549"/>
                </a:lnTo>
                <a:lnTo>
                  <a:pt x="5953602" y="495550"/>
                </a:lnTo>
                <a:lnTo>
                  <a:pt x="6239174" y="495550"/>
                </a:lnTo>
                <a:lnTo>
                  <a:pt x="6246173" y="502549"/>
                </a:lnTo>
                <a:lnTo>
                  <a:pt x="6246173" y="522147"/>
                </a:lnTo>
                <a:lnTo>
                  <a:pt x="6239174" y="529146"/>
                </a:lnTo>
                <a:close/>
              </a:path>
              <a:path w="6999605" h="6999605">
                <a:moveTo>
                  <a:pt x="6999297" y="5914407"/>
                </a:moveTo>
                <a:lnTo>
                  <a:pt x="6967100" y="5914407"/>
                </a:lnTo>
                <a:lnTo>
                  <a:pt x="6967100" y="733526"/>
                </a:lnTo>
                <a:lnTo>
                  <a:pt x="6999297" y="733526"/>
                </a:lnTo>
                <a:lnTo>
                  <a:pt x="6999297" y="5914407"/>
                </a:lnTo>
                <a:close/>
              </a:path>
              <a:path w="6999605" h="6999605">
                <a:moveTo>
                  <a:pt x="6999297" y="6965701"/>
                </a:moveTo>
                <a:lnTo>
                  <a:pt x="6967100" y="6965701"/>
                </a:lnTo>
                <a:lnTo>
                  <a:pt x="6967100" y="5948003"/>
                </a:lnTo>
                <a:lnTo>
                  <a:pt x="6999297" y="5948003"/>
                </a:lnTo>
                <a:lnTo>
                  <a:pt x="6999297" y="6965701"/>
                </a:lnTo>
                <a:close/>
              </a:path>
              <a:path w="6999605" h="6999605">
                <a:moveTo>
                  <a:pt x="3508048" y="6766921"/>
                </a:moveTo>
                <a:lnTo>
                  <a:pt x="3462349" y="6763565"/>
                </a:lnTo>
                <a:lnTo>
                  <a:pt x="3418726" y="6753817"/>
                </a:lnTo>
                <a:lnTo>
                  <a:pt x="3377659" y="6738155"/>
                </a:lnTo>
                <a:lnTo>
                  <a:pt x="3339627" y="6717060"/>
                </a:lnTo>
                <a:lnTo>
                  <a:pt x="3305110" y="6691012"/>
                </a:lnTo>
                <a:lnTo>
                  <a:pt x="3274587" y="6660490"/>
                </a:lnTo>
                <a:lnTo>
                  <a:pt x="3248539" y="6625973"/>
                </a:lnTo>
                <a:lnTo>
                  <a:pt x="3227445" y="6587941"/>
                </a:lnTo>
                <a:lnTo>
                  <a:pt x="3211783" y="6546874"/>
                </a:lnTo>
                <a:lnTo>
                  <a:pt x="3202035" y="6503251"/>
                </a:lnTo>
                <a:lnTo>
                  <a:pt x="3198679" y="6457552"/>
                </a:lnTo>
                <a:lnTo>
                  <a:pt x="3202035" y="6411853"/>
                </a:lnTo>
                <a:lnTo>
                  <a:pt x="3211783" y="6368230"/>
                </a:lnTo>
                <a:lnTo>
                  <a:pt x="3227445" y="6327163"/>
                </a:lnTo>
                <a:lnTo>
                  <a:pt x="3248539" y="6289131"/>
                </a:lnTo>
                <a:lnTo>
                  <a:pt x="3274587" y="6254614"/>
                </a:lnTo>
                <a:lnTo>
                  <a:pt x="3305110" y="6224092"/>
                </a:lnTo>
                <a:lnTo>
                  <a:pt x="3339627" y="6198044"/>
                </a:lnTo>
                <a:lnTo>
                  <a:pt x="3377659" y="6176949"/>
                </a:lnTo>
                <a:lnTo>
                  <a:pt x="3418726" y="6161288"/>
                </a:lnTo>
                <a:lnTo>
                  <a:pt x="3462349" y="6151539"/>
                </a:lnTo>
                <a:lnTo>
                  <a:pt x="3508048" y="6148183"/>
                </a:lnTo>
                <a:lnTo>
                  <a:pt x="3553747" y="6151539"/>
                </a:lnTo>
                <a:lnTo>
                  <a:pt x="3597370" y="6161288"/>
                </a:lnTo>
                <a:lnTo>
                  <a:pt x="3638437" y="6176949"/>
                </a:lnTo>
                <a:lnTo>
                  <a:pt x="3647145" y="6181780"/>
                </a:lnTo>
                <a:lnTo>
                  <a:pt x="3508048" y="6181780"/>
                </a:lnTo>
                <a:lnTo>
                  <a:pt x="3458403" y="6185845"/>
                </a:lnTo>
                <a:lnTo>
                  <a:pt x="3411709" y="6198436"/>
                </a:lnTo>
                <a:lnTo>
                  <a:pt x="3368735" y="6218746"/>
                </a:lnTo>
                <a:lnTo>
                  <a:pt x="3330256" y="6245970"/>
                </a:lnTo>
                <a:lnTo>
                  <a:pt x="3297041" y="6279299"/>
                </a:lnTo>
                <a:lnTo>
                  <a:pt x="3269864" y="6317929"/>
                </a:lnTo>
                <a:lnTo>
                  <a:pt x="3249496" y="6361052"/>
                </a:lnTo>
                <a:lnTo>
                  <a:pt x="3236705" y="6407908"/>
                </a:lnTo>
                <a:lnTo>
                  <a:pt x="3232275" y="6457552"/>
                </a:lnTo>
                <a:lnTo>
                  <a:pt x="3236755" y="6507196"/>
                </a:lnTo>
                <a:lnTo>
                  <a:pt x="3249657" y="6553891"/>
                </a:lnTo>
                <a:lnTo>
                  <a:pt x="3270175" y="6596864"/>
                </a:lnTo>
                <a:lnTo>
                  <a:pt x="3297502" y="6635344"/>
                </a:lnTo>
                <a:lnTo>
                  <a:pt x="3330832" y="6668558"/>
                </a:lnTo>
                <a:lnTo>
                  <a:pt x="3369357" y="6695735"/>
                </a:lnTo>
                <a:lnTo>
                  <a:pt x="3412273" y="6716103"/>
                </a:lnTo>
                <a:lnTo>
                  <a:pt x="3458772" y="6728890"/>
                </a:lnTo>
                <a:lnTo>
                  <a:pt x="3508048" y="6733324"/>
                </a:lnTo>
                <a:lnTo>
                  <a:pt x="3647147" y="6733324"/>
                </a:lnTo>
                <a:lnTo>
                  <a:pt x="3638437" y="6738155"/>
                </a:lnTo>
                <a:lnTo>
                  <a:pt x="3597370" y="6753817"/>
                </a:lnTo>
                <a:lnTo>
                  <a:pt x="3553747" y="6763565"/>
                </a:lnTo>
                <a:lnTo>
                  <a:pt x="3508048" y="6766921"/>
                </a:lnTo>
                <a:close/>
              </a:path>
              <a:path w="6999605" h="6999605">
                <a:moveTo>
                  <a:pt x="3647147" y="6733324"/>
                </a:moveTo>
                <a:lnTo>
                  <a:pt x="3508048" y="6733324"/>
                </a:lnTo>
                <a:lnTo>
                  <a:pt x="3557692" y="6728844"/>
                </a:lnTo>
                <a:lnTo>
                  <a:pt x="3604386" y="6715942"/>
                </a:lnTo>
                <a:lnTo>
                  <a:pt x="3647359" y="6695424"/>
                </a:lnTo>
                <a:lnTo>
                  <a:pt x="3685839" y="6668097"/>
                </a:lnTo>
                <a:lnTo>
                  <a:pt x="3719054" y="6634768"/>
                </a:lnTo>
                <a:lnTo>
                  <a:pt x="3746231" y="6596242"/>
                </a:lnTo>
                <a:lnTo>
                  <a:pt x="3766599" y="6553326"/>
                </a:lnTo>
                <a:lnTo>
                  <a:pt x="3779386" y="6506827"/>
                </a:lnTo>
                <a:lnTo>
                  <a:pt x="3783819" y="6457552"/>
                </a:lnTo>
                <a:lnTo>
                  <a:pt x="3779327" y="6407861"/>
                </a:lnTo>
                <a:lnTo>
                  <a:pt x="3766437" y="6361213"/>
                </a:lnTo>
                <a:lnTo>
                  <a:pt x="3745920" y="6318240"/>
                </a:lnTo>
                <a:lnTo>
                  <a:pt x="3718593" y="6279760"/>
                </a:lnTo>
                <a:lnTo>
                  <a:pt x="3685263" y="6246546"/>
                </a:lnTo>
                <a:lnTo>
                  <a:pt x="3646737" y="6219368"/>
                </a:lnTo>
                <a:lnTo>
                  <a:pt x="3603822" y="6199000"/>
                </a:lnTo>
                <a:lnTo>
                  <a:pt x="3557323" y="6186213"/>
                </a:lnTo>
                <a:lnTo>
                  <a:pt x="3508048" y="6181780"/>
                </a:lnTo>
                <a:lnTo>
                  <a:pt x="3647145" y="6181780"/>
                </a:lnTo>
                <a:lnTo>
                  <a:pt x="3710985" y="6224092"/>
                </a:lnTo>
                <a:lnTo>
                  <a:pt x="3741508" y="6254614"/>
                </a:lnTo>
                <a:lnTo>
                  <a:pt x="3767556" y="6289131"/>
                </a:lnTo>
                <a:lnTo>
                  <a:pt x="3788651" y="6327163"/>
                </a:lnTo>
                <a:lnTo>
                  <a:pt x="3804312" y="6368230"/>
                </a:lnTo>
                <a:lnTo>
                  <a:pt x="3814061" y="6411853"/>
                </a:lnTo>
                <a:lnTo>
                  <a:pt x="3817417" y="6457552"/>
                </a:lnTo>
                <a:lnTo>
                  <a:pt x="3814061" y="6503251"/>
                </a:lnTo>
                <a:lnTo>
                  <a:pt x="3804312" y="6546874"/>
                </a:lnTo>
                <a:lnTo>
                  <a:pt x="3788651" y="6587941"/>
                </a:lnTo>
                <a:lnTo>
                  <a:pt x="3767556" y="6625973"/>
                </a:lnTo>
                <a:lnTo>
                  <a:pt x="3741508" y="6660490"/>
                </a:lnTo>
                <a:lnTo>
                  <a:pt x="3710985" y="6691012"/>
                </a:lnTo>
                <a:lnTo>
                  <a:pt x="3676469" y="6717060"/>
                </a:lnTo>
                <a:lnTo>
                  <a:pt x="3647147" y="6733324"/>
                </a:lnTo>
                <a:close/>
              </a:path>
              <a:path w="6999605" h="6999605">
                <a:moveTo>
                  <a:pt x="3394659" y="6653532"/>
                </a:moveTo>
                <a:lnTo>
                  <a:pt x="3394659" y="6262971"/>
                </a:lnTo>
                <a:lnTo>
                  <a:pt x="3733425" y="6457552"/>
                </a:lnTo>
                <a:lnTo>
                  <a:pt x="3394659" y="6653532"/>
                </a:lnTo>
                <a:close/>
              </a:path>
              <a:path w="6999605" h="6999605">
                <a:moveTo>
                  <a:pt x="2677930" y="6580740"/>
                </a:moveTo>
                <a:lnTo>
                  <a:pt x="2621936" y="6580740"/>
                </a:lnTo>
                <a:lnTo>
                  <a:pt x="2621936" y="6334364"/>
                </a:lnTo>
                <a:lnTo>
                  <a:pt x="2677930" y="6334364"/>
                </a:lnTo>
                <a:lnTo>
                  <a:pt x="2677930" y="6425356"/>
                </a:lnTo>
                <a:lnTo>
                  <a:pt x="2834715" y="6425356"/>
                </a:lnTo>
                <a:lnTo>
                  <a:pt x="2834715" y="6489749"/>
                </a:lnTo>
                <a:lnTo>
                  <a:pt x="2677930" y="6489749"/>
                </a:lnTo>
                <a:lnTo>
                  <a:pt x="2677930" y="6580740"/>
                </a:lnTo>
                <a:close/>
              </a:path>
              <a:path w="6999605" h="6999605">
                <a:moveTo>
                  <a:pt x="2834715" y="6425356"/>
                </a:moveTo>
                <a:lnTo>
                  <a:pt x="2677930" y="6425356"/>
                </a:lnTo>
                <a:lnTo>
                  <a:pt x="2834715" y="6334364"/>
                </a:lnTo>
                <a:lnTo>
                  <a:pt x="2834715" y="6425356"/>
                </a:lnTo>
                <a:close/>
              </a:path>
              <a:path w="6999605" h="6999605">
                <a:moveTo>
                  <a:pt x="4164581" y="6580740"/>
                </a:moveTo>
                <a:lnTo>
                  <a:pt x="4164581" y="6334364"/>
                </a:lnTo>
                <a:lnTo>
                  <a:pt x="4321366" y="6425356"/>
                </a:lnTo>
                <a:lnTo>
                  <a:pt x="4377360" y="6425356"/>
                </a:lnTo>
                <a:lnTo>
                  <a:pt x="4377360" y="6489749"/>
                </a:lnTo>
                <a:lnTo>
                  <a:pt x="4321366" y="6489749"/>
                </a:lnTo>
                <a:lnTo>
                  <a:pt x="4164581" y="6580740"/>
                </a:lnTo>
                <a:close/>
              </a:path>
              <a:path w="6999605" h="6999605">
                <a:moveTo>
                  <a:pt x="4377360" y="6425356"/>
                </a:moveTo>
                <a:lnTo>
                  <a:pt x="4321366" y="6425356"/>
                </a:lnTo>
                <a:lnTo>
                  <a:pt x="4321366" y="6334364"/>
                </a:lnTo>
                <a:lnTo>
                  <a:pt x="4377360" y="6334364"/>
                </a:lnTo>
                <a:lnTo>
                  <a:pt x="4377360" y="6425356"/>
                </a:lnTo>
                <a:close/>
              </a:path>
              <a:path w="6999605" h="6999605">
                <a:moveTo>
                  <a:pt x="2834715" y="6580740"/>
                </a:moveTo>
                <a:lnTo>
                  <a:pt x="2677930" y="6489749"/>
                </a:lnTo>
                <a:lnTo>
                  <a:pt x="2834715" y="6489749"/>
                </a:lnTo>
                <a:lnTo>
                  <a:pt x="2834715" y="6580740"/>
                </a:lnTo>
                <a:close/>
              </a:path>
              <a:path w="6999605" h="6999605">
                <a:moveTo>
                  <a:pt x="4377360" y="6580740"/>
                </a:moveTo>
                <a:lnTo>
                  <a:pt x="4321366" y="6580740"/>
                </a:lnTo>
                <a:lnTo>
                  <a:pt x="4321366" y="6489749"/>
                </a:lnTo>
                <a:lnTo>
                  <a:pt x="4377360" y="6489749"/>
                </a:lnTo>
                <a:lnTo>
                  <a:pt x="4377360" y="658074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94069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700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39143" y="1675458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1777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58029" y="1684344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39143" y="2345674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58029" y="2364097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39143" y="3026063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58029" y="30451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39143" y="3706452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58029" y="3724875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39143" y="4386840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958029" y="4405899"/>
            <a:ext cx="0" cy="662305"/>
          </a:xfrm>
          <a:custGeom>
            <a:avLst/>
            <a:gdLst/>
            <a:ahLst/>
            <a:cxnLst/>
            <a:rect l="l" t="t" r="r" b="b"/>
            <a:pathLst>
              <a:path h="662304">
                <a:moveTo>
                  <a:pt x="0" y="0"/>
                </a:moveTo>
                <a:lnTo>
                  <a:pt x="0" y="661965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637910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17792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97673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677554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637910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317792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997673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677554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37910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317792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997673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677554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637910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317792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997673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677554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637910" y="4405987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317792" y="4405987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997673" y="4405987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677554" y="4405987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958029" y="5077102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0" y="0"/>
                </a:moveTo>
                <a:lnTo>
                  <a:pt x="3231626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939143" y="5096161"/>
            <a:ext cx="3250565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958029" y="510569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939143" y="5767020"/>
            <a:ext cx="3250565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958029" y="5785444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890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958029" y="7242961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1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939143" y="7808186"/>
            <a:ext cx="3250565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958029" y="7827245"/>
            <a:ext cx="0" cy="662305"/>
          </a:xfrm>
          <a:custGeom>
            <a:avLst/>
            <a:gdLst/>
            <a:ahLst/>
            <a:cxnLst/>
            <a:rect l="l" t="t" r="r" b="b"/>
            <a:pathLst>
              <a:path h="662304">
                <a:moveTo>
                  <a:pt x="0" y="0"/>
                </a:moveTo>
                <a:lnTo>
                  <a:pt x="0" y="661965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637910" y="510537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317792" y="510537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997673" y="510537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677554" y="510537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637910" y="5785867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3317792" y="5785867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997673" y="5785867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677554" y="5785867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637910" y="7242961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317792" y="7242961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997673" y="7242961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677554" y="7242961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637910" y="7827333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317792" y="7827333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997673" y="7827333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677554" y="7827333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958029" y="8498449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0" y="0"/>
                </a:moveTo>
                <a:lnTo>
                  <a:pt x="3231626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939143" y="8517508"/>
            <a:ext cx="3250565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939143" y="8527036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5">
                <a:moveTo>
                  <a:pt x="0" y="0"/>
                </a:moveTo>
                <a:lnTo>
                  <a:pt x="37771" y="0"/>
                </a:lnTo>
                <a:lnTo>
                  <a:pt x="37771" y="43199"/>
                </a:lnTo>
                <a:lnTo>
                  <a:pt x="0" y="43199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619025" y="8526725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298906" y="8526725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978787" y="8526725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658669" y="8526725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7001328" y="1655756"/>
            <a:ext cx="1148715" cy="0"/>
          </a:xfrm>
          <a:custGeom>
            <a:avLst/>
            <a:gdLst/>
            <a:ahLst/>
            <a:cxnLst/>
            <a:rect l="l" t="t" r="r" b="b"/>
            <a:pathLst>
              <a:path w="1148715">
                <a:moveTo>
                  <a:pt x="0" y="0"/>
                </a:moveTo>
                <a:lnTo>
                  <a:pt x="1148115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357436" y="1674815"/>
            <a:ext cx="2792095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376321" y="1684344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357436" y="2345674"/>
            <a:ext cx="2792095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376321" y="2364097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357436" y="3026063"/>
            <a:ext cx="2792095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376321" y="30451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357436" y="3706452"/>
            <a:ext cx="2792095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376321" y="3724875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357436" y="4386840"/>
            <a:ext cx="2792095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5376321" y="4405899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174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056202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736084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7415965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095846" y="168403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056202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736084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415965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095846" y="236452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6056202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736084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415965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095846" y="304501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6056202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6736084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415965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095846" y="372549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6056202" y="440598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6736084" y="440598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415965" y="440598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8095846" y="440598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5189656" y="4870406"/>
            <a:ext cx="12220575" cy="4286250"/>
          </a:xfrm>
          <a:custGeom>
            <a:avLst/>
            <a:gdLst/>
            <a:ahLst/>
            <a:cxnLst/>
            <a:rect l="l" t="t" r="r" b="b"/>
            <a:pathLst>
              <a:path w="12220575" h="4286250">
                <a:moveTo>
                  <a:pt x="0" y="0"/>
                </a:moveTo>
                <a:lnTo>
                  <a:pt x="12220574" y="0"/>
                </a:lnTo>
                <a:lnTo>
                  <a:pt x="12220574" y="4286249"/>
                </a:lnTo>
                <a:lnTo>
                  <a:pt x="0" y="4286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1683706" y="4860153"/>
            <a:ext cx="5536565" cy="0"/>
          </a:xfrm>
          <a:custGeom>
            <a:avLst/>
            <a:gdLst/>
            <a:ahLst/>
            <a:cxnLst/>
            <a:rect l="l" t="t" r="r" b="b"/>
            <a:pathLst>
              <a:path w="5536565">
                <a:moveTo>
                  <a:pt x="0" y="0"/>
                </a:moveTo>
                <a:lnTo>
                  <a:pt x="5536434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401334" y="4860153"/>
            <a:ext cx="5911850" cy="0"/>
          </a:xfrm>
          <a:custGeom>
            <a:avLst/>
            <a:gdLst/>
            <a:ahLst/>
            <a:cxnLst/>
            <a:rect l="l" t="t" r="r" b="b"/>
            <a:pathLst>
              <a:path w="5911850">
                <a:moveTo>
                  <a:pt x="0" y="0"/>
                </a:moveTo>
                <a:lnTo>
                  <a:pt x="5911277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191421" y="5057435"/>
            <a:ext cx="0" cy="1250315"/>
          </a:xfrm>
          <a:custGeom>
            <a:avLst/>
            <a:gdLst/>
            <a:ahLst/>
            <a:cxnLst/>
            <a:rect l="l" t="t" r="r" b="b"/>
            <a:pathLst>
              <a:path h="1250314">
                <a:moveTo>
                  <a:pt x="0" y="0"/>
                </a:moveTo>
                <a:lnTo>
                  <a:pt x="0" y="1249899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5191421" y="7242961"/>
            <a:ext cx="0" cy="1746250"/>
          </a:xfrm>
          <a:custGeom>
            <a:avLst/>
            <a:gdLst/>
            <a:ahLst/>
            <a:cxnLst/>
            <a:rect l="l" t="t" r="r" b="b"/>
            <a:pathLst>
              <a:path h="1746250">
                <a:moveTo>
                  <a:pt x="0" y="0"/>
                </a:moveTo>
                <a:lnTo>
                  <a:pt x="0" y="1745657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1683706" y="9178435"/>
            <a:ext cx="5536565" cy="0"/>
          </a:xfrm>
          <a:custGeom>
            <a:avLst/>
            <a:gdLst/>
            <a:ahLst/>
            <a:cxnLst/>
            <a:rect l="l" t="t" r="r" b="b"/>
            <a:pathLst>
              <a:path w="5536565">
                <a:moveTo>
                  <a:pt x="0" y="0"/>
                </a:moveTo>
                <a:lnTo>
                  <a:pt x="5536434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401334" y="9178435"/>
            <a:ext cx="5911850" cy="0"/>
          </a:xfrm>
          <a:custGeom>
            <a:avLst/>
            <a:gdLst/>
            <a:ahLst/>
            <a:cxnLst/>
            <a:rect l="l" t="t" r="r" b="b"/>
            <a:pathLst>
              <a:path w="5911850">
                <a:moveTo>
                  <a:pt x="0" y="0"/>
                </a:moveTo>
                <a:lnTo>
                  <a:pt x="5911277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7388819" y="5038679"/>
            <a:ext cx="0" cy="1789430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0"/>
                </a:moveTo>
                <a:lnTo>
                  <a:pt x="0" y="1789288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7388819" y="7199330"/>
            <a:ext cx="0" cy="1789430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0"/>
                </a:moveTo>
                <a:lnTo>
                  <a:pt x="0" y="1789288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7220141" y="466731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7220141" y="6827968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7220141" y="8988618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1312611" y="8988618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030239" y="4686073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1312611" y="4686073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5030239" y="8988618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7197649" y="8986597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7218266" y="9007559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7197649" y="935820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7589360" y="9007374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11290120" y="8986597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1310737" y="9007559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1290120" y="935820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1681831" y="9007374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007748" y="8986597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5028365" y="9007559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007748" y="935820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399459" y="9007374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7197649" y="682618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7218266" y="6846512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7197649" y="7197159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7589360" y="6846723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1290120" y="4688006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1310737" y="4708333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507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1290120" y="5057074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44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1681831" y="4708580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48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5007748" y="4688006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5028365" y="4708333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507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5007748" y="5057074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44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5399459" y="4708580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4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7197649" y="4665138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7218266" y="468546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7197649" y="5036746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7589360" y="4686073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802017" y="1043650"/>
            <a:ext cx="6199311" cy="619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802017" y="6307334"/>
            <a:ext cx="6199505" cy="935990"/>
          </a:xfrm>
          <a:custGeom>
            <a:avLst/>
            <a:gdLst/>
            <a:ahLst/>
            <a:cxnLst/>
            <a:rect l="l" t="t" r="r" b="b"/>
            <a:pathLst>
              <a:path w="6199505" h="935990">
                <a:moveTo>
                  <a:pt x="6199311" y="935627"/>
                </a:moveTo>
                <a:lnTo>
                  <a:pt x="0" y="935627"/>
                </a:lnTo>
                <a:lnTo>
                  <a:pt x="0" y="0"/>
                </a:lnTo>
                <a:lnTo>
                  <a:pt x="6199311" y="0"/>
                </a:lnTo>
                <a:lnTo>
                  <a:pt x="6199311" y="935627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802017" y="1043650"/>
            <a:ext cx="6199505" cy="622935"/>
          </a:xfrm>
          <a:custGeom>
            <a:avLst/>
            <a:gdLst/>
            <a:ahLst/>
            <a:cxnLst/>
            <a:rect l="l" t="t" r="r" b="b"/>
            <a:pathLst>
              <a:path w="6199505" h="622935">
                <a:moveTo>
                  <a:pt x="6199311" y="622921"/>
                </a:moveTo>
                <a:lnTo>
                  <a:pt x="0" y="622921"/>
                </a:lnTo>
                <a:lnTo>
                  <a:pt x="0" y="0"/>
                </a:lnTo>
                <a:lnTo>
                  <a:pt x="6199311" y="0"/>
                </a:lnTo>
                <a:lnTo>
                  <a:pt x="6199311" y="622921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3648766" y="6515389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5" h="521334">
                <a:moveTo>
                  <a:pt x="260381" y="520761"/>
                </a:moveTo>
                <a:lnTo>
                  <a:pt x="213389" y="516548"/>
                </a:lnTo>
                <a:lnTo>
                  <a:pt x="169238" y="504410"/>
                </a:lnTo>
                <a:lnTo>
                  <a:pt x="128644" y="485093"/>
                </a:lnTo>
                <a:lnTo>
                  <a:pt x="92327" y="459347"/>
                </a:lnTo>
                <a:lnTo>
                  <a:pt x="61003" y="427921"/>
                </a:lnTo>
                <a:lnTo>
                  <a:pt x="35391" y="391563"/>
                </a:lnTo>
                <a:lnTo>
                  <a:pt x="16207" y="351021"/>
                </a:lnTo>
                <a:lnTo>
                  <a:pt x="4171" y="307044"/>
                </a:lnTo>
                <a:lnTo>
                  <a:pt x="0" y="260380"/>
                </a:lnTo>
                <a:lnTo>
                  <a:pt x="4223" y="213348"/>
                </a:lnTo>
                <a:lnTo>
                  <a:pt x="16351" y="169237"/>
                </a:lnTo>
                <a:lnTo>
                  <a:pt x="35667" y="128644"/>
                </a:lnTo>
                <a:lnTo>
                  <a:pt x="61413" y="92327"/>
                </a:lnTo>
                <a:lnTo>
                  <a:pt x="92840" y="61003"/>
                </a:lnTo>
                <a:lnTo>
                  <a:pt x="129198" y="35391"/>
                </a:lnTo>
                <a:lnTo>
                  <a:pt x="169740" y="16207"/>
                </a:lnTo>
                <a:lnTo>
                  <a:pt x="213717" y="4171"/>
                </a:lnTo>
                <a:lnTo>
                  <a:pt x="260381" y="0"/>
                </a:lnTo>
                <a:lnTo>
                  <a:pt x="307372" y="3843"/>
                </a:lnTo>
                <a:lnTo>
                  <a:pt x="351524" y="15705"/>
                </a:lnTo>
                <a:lnTo>
                  <a:pt x="392117" y="34837"/>
                </a:lnTo>
                <a:lnTo>
                  <a:pt x="428434" y="60490"/>
                </a:lnTo>
                <a:lnTo>
                  <a:pt x="459758" y="91917"/>
                </a:lnTo>
                <a:lnTo>
                  <a:pt x="485371" y="128368"/>
                </a:lnTo>
                <a:lnTo>
                  <a:pt x="504554" y="169094"/>
                </a:lnTo>
                <a:lnTo>
                  <a:pt x="516594" y="213389"/>
                </a:lnTo>
                <a:lnTo>
                  <a:pt x="520762" y="260380"/>
                </a:lnTo>
                <a:lnTo>
                  <a:pt x="516549" y="307372"/>
                </a:lnTo>
                <a:lnTo>
                  <a:pt x="504410" y="351523"/>
                </a:lnTo>
                <a:lnTo>
                  <a:pt x="485094" y="392117"/>
                </a:lnTo>
                <a:lnTo>
                  <a:pt x="459348" y="428434"/>
                </a:lnTo>
                <a:lnTo>
                  <a:pt x="427922" y="459758"/>
                </a:lnTo>
                <a:lnTo>
                  <a:pt x="391563" y="485370"/>
                </a:lnTo>
                <a:lnTo>
                  <a:pt x="351021" y="504553"/>
                </a:lnTo>
                <a:lnTo>
                  <a:pt x="307044" y="516589"/>
                </a:lnTo>
                <a:lnTo>
                  <a:pt x="260381" y="520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787067" y="1028700"/>
            <a:ext cx="6229350" cy="6229350"/>
          </a:xfrm>
          <a:custGeom>
            <a:avLst/>
            <a:gdLst/>
            <a:ahLst/>
            <a:cxnLst/>
            <a:rect l="l" t="t" r="r" b="b"/>
            <a:pathLst>
              <a:path w="6229350" h="6229350">
                <a:moveTo>
                  <a:pt x="6222982" y="6229211"/>
                </a:moveTo>
                <a:lnTo>
                  <a:pt x="6228" y="6229211"/>
                </a:lnTo>
                <a:lnTo>
                  <a:pt x="0" y="6222982"/>
                </a:lnTo>
                <a:lnTo>
                  <a:pt x="0" y="6229"/>
                </a:lnTo>
                <a:lnTo>
                  <a:pt x="6229" y="0"/>
                </a:lnTo>
                <a:lnTo>
                  <a:pt x="6222982" y="0"/>
                </a:lnTo>
                <a:lnTo>
                  <a:pt x="6229211" y="6229"/>
                </a:lnTo>
                <a:lnTo>
                  <a:pt x="6229211" y="29900"/>
                </a:lnTo>
                <a:lnTo>
                  <a:pt x="29900" y="29900"/>
                </a:lnTo>
                <a:lnTo>
                  <a:pt x="29900" y="622921"/>
                </a:lnTo>
                <a:lnTo>
                  <a:pt x="6229211" y="622921"/>
                </a:lnTo>
                <a:lnTo>
                  <a:pt x="6229211" y="652821"/>
                </a:lnTo>
                <a:lnTo>
                  <a:pt x="29900" y="652821"/>
                </a:lnTo>
                <a:lnTo>
                  <a:pt x="29900" y="5263684"/>
                </a:lnTo>
                <a:lnTo>
                  <a:pt x="6229211" y="5263684"/>
                </a:lnTo>
                <a:lnTo>
                  <a:pt x="6229211" y="5293583"/>
                </a:lnTo>
                <a:lnTo>
                  <a:pt x="29900" y="5293583"/>
                </a:lnTo>
                <a:lnTo>
                  <a:pt x="29900" y="6199311"/>
                </a:lnTo>
                <a:lnTo>
                  <a:pt x="6229211" y="6199311"/>
                </a:lnTo>
                <a:lnTo>
                  <a:pt x="6229211" y="6222982"/>
                </a:lnTo>
                <a:lnTo>
                  <a:pt x="6222982" y="6229211"/>
                </a:lnTo>
                <a:close/>
              </a:path>
              <a:path w="6229350" h="6229350">
                <a:moveTo>
                  <a:pt x="6229211" y="622921"/>
                </a:moveTo>
                <a:lnTo>
                  <a:pt x="6200556" y="622921"/>
                </a:lnTo>
                <a:lnTo>
                  <a:pt x="6200556" y="29900"/>
                </a:lnTo>
                <a:lnTo>
                  <a:pt x="6229211" y="29900"/>
                </a:lnTo>
                <a:lnTo>
                  <a:pt x="6229211" y="622921"/>
                </a:lnTo>
                <a:close/>
              </a:path>
              <a:path w="6229350" h="6229350">
                <a:moveTo>
                  <a:pt x="5755791" y="470928"/>
                </a:moveTo>
                <a:lnTo>
                  <a:pt x="5748316" y="470928"/>
                </a:lnTo>
                <a:lnTo>
                  <a:pt x="5744579" y="469682"/>
                </a:lnTo>
                <a:lnTo>
                  <a:pt x="5735858" y="460961"/>
                </a:lnTo>
                <a:lnTo>
                  <a:pt x="5735858" y="450994"/>
                </a:lnTo>
                <a:lnTo>
                  <a:pt x="5739594" y="446011"/>
                </a:lnTo>
                <a:lnTo>
                  <a:pt x="5859195" y="326410"/>
                </a:lnTo>
                <a:lnTo>
                  <a:pt x="5733365" y="200580"/>
                </a:lnTo>
                <a:lnTo>
                  <a:pt x="5733365" y="191859"/>
                </a:lnTo>
                <a:lnTo>
                  <a:pt x="5745823" y="179401"/>
                </a:lnTo>
                <a:lnTo>
                  <a:pt x="5754544" y="179401"/>
                </a:lnTo>
                <a:lnTo>
                  <a:pt x="5880375" y="305231"/>
                </a:lnTo>
                <a:lnTo>
                  <a:pt x="5922733" y="305231"/>
                </a:lnTo>
                <a:lnTo>
                  <a:pt x="5901554" y="326410"/>
                </a:lnTo>
                <a:lnTo>
                  <a:pt x="5922733" y="347590"/>
                </a:lnTo>
                <a:lnTo>
                  <a:pt x="5881621" y="347590"/>
                </a:lnTo>
                <a:lnTo>
                  <a:pt x="5759529" y="469682"/>
                </a:lnTo>
                <a:lnTo>
                  <a:pt x="5755791" y="470928"/>
                </a:lnTo>
                <a:close/>
              </a:path>
              <a:path w="6229350" h="6229350">
                <a:moveTo>
                  <a:pt x="5922733" y="305231"/>
                </a:moveTo>
                <a:lnTo>
                  <a:pt x="5880375" y="305231"/>
                </a:lnTo>
                <a:lnTo>
                  <a:pt x="6006205" y="179401"/>
                </a:lnTo>
                <a:lnTo>
                  <a:pt x="6014926" y="179401"/>
                </a:lnTo>
                <a:lnTo>
                  <a:pt x="6027384" y="191859"/>
                </a:lnTo>
                <a:lnTo>
                  <a:pt x="6027384" y="200580"/>
                </a:lnTo>
                <a:lnTo>
                  <a:pt x="5922733" y="305231"/>
                </a:lnTo>
                <a:close/>
              </a:path>
              <a:path w="6229350" h="6229350">
                <a:moveTo>
                  <a:pt x="6014926" y="470928"/>
                </a:moveTo>
                <a:lnTo>
                  <a:pt x="6007451" y="470928"/>
                </a:lnTo>
                <a:lnTo>
                  <a:pt x="6003714" y="469682"/>
                </a:lnTo>
                <a:lnTo>
                  <a:pt x="5881621" y="347590"/>
                </a:lnTo>
                <a:lnTo>
                  <a:pt x="5922733" y="347590"/>
                </a:lnTo>
                <a:lnTo>
                  <a:pt x="6027384" y="452240"/>
                </a:lnTo>
                <a:lnTo>
                  <a:pt x="6027384" y="460961"/>
                </a:lnTo>
                <a:lnTo>
                  <a:pt x="6018664" y="469682"/>
                </a:lnTo>
                <a:lnTo>
                  <a:pt x="6014926" y="470928"/>
                </a:lnTo>
                <a:close/>
              </a:path>
              <a:path w="6229350" h="6229350">
                <a:moveTo>
                  <a:pt x="5552719" y="470928"/>
                </a:moveTo>
                <a:lnTo>
                  <a:pt x="5298567" y="470928"/>
                </a:lnTo>
                <a:lnTo>
                  <a:pt x="5292338" y="464699"/>
                </a:lnTo>
                <a:lnTo>
                  <a:pt x="5292338" y="447257"/>
                </a:lnTo>
                <a:lnTo>
                  <a:pt x="5298567" y="441028"/>
                </a:lnTo>
                <a:lnTo>
                  <a:pt x="5552719" y="441028"/>
                </a:lnTo>
                <a:lnTo>
                  <a:pt x="5558948" y="447257"/>
                </a:lnTo>
                <a:lnTo>
                  <a:pt x="5558948" y="464699"/>
                </a:lnTo>
                <a:lnTo>
                  <a:pt x="5552719" y="470928"/>
                </a:lnTo>
                <a:close/>
              </a:path>
              <a:path w="6229350" h="6229350">
                <a:moveTo>
                  <a:pt x="6229211" y="5263684"/>
                </a:moveTo>
                <a:lnTo>
                  <a:pt x="6200556" y="5263684"/>
                </a:lnTo>
                <a:lnTo>
                  <a:pt x="6200556" y="652821"/>
                </a:lnTo>
                <a:lnTo>
                  <a:pt x="6229211" y="652821"/>
                </a:lnTo>
                <a:lnTo>
                  <a:pt x="6229211" y="5263684"/>
                </a:lnTo>
                <a:close/>
              </a:path>
              <a:path w="6229350" h="6229350">
                <a:moveTo>
                  <a:pt x="6229211" y="6199311"/>
                </a:moveTo>
                <a:lnTo>
                  <a:pt x="6200556" y="6199311"/>
                </a:lnTo>
                <a:lnTo>
                  <a:pt x="6200556" y="5293583"/>
                </a:lnTo>
                <a:lnTo>
                  <a:pt x="6229211" y="5293583"/>
                </a:lnTo>
                <a:lnTo>
                  <a:pt x="6229211" y="6199311"/>
                </a:lnTo>
                <a:close/>
              </a:path>
              <a:path w="6229350" h="6229350">
                <a:moveTo>
                  <a:pt x="3122080" y="6022402"/>
                </a:moveTo>
                <a:lnTo>
                  <a:pt x="3072607" y="6017963"/>
                </a:lnTo>
                <a:lnTo>
                  <a:pt x="3026036" y="6005168"/>
                </a:lnTo>
                <a:lnTo>
                  <a:pt x="2983146" y="5984796"/>
                </a:lnTo>
                <a:lnTo>
                  <a:pt x="2944716" y="5957625"/>
                </a:lnTo>
                <a:lnTo>
                  <a:pt x="2911526" y="5924435"/>
                </a:lnTo>
                <a:lnTo>
                  <a:pt x="2884355" y="5886005"/>
                </a:lnTo>
                <a:lnTo>
                  <a:pt x="2863983" y="5843115"/>
                </a:lnTo>
                <a:lnTo>
                  <a:pt x="2851204" y="5796605"/>
                </a:lnTo>
                <a:lnTo>
                  <a:pt x="2846749" y="5747070"/>
                </a:lnTo>
                <a:lnTo>
                  <a:pt x="2851187" y="5697597"/>
                </a:lnTo>
                <a:lnTo>
                  <a:pt x="2863983" y="5651026"/>
                </a:lnTo>
                <a:lnTo>
                  <a:pt x="2884355" y="5608136"/>
                </a:lnTo>
                <a:lnTo>
                  <a:pt x="2911526" y="5569706"/>
                </a:lnTo>
                <a:lnTo>
                  <a:pt x="2944716" y="5536516"/>
                </a:lnTo>
                <a:lnTo>
                  <a:pt x="2983146" y="5509345"/>
                </a:lnTo>
                <a:lnTo>
                  <a:pt x="3026036" y="5488972"/>
                </a:lnTo>
                <a:lnTo>
                  <a:pt x="3072607" y="5476177"/>
                </a:lnTo>
                <a:lnTo>
                  <a:pt x="3122080" y="5471739"/>
                </a:lnTo>
                <a:lnTo>
                  <a:pt x="3171554" y="5476177"/>
                </a:lnTo>
                <a:lnTo>
                  <a:pt x="3218125" y="5488972"/>
                </a:lnTo>
                <a:lnTo>
                  <a:pt x="3244792" y="5501639"/>
                </a:lnTo>
                <a:lnTo>
                  <a:pt x="3122080" y="5501639"/>
                </a:lnTo>
                <a:lnTo>
                  <a:pt x="3072546" y="5506258"/>
                </a:lnTo>
                <a:lnTo>
                  <a:pt x="3026443" y="5520366"/>
                </a:lnTo>
                <a:lnTo>
                  <a:pt x="2984748" y="5542942"/>
                </a:lnTo>
                <a:lnTo>
                  <a:pt x="2948441" y="5572964"/>
                </a:lnTo>
                <a:lnTo>
                  <a:pt x="2918500" y="5609410"/>
                </a:lnTo>
                <a:lnTo>
                  <a:pt x="2895902" y="5651257"/>
                </a:lnTo>
                <a:lnTo>
                  <a:pt x="2881626" y="5697485"/>
                </a:lnTo>
                <a:lnTo>
                  <a:pt x="2876650" y="5747070"/>
                </a:lnTo>
                <a:lnTo>
                  <a:pt x="2881677" y="5796605"/>
                </a:lnTo>
                <a:lnTo>
                  <a:pt x="2896077" y="5842708"/>
                </a:lnTo>
                <a:lnTo>
                  <a:pt x="2918828" y="5884402"/>
                </a:lnTo>
                <a:lnTo>
                  <a:pt x="2948908" y="5920709"/>
                </a:lnTo>
                <a:lnTo>
                  <a:pt x="2985296" y="5950651"/>
                </a:lnTo>
                <a:lnTo>
                  <a:pt x="3026968" y="5973249"/>
                </a:lnTo>
                <a:lnTo>
                  <a:pt x="3072904" y="5987525"/>
                </a:lnTo>
                <a:lnTo>
                  <a:pt x="3122080" y="5992501"/>
                </a:lnTo>
                <a:lnTo>
                  <a:pt x="3244793" y="5992501"/>
                </a:lnTo>
                <a:lnTo>
                  <a:pt x="3218125" y="6005168"/>
                </a:lnTo>
                <a:lnTo>
                  <a:pt x="3171554" y="6017963"/>
                </a:lnTo>
                <a:lnTo>
                  <a:pt x="3122080" y="6022402"/>
                </a:lnTo>
                <a:close/>
              </a:path>
              <a:path w="6229350" h="6229350">
                <a:moveTo>
                  <a:pt x="3244793" y="5992501"/>
                </a:moveTo>
                <a:lnTo>
                  <a:pt x="3122080" y="5992501"/>
                </a:lnTo>
                <a:lnTo>
                  <a:pt x="3171615" y="5987474"/>
                </a:lnTo>
                <a:lnTo>
                  <a:pt x="3217718" y="5973074"/>
                </a:lnTo>
                <a:lnTo>
                  <a:pt x="3259413" y="5950323"/>
                </a:lnTo>
                <a:lnTo>
                  <a:pt x="3295720" y="5920242"/>
                </a:lnTo>
                <a:lnTo>
                  <a:pt x="3325661" y="5883855"/>
                </a:lnTo>
                <a:lnTo>
                  <a:pt x="3348259" y="5842183"/>
                </a:lnTo>
                <a:lnTo>
                  <a:pt x="3362535" y="5796247"/>
                </a:lnTo>
                <a:lnTo>
                  <a:pt x="3367511" y="5747070"/>
                </a:lnTo>
                <a:lnTo>
                  <a:pt x="3362490" y="5697597"/>
                </a:lnTo>
                <a:lnTo>
                  <a:pt x="3348084" y="5651432"/>
                </a:lnTo>
                <a:lnTo>
                  <a:pt x="3325333" y="5609738"/>
                </a:lnTo>
                <a:lnTo>
                  <a:pt x="3295253" y="5573431"/>
                </a:lnTo>
                <a:lnTo>
                  <a:pt x="3258865" y="5543489"/>
                </a:lnTo>
                <a:lnTo>
                  <a:pt x="3217193" y="5520891"/>
                </a:lnTo>
                <a:lnTo>
                  <a:pt x="3171257" y="5506615"/>
                </a:lnTo>
                <a:lnTo>
                  <a:pt x="3122080" y="5501639"/>
                </a:lnTo>
                <a:lnTo>
                  <a:pt x="3244792" y="5501639"/>
                </a:lnTo>
                <a:lnTo>
                  <a:pt x="3299445" y="5536516"/>
                </a:lnTo>
                <a:lnTo>
                  <a:pt x="3332635" y="5569706"/>
                </a:lnTo>
                <a:lnTo>
                  <a:pt x="3359806" y="5608136"/>
                </a:lnTo>
                <a:lnTo>
                  <a:pt x="3380178" y="5651026"/>
                </a:lnTo>
                <a:lnTo>
                  <a:pt x="3392974" y="5697597"/>
                </a:lnTo>
                <a:lnTo>
                  <a:pt x="3397412" y="5747070"/>
                </a:lnTo>
                <a:lnTo>
                  <a:pt x="3392957" y="5796605"/>
                </a:lnTo>
                <a:lnTo>
                  <a:pt x="3380178" y="5843115"/>
                </a:lnTo>
                <a:lnTo>
                  <a:pt x="3359806" y="5886005"/>
                </a:lnTo>
                <a:lnTo>
                  <a:pt x="3332635" y="5924435"/>
                </a:lnTo>
                <a:lnTo>
                  <a:pt x="3299445" y="5957625"/>
                </a:lnTo>
                <a:lnTo>
                  <a:pt x="3261015" y="5984796"/>
                </a:lnTo>
                <a:lnTo>
                  <a:pt x="3244793" y="5992501"/>
                </a:lnTo>
                <a:close/>
              </a:path>
              <a:path w="6229350" h="6229350">
                <a:moveTo>
                  <a:pt x="3021167" y="5921488"/>
                </a:moveTo>
                <a:lnTo>
                  <a:pt x="3021167" y="5573898"/>
                </a:lnTo>
                <a:lnTo>
                  <a:pt x="3322661" y="5747070"/>
                </a:lnTo>
                <a:lnTo>
                  <a:pt x="3021167" y="5921488"/>
                </a:lnTo>
                <a:close/>
              </a:path>
              <a:path w="6229350" h="6229350">
                <a:moveTo>
                  <a:pt x="2383296" y="5856704"/>
                </a:moveTo>
                <a:lnTo>
                  <a:pt x="2333462" y="5856704"/>
                </a:lnTo>
                <a:lnTo>
                  <a:pt x="2333462" y="5637436"/>
                </a:lnTo>
                <a:lnTo>
                  <a:pt x="2383296" y="5637436"/>
                </a:lnTo>
                <a:lnTo>
                  <a:pt x="2383296" y="5718416"/>
                </a:lnTo>
                <a:lnTo>
                  <a:pt x="2522830" y="5718416"/>
                </a:lnTo>
                <a:lnTo>
                  <a:pt x="2522830" y="5775725"/>
                </a:lnTo>
                <a:lnTo>
                  <a:pt x="2383296" y="5775725"/>
                </a:lnTo>
                <a:lnTo>
                  <a:pt x="2383296" y="5856704"/>
                </a:lnTo>
                <a:close/>
              </a:path>
              <a:path w="6229350" h="6229350">
                <a:moveTo>
                  <a:pt x="2522830" y="5718416"/>
                </a:moveTo>
                <a:lnTo>
                  <a:pt x="2383296" y="5718416"/>
                </a:lnTo>
                <a:lnTo>
                  <a:pt x="2522830" y="5637436"/>
                </a:lnTo>
                <a:lnTo>
                  <a:pt x="2522830" y="5718416"/>
                </a:lnTo>
                <a:close/>
              </a:path>
              <a:path w="6229350" h="6229350">
                <a:moveTo>
                  <a:pt x="3706380" y="5856704"/>
                </a:moveTo>
                <a:lnTo>
                  <a:pt x="3706380" y="5637436"/>
                </a:lnTo>
                <a:lnTo>
                  <a:pt x="3845915" y="5718416"/>
                </a:lnTo>
                <a:lnTo>
                  <a:pt x="3895749" y="5718416"/>
                </a:lnTo>
                <a:lnTo>
                  <a:pt x="3895749" y="5775725"/>
                </a:lnTo>
                <a:lnTo>
                  <a:pt x="3845915" y="5775725"/>
                </a:lnTo>
                <a:lnTo>
                  <a:pt x="3706380" y="5856704"/>
                </a:lnTo>
                <a:close/>
              </a:path>
              <a:path w="6229350" h="6229350">
                <a:moveTo>
                  <a:pt x="3895749" y="5718416"/>
                </a:moveTo>
                <a:lnTo>
                  <a:pt x="3845915" y="5718416"/>
                </a:lnTo>
                <a:lnTo>
                  <a:pt x="3845915" y="5637436"/>
                </a:lnTo>
                <a:lnTo>
                  <a:pt x="3895749" y="5637436"/>
                </a:lnTo>
                <a:lnTo>
                  <a:pt x="3895749" y="5718416"/>
                </a:lnTo>
                <a:close/>
              </a:path>
              <a:path w="6229350" h="6229350">
                <a:moveTo>
                  <a:pt x="2522830" y="5856704"/>
                </a:moveTo>
                <a:lnTo>
                  <a:pt x="2383296" y="5775725"/>
                </a:lnTo>
                <a:lnTo>
                  <a:pt x="2522830" y="5775725"/>
                </a:lnTo>
                <a:lnTo>
                  <a:pt x="2522830" y="5856704"/>
                </a:lnTo>
                <a:close/>
              </a:path>
              <a:path w="6229350" h="6229350">
                <a:moveTo>
                  <a:pt x="3895749" y="5856704"/>
                </a:moveTo>
                <a:lnTo>
                  <a:pt x="3845915" y="5856704"/>
                </a:lnTo>
                <a:lnTo>
                  <a:pt x="3845915" y="5775725"/>
                </a:lnTo>
                <a:lnTo>
                  <a:pt x="3895749" y="5775725"/>
                </a:lnTo>
                <a:lnTo>
                  <a:pt x="3895749" y="585670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5943543" y="1046820"/>
            <a:ext cx="1450975" cy="898525"/>
          </a:xfrm>
          <a:custGeom>
            <a:avLst/>
            <a:gdLst/>
            <a:ahLst/>
            <a:cxnLst/>
            <a:rect l="l" t="t" r="r" b="b"/>
            <a:pathLst>
              <a:path w="1450975" h="898525">
                <a:moveTo>
                  <a:pt x="0" y="898256"/>
                </a:moveTo>
                <a:lnTo>
                  <a:pt x="0" y="0"/>
                </a:lnTo>
                <a:lnTo>
                  <a:pt x="628076" y="449120"/>
                </a:lnTo>
                <a:lnTo>
                  <a:pt x="0" y="898256"/>
                </a:lnTo>
                <a:close/>
              </a:path>
              <a:path w="1450975" h="898525">
                <a:moveTo>
                  <a:pt x="628076" y="898256"/>
                </a:moveTo>
                <a:lnTo>
                  <a:pt x="628076" y="0"/>
                </a:lnTo>
                <a:lnTo>
                  <a:pt x="1256157" y="449133"/>
                </a:lnTo>
                <a:lnTo>
                  <a:pt x="628076" y="898256"/>
                </a:lnTo>
                <a:close/>
              </a:path>
              <a:path w="1450975" h="898525">
                <a:moveTo>
                  <a:pt x="1354200" y="898256"/>
                </a:moveTo>
                <a:lnTo>
                  <a:pt x="1352547" y="898256"/>
                </a:lnTo>
                <a:lnTo>
                  <a:pt x="1315027" y="890715"/>
                </a:lnTo>
                <a:lnTo>
                  <a:pt x="1284388" y="870148"/>
                </a:lnTo>
                <a:lnTo>
                  <a:pt x="1263732" y="839643"/>
                </a:lnTo>
                <a:lnTo>
                  <a:pt x="1256157" y="802286"/>
                </a:lnTo>
                <a:lnTo>
                  <a:pt x="1256157" y="95970"/>
                </a:lnTo>
                <a:lnTo>
                  <a:pt x="1263732" y="58613"/>
                </a:lnTo>
                <a:lnTo>
                  <a:pt x="1284388" y="28108"/>
                </a:lnTo>
                <a:lnTo>
                  <a:pt x="1315027" y="7541"/>
                </a:lnTo>
                <a:lnTo>
                  <a:pt x="1352547" y="0"/>
                </a:lnTo>
                <a:lnTo>
                  <a:pt x="1354200" y="0"/>
                </a:lnTo>
                <a:lnTo>
                  <a:pt x="1391718" y="7541"/>
                </a:lnTo>
                <a:lnTo>
                  <a:pt x="1422355" y="28108"/>
                </a:lnTo>
                <a:lnTo>
                  <a:pt x="1443013" y="58613"/>
                </a:lnTo>
                <a:lnTo>
                  <a:pt x="1450590" y="95970"/>
                </a:lnTo>
                <a:lnTo>
                  <a:pt x="1450590" y="802286"/>
                </a:lnTo>
                <a:lnTo>
                  <a:pt x="1443016" y="839643"/>
                </a:lnTo>
                <a:lnTo>
                  <a:pt x="1422359" y="870148"/>
                </a:lnTo>
                <a:lnTo>
                  <a:pt x="1391720" y="890715"/>
                </a:lnTo>
                <a:lnTo>
                  <a:pt x="1354200" y="898256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5926327" y="1028631"/>
            <a:ext cx="1485265" cy="934085"/>
          </a:xfrm>
          <a:custGeom>
            <a:avLst/>
            <a:gdLst/>
            <a:ahLst/>
            <a:cxnLst/>
            <a:rect l="l" t="t" r="r" b="b"/>
            <a:pathLst>
              <a:path w="1485265" h="934085">
                <a:moveTo>
                  <a:pt x="662513" y="433902"/>
                </a:moveTo>
                <a:lnTo>
                  <a:pt x="628081" y="433902"/>
                </a:lnTo>
                <a:lnTo>
                  <a:pt x="628081" y="11763"/>
                </a:lnTo>
                <a:lnTo>
                  <a:pt x="631691" y="5872"/>
                </a:lnTo>
                <a:lnTo>
                  <a:pt x="643187" y="0"/>
                </a:lnTo>
                <a:lnTo>
                  <a:pt x="650098" y="519"/>
                </a:lnTo>
                <a:lnTo>
                  <a:pt x="721537" y="51604"/>
                </a:lnTo>
                <a:lnTo>
                  <a:pt x="662513" y="51604"/>
                </a:lnTo>
                <a:lnTo>
                  <a:pt x="662513" y="433902"/>
                </a:lnTo>
                <a:close/>
              </a:path>
              <a:path w="1485265" h="934085">
                <a:moveTo>
                  <a:pt x="20752" y="933587"/>
                </a:moveTo>
                <a:lnTo>
                  <a:pt x="14530" y="933587"/>
                </a:lnTo>
                <a:lnTo>
                  <a:pt x="11834" y="932960"/>
                </a:lnTo>
                <a:lnTo>
                  <a:pt x="3610" y="928763"/>
                </a:lnTo>
                <a:lnTo>
                  <a:pt x="0" y="922871"/>
                </a:lnTo>
                <a:lnTo>
                  <a:pt x="0" y="11763"/>
                </a:lnTo>
                <a:lnTo>
                  <a:pt x="3610" y="5872"/>
                </a:lnTo>
                <a:lnTo>
                  <a:pt x="15105" y="4"/>
                </a:lnTo>
                <a:lnTo>
                  <a:pt x="22016" y="519"/>
                </a:lnTo>
                <a:lnTo>
                  <a:pt x="93456" y="51604"/>
                </a:lnTo>
                <a:lnTo>
                  <a:pt x="34432" y="51604"/>
                </a:lnTo>
                <a:lnTo>
                  <a:pt x="34432" y="883030"/>
                </a:lnTo>
                <a:lnTo>
                  <a:pt x="93454" y="883030"/>
                </a:lnTo>
                <a:lnTo>
                  <a:pt x="24274" y="932499"/>
                </a:lnTo>
                <a:lnTo>
                  <a:pt x="20752" y="933587"/>
                </a:lnTo>
                <a:close/>
              </a:path>
              <a:path w="1485265" h="934085">
                <a:moveTo>
                  <a:pt x="1290584" y="433902"/>
                </a:moveTo>
                <a:lnTo>
                  <a:pt x="1256157" y="433902"/>
                </a:lnTo>
                <a:lnTo>
                  <a:pt x="1256157" y="114159"/>
                </a:lnTo>
                <a:lnTo>
                  <a:pt x="1265099" y="70173"/>
                </a:lnTo>
                <a:lnTo>
                  <a:pt x="1289470" y="34215"/>
                </a:lnTo>
                <a:lnTo>
                  <a:pt x="1325585" y="9951"/>
                </a:lnTo>
                <a:lnTo>
                  <a:pt x="1369763" y="1048"/>
                </a:lnTo>
                <a:lnTo>
                  <a:pt x="1371416" y="1048"/>
                </a:lnTo>
                <a:lnTo>
                  <a:pt x="1415593" y="9951"/>
                </a:lnTo>
                <a:lnTo>
                  <a:pt x="1451708" y="34215"/>
                </a:lnTo>
                <a:lnTo>
                  <a:pt x="1452463" y="35330"/>
                </a:lnTo>
                <a:lnTo>
                  <a:pt x="1369759" y="35330"/>
                </a:lnTo>
                <a:lnTo>
                  <a:pt x="1338971" y="41534"/>
                </a:lnTo>
                <a:lnTo>
                  <a:pt x="1313801" y="58445"/>
                </a:lnTo>
                <a:lnTo>
                  <a:pt x="1296816" y="83505"/>
                </a:lnTo>
                <a:lnTo>
                  <a:pt x="1290584" y="114159"/>
                </a:lnTo>
                <a:lnTo>
                  <a:pt x="1290584" y="433902"/>
                </a:lnTo>
                <a:close/>
              </a:path>
              <a:path w="1485265" h="934085">
                <a:moveTo>
                  <a:pt x="1452460" y="899305"/>
                </a:moveTo>
                <a:lnTo>
                  <a:pt x="1371411" y="899305"/>
                </a:lnTo>
                <a:lnTo>
                  <a:pt x="1402199" y="893100"/>
                </a:lnTo>
                <a:lnTo>
                  <a:pt x="1427369" y="876189"/>
                </a:lnTo>
                <a:lnTo>
                  <a:pt x="1444354" y="851127"/>
                </a:lnTo>
                <a:lnTo>
                  <a:pt x="1450585" y="820471"/>
                </a:lnTo>
                <a:lnTo>
                  <a:pt x="1450585" y="114159"/>
                </a:lnTo>
                <a:lnTo>
                  <a:pt x="1444354" y="83505"/>
                </a:lnTo>
                <a:lnTo>
                  <a:pt x="1427369" y="58445"/>
                </a:lnTo>
                <a:lnTo>
                  <a:pt x="1402199" y="41534"/>
                </a:lnTo>
                <a:lnTo>
                  <a:pt x="1371411" y="35330"/>
                </a:lnTo>
                <a:lnTo>
                  <a:pt x="1452463" y="35330"/>
                </a:lnTo>
                <a:lnTo>
                  <a:pt x="1476076" y="70173"/>
                </a:lnTo>
                <a:lnTo>
                  <a:pt x="1485018" y="114159"/>
                </a:lnTo>
                <a:lnTo>
                  <a:pt x="1485018" y="820471"/>
                </a:lnTo>
                <a:lnTo>
                  <a:pt x="1476076" y="864459"/>
                </a:lnTo>
                <a:lnTo>
                  <a:pt x="1452460" y="899305"/>
                </a:lnTo>
                <a:close/>
              </a:path>
              <a:path w="1485265" h="934085">
                <a:moveTo>
                  <a:pt x="93454" y="883030"/>
                </a:moveTo>
                <a:lnTo>
                  <a:pt x="34432" y="883030"/>
                </a:lnTo>
                <a:lnTo>
                  <a:pt x="615784" y="467317"/>
                </a:lnTo>
                <a:lnTo>
                  <a:pt x="34432" y="51604"/>
                </a:lnTo>
                <a:lnTo>
                  <a:pt x="93456" y="51604"/>
                </a:lnTo>
                <a:lnTo>
                  <a:pt x="628081" y="433902"/>
                </a:lnTo>
                <a:lnTo>
                  <a:pt x="662513" y="433902"/>
                </a:lnTo>
                <a:lnTo>
                  <a:pt x="662513" y="500732"/>
                </a:lnTo>
                <a:lnTo>
                  <a:pt x="628076" y="500732"/>
                </a:lnTo>
                <a:lnTo>
                  <a:pt x="93454" y="883030"/>
                </a:lnTo>
                <a:close/>
              </a:path>
              <a:path w="1485265" h="934085">
                <a:moveTo>
                  <a:pt x="721530" y="883030"/>
                </a:moveTo>
                <a:lnTo>
                  <a:pt x="662513" y="883030"/>
                </a:lnTo>
                <a:lnTo>
                  <a:pt x="1243865" y="467317"/>
                </a:lnTo>
                <a:lnTo>
                  <a:pt x="662513" y="51604"/>
                </a:lnTo>
                <a:lnTo>
                  <a:pt x="721537" y="51604"/>
                </a:lnTo>
                <a:lnTo>
                  <a:pt x="1256157" y="433902"/>
                </a:lnTo>
                <a:lnTo>
                  <a:pt x="1290584" y="433902"/>
                </a:lnTo>
                <a:lnTo>
                  <a:pt x="1290584" y="500732"/>
                </a:lnTo>
                <a:lnTo>
                  <a:pt x="1256152" y="500732"/>
                </a:lnTo>
                <a:lnTo>
                  <a:pt x="721530" y="883030"/>
                </a:lnTo>
                <a:close/>
              </a:path>
              <a:path w="1485265" h="934085">
                <a:moveTo>
                  <a:pt x="648829" y="933587"/>
                </a:moveTo>
                <a:lnTo>
                  <a:pt x="642606" y="933587"/>
                </a:lnTo>
                <a:lnTo>
                  <a:pt x="639911" y="932960"/>
                </a:lnTo>
                <a:lnTo>
                  <a:pt x="631686" y="928763"/>
                </a:lnTo>
                <a:lnTo>
                  <a:pt x="628076" y="922871"/>
                </a:lnTo>
                <a:lnTo>
                  <a:pt x="628076" y="500732"/>
                </a:lnTo>
                <a:lnTo>
                  <a:pt x="662513" y="500732"/>
                </a:lnTo>
                <a:lnTo>
                  <a:pt x="662513" y="883030"/>
                </a:lnTo>
                <a:lnTo>
                  <a:pt x="721530" y="883030"/>
                </a:lnTo>
                <a:lnTo>
                  <a:pt x="652351" y="932499"/>
                </a:lnTo>
                <a:lnTo>
                  <a:pt x="648829" y="933587"/>
                </a:lnTo>
                <a:close/>
              </a:path>
              <a:path w="1485265" h="934085">
                <a:moveTo>
                  <a:pt x="1371411" y="933587"/>
                </a:moveTo>
                <a:lnTo>
                  <a:pt x="1325578" y="924683"/>
                </a:lnTo>
                <a:lnTo>
                  <a:pt x="1289463" y="900417"/>
                </a:lnTo>
                <a:lnTo>
                  <a:pt x="1265094" y="864457"/>
                </a:lnTo>
                <a:lnTo>
                  <a:pt x="1256152" y="820471"/>
                </a:lnTo>
                <a:lnTo>
                  <a:pt x="1256152" y="500732"/>
                </a:lnTo>
                <a:lnTo>
                  <a:pt x="1290584" y="500732"/>
                </a:lnTo>
                <a:lnTo>
                  <a:pt x="1290584" y="820471"/>
                </a:lnTo>
                <a:lnTo>
                  <a:pt x="1296816" y="851127"/>
                </a:lnTo>
                <a:lnTo>
                  <a:pt x="1313801" y="876189"/>
                </a:lnTo>
                <a:lnTo>
                  <a:pt x="1338971" y="893100"/>
                </a:lnTo>
                <a:lnTo>
                  <a:pt x="1369759" y="899305"/>
                </a:lnTo>
                <a:lnTo>
                  <a:pt x="1452460" y="899305"/>
                </a:lnTo>
                <a:lnTo>
                  <a:pt x="1451705" y="900419"/>
                </a:lnTo>
                <a:lnTo>
                  <a:pt x="1415589" y="924684"/>
                </a:lnTo>
                <a:lnTo>
                  <a:pt x="1371411" y="93358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0650053" y="4274785"/>
            <a:ext cx="1316355" cy="1261110"/>
          </a:xfrm>
          <a:custGeom>
            <a:avLst/>
            <a:gdLst/>
            <a:ahLst/>
            <a:cxnLst/>
            <a:rect l="l" t="t" r="r" b="b"/>
            <a:pathLst>
              <a:path w="1316354" h="1261110">
                <a:moveTo>
                  <a:pt x="310570" y="1260562"/>
                </a:moveTo>
                <a:lnTo>
                  <a:pt x="271223" y="1252530"/>
                </a:lnTo>
                <a:lnTo>
                  <a:pt x="239147" y="1229213"/>
                </a:lnTo>
                <a:lnTo>
                  <a:pt x="219357" y="1194257"/>
                </a:lnTo>
                <a:lnTo>
                  <a:pt x="216870" y="1151311"/>
                </a:lnTo>
                <a:lnTo>
                  <a:pt x="267025" y="858738"/>
                </a:lnTo>
                <a:lnTo>
                  <a:pt x="268114" y="836082"/>
                </a:lnTo>
                <a:lnTo>
                  <a:pt x="263803" y="814139"/>
                </a:lnTo>
                <a:lnTo>
                  <a:pt x="254399" y="793852"/>
                </a:lnTo>
                <a:lnTo>
                  <a:pt x="240208" y="776164"/>
                </a:lnTo>
                <a:lnTo>
                  <a:pt x="27744" y="568961"/>
                </a:lnTo>
                <a:lnTo>
                  <a:pt x="4524" y="532754"/>
                </a:lnTo>
                <a:lnTo>
                  <a:pt x="0" y="492835"/>
                </a:lnTo>
                <a:lnTo>
                  <a:pt x="12253" y="455107"/>
                </a:lnTo>
                <a:lnTo>
                  <a:pt x="39368" y="425472"/>
                </a:lnTo>
                <a:lnTo>
                  <a:pt x="79423" y="409835"/>
                </a:lnTo>
                <a:lnTo>
                  <a:pt x="373039" y="367150"/>
                </a:lnTo>
                <a:lnTo>
                  <a:pt x="394912" y="361185"/>
                </a:lnTo>
                <a:lnTo>
                  <a:pt x="414438" y="350302"/>
                </a:lnTo>
                <a:lnTo>
                  <a:pt x="430818" y="335085"/>
                </a:lnTo>
                <a:lnTo>
                  <a:pt x="443247" y="316116"/>
                </a:lnTo>
                <a:lnTo>
                  <a:pt x="574557" y="49924"/>
                </a:lnTo>
                <a:lnTo>
                  <a:pt x="601800" y="16641"/>
                </a:lnTo>
                <a:lnTo>
                  <a:pt x="638348" y="0"/>
                </a:lnTo>
                <a:lnTo>
                  <a:pt x="677998" y="0"/>
                </a:lnTo>
                <a:lnTo>
                  <a:pt x="714547" y="16641"/>
                </a:lnTo>
                <a:lnTo>
                  <a:pt x="741789" y="49924"/>
                </a:lnTo>
                <a:lnTo>
                  <a:pt x="873099" y="316116"/>
                </a:lnTo>
                <a:lnTo>
                  <a:pt x="885529" y="335085"/>
                </a:lnTo>
                <a:lnTo>
                  <a:pt x="901908" y="350303"/>
                </a:lnTo>
                <a:lnTo>
                  <a:pt x="921435" y="361185"/>
                </a:lnTo>
                <a:lnTo>
                  <a:pt x="943307" y="367150"/>
                </a:lnTo>
                <a:lnTo>
                  <a:pt x="1236924" y="409835"/>
                </a:lnTo>
                <a:lnTo>
                  <a:pt x="1276981" y="425473"/>
                </a:lnTo>
                <a:lnTo>
                  <a:pt x="1304093" y="455108"/>
                </a:lnTo>
                <a:lnTo>
                  <a:pt x="1316345" y="492836"/>
                </a:lnTo>
                <a:lnTo>
                  <a:pt x="1311821" y="532754"/>
                </a:lnTo>
                <a:lnTo>
                  <a:pt x="1288603" y="568961"/>
                </a:lnTo>
                <a:lnTo>
                  <a:pt x="1076138" y="776164"/>
                </a:lnTo>
                <a:lnTo>
                  <a:pt x="1061947" y="793852"/>
                </a:lnTo>
                <a:lnTo>
                  <a:pt x="1052543" y="814139"/>
                </a:lnTo>
                <a:lnTo>
                  <a:pt x="1048233" y="836082"/>
                </a:lnTo>
                <a:lnTo>
                  <a:pt x="1049322" y="858738"/>
                </a:lnTo>
                <a:lnTo>
                  <a:pt x="1090819" y="1100805"/>
                </a:lnTo>
                <a:lnTo>
                  <a:pt x="658173" y="1100805"/>
                </a:lnTo>
                <a:lnTo>
                  <a:pt x="635982" y="1103484"/>
                </a:lnTo>
                <a:lnTo>
                  <a:pt x="614783" y="1111522"/>
                </a:lnTo>
                <a:lnTo>
                  <a:pt x="352163" y="1249656"/>
                </a:lnTo>
                <a:lnTo>
                  <a:pt x="310570" y="1260562"/>
                </a:lnTo>
                <a:close/>
              </a:path>
              <a:path w="1316354" h="1261110">
                <a:moveTo>
                  <a:pt x="1005776" y="1260561"/>
                </a:moveTo>
                <a:lnTo>
                  <a:pt x="964183" y="1249656"/>
                </a:lnTo>
                <a:lnTo>
                  <a:pt x="701564" y="1111522"/>
                </a:lnTo>
                <a:lnTo>
                  <a:pt x="680364" y="1103484"/>
                </a:lnTo>
                <a:lnTo>
                  <a:pt x="658173" y="1100805"/>
                </a:lnTo>
                <a:lnTo>
                  <a:pt x="1090819" y="1100805"/>
                </a:lnTo>
                <a:lnTo>
                  <a:pt x="1099477" y="1151311"/>
                </a:lnTo>
                <a:lnTo>
                  <a:pt x="1096989" y="1194258"/>
                </a:lnTo>
                <a:lnTo>
                  <a:pt x="1077196" y="1229215"/>
                </a:lnTo>
                <a:lnTo>
                  <a:pt x="1045112" y="1252532"/>
                </a:lnTo>
                <a:lnTo>
                  <a:pt x="1005776" y="12605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0640399" y="4263473"/>
            <a:ext cx="1336040" cy="1281430"/>
          </a:xfrm>
          <a:custGeom>
            <a:avLst/>
            <a:gdLst/>
            <a:ahLst/>
            <a:cxnLst/>
            <a:rect l="l" t="t" r="r" b="b"/>
            <a:pathLst>
              <a:path w="1336040" h="1281429">
                <a:moveTo>
                  <a:pt x="311035" y="1280763"/>
                </a:moveTo>
                <a:lnTo>
                  <a:pt x="258197" y="1261335"/>
                </a:lnTo>
                <a:lnTo>
                  <a:pt x="223402" y="1217060"/>
                </a:lnTo>
                <a:lnTo>
                  <a:pt x="216528" y="1189823"/>
                </a:lnTo>
                <a:lnTo>
                  <a:pt x="217431" y="1161058"/>
                </a:lnTo>
                <a:lnTo>
                  <a:pt x="267585" y="868486"/>
                </a:lnTo>
                <a:lnTo>
                  <a:pt x="268567" y="848071"/>
                </a:lnTo>
                <a:lnTo>
                  <a:pt x="264684" y="828301"/>
                </a:lnTo>
                <a:lnTo>
                  <a:pt x="256210" y="810023"/>
                </a:lnTo>
                <a:lnTo>
                  <a:pt x="243422" y="794083"/>
                </a:lnTo>
                <a:lnTo>
                  <a:pt x="30957" y="586883"/>
                </a:lnTo>
                <a:lnTo>
                  <a:pt x="13328" y="564144"/>
                </a:lnTo>
                <a:lnTo>
                  <a:pt x="2888" y="538066"/>
                </a:lnTo>
                <a:lnTo>
                  <a:pt x="0" y="510121"/>
                </a:lnTo>
                <a:lnTo>
                  <a:pt x="5027" y="481785"/>
                </a:lnTo>
                <a:lnTo>
                  <a:pt x="36359" y="434998"/>
                </a:lnTo>
                <a:lnTo>
                  <a:pt x="87748" y="412010"/>
                </a:lnTo>
                <a:lnTo>
                  <a:pt x="381367" y="369325"/>
                </a:lnTo>
                <a:lnTo>
                  <a:pt x="401077" y="363950"/>
                </a:lnTo>
                <a:lnTo>
                  <a:pt x="418671" y="354146"/>
                </a:lnTo>
                <a:lnTo>
                  <a:pt x="433428" y="340435"/>
                </a:lnTo>
                <a:lnTo>
                  <a:pt x="444628" y="323340"/>
                </a:lnTo>
                <a:lnTo>
                  <a:pt x="575938" y="57148"/>
                </a:lnTo>
                <a:lnTo>
                  <a:pt x="592105" y="33349"/>
                </a:lnTo>
                <a:lnTo>
                  <a:pt x="613671" y="15356"/>
                </a:lnTo>
                <a:lnTo>
                  <a:pt x="639343" y="3972"/>
                </a:lnTo>
                <a:lnTo>
                  <a:pt x="667829" y="0"/>
                </a:lnTo>
                <a:lnTo>
                  <a:pt x="696318" y="3972"/>
                </a:lnTo>
                <a:lnTo>
                  <a:pt x="721988" y="15356"/>
                </a:lnTo>
                <a:lnTo>
                  <a:pt x="725713" y="18464"/>
                </a:lnTo>
                <a:lnTo>
                  <a:pt x="667829" y="18464"/>
                </a:lnTo>
                <a:lnTo>
                  <a:pt x="644294" y="21660"/>
                </a:lnTo>
                <a:lnTo>
                  <a:pt x="623321" y="30890"/>
                </a:lnTo>
                <a:lnTo>
                  <a:pt x="605766" y="45622"/>
                </a:lnTo>
                <a:lnTo>
                  <a:pt x="592487" y="65320"/>
                </a:lnTo>
                <a:lnTo>
                  <a:pt x="461174" y="331517"/>
                </a:lnTo>
                <a:lnTo>
                  <a:pt x="447513" y="352365"/>
                </a:lnTo>
                <a:lnTo>
                  <a:pt x="429512" y="369088"/>
                </a:lnTo>
                <a:lnTo>
                  <a:pt x="408047" y="381046"/>
                </a:lnTo>
                <a:lnTo>
                  <a:pt x="384005" y="387599"/>
                </a:lnTo>
                <a:lnTo>
                  <a:pt x="90394" y="430284"/>
                </a:lnTo>
                <a:lnTo>
                  <a:pt x="67569" y="436833"/>
                </a:lnTo>
                <a:lnTo>
                  <a:pt x="48142" y="448984"/>
                </a:lnTo>
                <a:lnTo>
                  <a:pt x="32887" y="466088"/>
                </a:lnTo>
                <a:lnTo>
                  <a:pt x="22578" y="487493"/>
                </a:lnTo>
                <a:lnTo>
                  <a:pt x="18344" y="510874"/>
                </a:lnTo>
                <a:lnTo>
                  <a:pt x="20638" y="533683"/>
                </a:lnTo>
                <a:lnTo>
                  <a:pt x="29217" y="554940"/>
                </a:lnTo>
                <a:lnTo>
                  <a:pt x="43839" y="573663"/>
                </a:lnTo>
                <a:lnTo>
                  <a:pt x="256301" y="780863"/>
                </a:lnTo>
                <a:lnTo>
                  <a:pt x="271900" y="800303"/>
                </a:lnTo>
                <a:lnTo>
                  <a:pt x="282235" y="822596"/>
                </a:lnTo>
                <a:lnTo>
                  <a:pt x="286970" y="846708"/>
                </a:lnTo>
                <a:lnTo>
                  <a:pt x="285772" y="871609"/>
                </a:lnTo>
                <a:lnTo>
                  <a:pt x="235617" y="1164181"/>
                </a:lnTo>
                <a:lnTo>
                  <a:pt x="234787" y="1187929"/>
                </a:lnTo>
                <a:lnTo>
                  <a:pt x="251879" y="1229972"/>
                </a:lnTo>
                <a:lnTo>
                  <a:pt x="289959" y="1257651"/>
                </a:lnTo>
                <a:lnTo>
                  <a:pt x="312348" y="1262517"/>
                </a:lnTo>
                <a:lnTo>
                  <a:pt x="378702" y="1262517"/>
                </a:lnTo>
                <a:lnTo>
                  <a:pt x="366115" y="1269137"/>
                </a:lnTo>
                <a:lnTo>
                  <a:pt x="339051" y="1278887"/>
                </a:lnTo>
                <a:lnTo>
                  <a:pt x="311035" y="1280763"/>
                </a:lnTo>
                <a:close/>
              </a:path>
              <a:path w="1336040" h="1281429">
                <a:moveTo>
                  <a:pt x="1075534" y="1262516"/>
                </a:moveTo>
                <a:lnTo>
                  <a:pt x="1023301" y="1262516"/>
                </a:lnTo>
                <a:lnTo>
                  <a:pt x="1045693" y="1257650"/>
                </a:lnTo>
                <a:lnTo>
                  <a:pt x="1066611" y="1246397"/>
                </a:lnTo>
                <a:lnTo>
                  <a:pt x="1083772" y="1229972"/>
                </a:lnTo>
                <a:lnTo>
                  <a:pt x="1095316" y="1210171"/>
                </a:lnTo>
                <a:lnTo>
                  <a:pt x="1100864" y="1187929"/>
                </a:lnTo>
                <a:lnTo>
                  <a:pt x="1100035" y="1164181"/>
                </a:lnTo>
                <a:lnTo>
                  <a:pt x="1049880" y="871606"/>
                </a:lnTo>
                <a:lnTo>
                  <a:pt x="1048683" y="846708"/>
                </a:lnTo>
                <a:lnTo>
                  <a:pt x="1053419" y="822595"/>
                </a:lnTo>
                <a:lnTo>
                  <a:pt x="1063754" y="800302"/>
                </a:lnTo>
                <a:lnTo>
                  <a:pt x="1079351" y="780863"/>
                </a:lnTo>
                <a:lnTo>
                  <a:pt x="1291818" y="573660"/>
                </a:lnTo>
                <a:lnTo>
                  <a:pt x="1306439" y="554937"/>
                </a:lnTo>
                <a:lnTo>
                  <a:pt x="1315016" y="533680"/>
                </a:lnTo>
                <a:lnTo>
                  <a:pt x="1317308" y="510871"/>
                </a:lnTo>
                <a:lnTo>
                  <a:pt x="1313073" y="487491"/>
                </a:lnTo>
                <a:lnTo>
                  <a:pt x="1287506" y="448983"/>
                </a:lnTo>
                <a:lnTo>
                  <a:pt x="1245232" y="430282"/>
                </a:lnTo>
                <a:lnTo>
                  <a:pt x="951623" y="387597"/>
                </a:lnTo>
                <a:lnTo>
                  <a:pt x="927587" y="381042"/>
                </a:lnTo>
                <a:lnTo>
                  <a:pt x="906131" y="369084"/>
                </a:lnTo>
                <a:lnTo>
                  <a:pt x="888134" y="352361"/>
                </a:lnTo>
                <a:lnTo>
                  <a:pt x="874472" y="331512"/>
                </a:lnTo>
                <a:lnTo>
                  <a:pt x="743167" y="65320"/>
                </a:lnTo>
                <a:lnTo>
                  <a:pt x="729888" y="45620"/>
                </a:lnTo>
                <a:lnTo>
                  <a:pt x="712332" y="30889"/>
                </a:lnTo>
                <a:lnTo>
                  <a:pt x="691358" y="21659"/>
                </a:lnTo>
                <a:lnTo>
                  <a:pt x="667829" y="18464"/>
                </a:lnTo>
                <a:lnTo>
                  <a:pt x="725713" y="18464"/>
                </a:lnTo>
                <a:lnTo>
                  <a:pt x="743551" y="33349"/>
                </a:lnTo>
                <a:lnTo>
                  <a:pt x="759720" y="57150"/>
                </a:lnTo>
                <a:lnTo>
                  <a:pt x="891029" y="323342"/>
                </a:lnTo>
                <a:lnTo>
                  <a:pt x="902230" y="340436"/>
                </a:lnTo>
                <a:lnTo>
                  <a:pt x="916987" y="354147"/>
                </a:lnTo>
                <a:lnTo>
                  <a:pt x="934580" y="363952"/>
                </a:lnTo>
                <a:lnTo>
                  <a:pt x="954287" y="369327"/>
                </a:lnTo>
                <a:lnTo>
                  <a:pt x="1247904" y="412012"/>
                </a:lnTo>
                <a:lnTo>
                  <a:pt x="1275527" y="420042"/>
                </a:lnTo>
                <a:lnTo>
                  <a:pt x="1299295" y="435000"/>
                </a:lnTo>
                <a:lnTo>
                  <a:pt x="1318048" y="455908"/>
                </a:lnTo>
                <a:lnTo>
                  <a:pt x="1330628" y="481788"/>
                </a:lnTo>
                <a:lnTo>
                  <a:pt x="1335655" y="510121"/>
                </a:lnTo>
                <a:lnTo>
                  <a:pt x="1332768" y="538066"/>
                </a:lnTo>
                <a:lnTo>
                  <a:pt x="1322328" y="564144"/>
                </a:lnTo>
                <a:lnTo>
                  <a:pt x="1304700" y="586883"/>
                </a:lnTo>
                <a:lnTo>
                  <a:pt x="1092236" y="794084"/>
                </a:lnTo>
                <a:lnTo>
                  <a:pt x="1079446" y="810023"/>
                </a:lnTo>
                <a:lnTo>
                  <a:pt x="1070973" y="828301"/>
                </a:lnTo>
                <a:lnTo>
                  <a:pt x="1067089" y="848071"/>
                </a:lnTo>
                <a:lnTo>
                  <a:pt x="1068070" y="868486"/>
                </a:lnTo>
                <a:lnTo>
                  <a:pt x="1118224" y="1161058"/>
                </a:lnTo>
                <a:lnTo>
                  <a:pt x="1119129" y="1189823"/>
                </a:lnTo>
                <a:lnTo>
                  <a:pt x="1112255" y="1217061"/>
                </a:lnTo>
                <a:lnTo>
                  <a:pt x="1098175" y="1241367"/>
                </a:lnTo>
                <a:lnTo>
                  <a:pt x="1077461" y="1261335"/>
                </a:lnTo>
                <a:lnTo>
                  <a:pt x="1075534" y="1262516"/>
                </a:lnTo>
                <a:close/>
              </a:path>
              <a:path w="1336040" h="1281429">
                <a:moveTo>
                  <a:pt x="378702" y="1262517"/>
                </a:moveTo>
                <a:lnTo>
                  <a:pt x="312348" y="1262517"/>
                </a:lnTo>
                <a:lnTo>
                  <a:pt x="335210" y="1260922"/>
                </a:lnTo>
                <a:lnTo>
                  <a:pt x="357520" y="1252796"/>
                </a:lnTo>
                <a:lnTo>
                  <a:pt x="620139" y="1114662"/>
                </a:lnTo>
                <a:lnTo>
                  <a:pt x="643444" y="1105826"/>
                </a:lnTo>
                <a:lnTo>
                  <a:pt x="667824" y="1102882"/>
                </a:lnTo>
                <a:lnTo>
                  <a:pt x="692212" y="1105827"/>
                </a:lnTo>
                <a:lnTo>
                  <a:pt x="715510" y="1114662"/>
                </a:lnTo>
                <a:lnTo>
                  <a:pt x="728220" y="1121347"/>
                </a:lnTo>
                <a:lnTo>
                  <a:pt x="667830" y="1121347"/>
                </a:lnTo>
                <a:lnTo>
                  <a:pt x="647837" y="1123761"/>
                </a:lnTo>
                <a:lnTo>
                  <a:pt x="628734" y="1131003"/>
                </a:lnTo>
                <a:lnTo>
                  <a:pt x="378702" y="1262517"/>
                </a:lnTo>
                <a:close/>
              </a:path>
              <a:path w="1336040" h="1281429">
                <a:moveTo>
                  <a:pt x="1017327" y="1281026"/>
                </a:moveTo>
                <a:lnTo>
                  <a:pt x="969545" y="1269137"/>
                </a:lnTo>
                <a:lnTo>
                  <a:pt x="706926" y="1131003"/>
                </a:lnTo>
                <a:lnTo>
                  <a:pt x="687823" y="1123761"/>
                </a:lnTo>
                <a:lnTo>
                  <a:pt x="667830" y="1121347"/>
                </a:lnTo>
                <a:lnTo>
                  <a:pt x="728220" y="1121347"/>
                </a:lnTo>
                <a:lnTo>
                  <a:pt x="978130" y="1252796"/>
                </a:lnTo>
                <a:lnTo>
                  <a:pt x="1000471" y="1260924"/>
                </a:lnTo>
                <a:lnTo>
                  <a:pt x="1023301" y="1262516"/>
                </a:lnTo>
                <a:lnTo>
                  <a:pt x="1075534" y="1262516"/>
                </a:lnTo>
                <a:lnTo>
                  <a:pt x="1063463" y="1269918"/>
                </a:lnTo>
                <a:lnTo>
                  <a:pt x="1048591" y="1276075"/>
                </a:lnTo>
                <a:lnTo>
                  <a:pt x="1033121" y="1279784"/>
                </a:lnTo>
                <a:lnTo>
                  <a:pt x="1017327" y="1281026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2256" y="1337020"/>
            <a:ext cx="9756775" cy="122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61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3174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1" y="3113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6573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1" y="75625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62330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1" y="148264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188722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1" y="220904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913844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1" y="2934162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879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5862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1846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7829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879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5862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1846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7829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879" y="148259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074" y="148259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879" y="220848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2074" y="220848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9879" y="2934373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2074" y="2934373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660415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1" y="368073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386172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31" y="440585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5111929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1" y="513224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38320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1" y="58586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563442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1" y="6583761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9879" y="36804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32074" y="36804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9879" y="440631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2074" y="440631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879" y="513219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2074" y="513219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9879" y="58580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32074" y="58580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879" y="6583971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074" y="6583971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7310014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31" y="733033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8035771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31" y="805545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8761527"/>
            <a:ext cx="1449070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31" y="8781846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9487920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" y="95082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0213041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0233360"/>
            <a:ext cx="4445" cy="53340"/>
          </a:xfrm>
          <a:custGeom>
            <a:avLst/>
            <a:gdLst/>
            <a:ahLst/>
            <a:cxnLst/>
            <a:rect l="l" t="t" r="r" b="b"/>
            <a:pathLst>
              <a:path w="4445" h="53340">
                <a:moveTo>
                  <a:pt x="0" y="0"/>
                </a:moveTo>
                <a:lnTo>
                  <a:pt x="4062" y="0"/>
                </a:lnTo>
                <a:lnTo>
                  <a:pt x="406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9879" y="73300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32074" y="73300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879" y="8055909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074" y="8055909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9879" y="878179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5862" y="878179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61846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87829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9879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5862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61846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87829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713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15696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41679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67663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33978" y="510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29916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13812" y="20975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3978" y="3113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13812" y="73657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33978" y="75625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13812" y="145788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174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59962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5945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11928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37911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9962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85945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11928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37911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33978" y="8825521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13812" y="9487920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33978" y="95082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13812" y="10213041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13812" y="1023336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39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59962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85945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11928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37911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59962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85945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11928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37911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39795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65779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91762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17745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84060" y="510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29916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63895" y="20975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84060" y="3113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63895" y="73657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84060" y="75625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63895" y="145788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174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10044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36027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462010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87994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10044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36027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462010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187994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84060" y="8825521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63895" y="9487920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84060" y="95082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63895" y="10213041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63895" y="1023336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10044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736027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62010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187994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10044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736027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462010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187994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89878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715861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441844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167828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934143" y="510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4">
                <a:moveTo>
                  <a:pt x="0" y="0"/>
                </a:moveTo>
                <a:lnTo>
                  <a:pt x="3629916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913977" y="20975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934143" y="3113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913977" y="73657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934143" y="75625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913977" y="145788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174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660127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386109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112092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838076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660127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386109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112092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838076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934143" y="8825521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913977" y="9487920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934143" y="95082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913977" y="10213041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913977" y="1023336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660127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386109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112092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838076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660127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386109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112092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838076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639960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365943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091926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817910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584227" y="510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4">
                <a:moveTo>
                  <a:pt x="0" y="0"/>
                </a:moveTo>
                <a:lnTo>
                  <a:pt x="3629915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564061" y="20975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584227" y="3113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564061" y="736573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584227" y="75625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564061" y="1462330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860443" y="2188722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860443" y="2913844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310209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036193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762176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488160" y="3082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5310209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036193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762176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7488160" y="75671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488160" y="148259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488160" y="220848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488160" y="2934373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860443" y="3640096"/>
            <a:ext cx="1353820" cy="20320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6860443" y="3660415"/>
            <a:ext cx="1353820" cy="20320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860443" y="4386172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860443" y="5111929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860443" y="583832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860443" y="6563442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488160" y="36804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488160" y="440631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488160" y="513219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7488160" y="58580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488160" y="6583971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6860443" y="7289696"/>
            <a:ext cx="1353820" cy="20320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860443" y="7310014"/>
            <a:ext cx="1353820" cy="20320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6860443" y="8035771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860443" y="8761527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4584227" y="8825521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564061" y="9487920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584227" y="95082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4564061" y="10213041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4564061" y="1023336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488160" y="73300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488160" y="8055909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5310209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6036193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6762176" y="8825521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488160" y="878179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310209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036193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762176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488160" y="95076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290043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6016027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6742010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7467994" y="10233570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8234308" y="0"/>
            <a:ext cx="53975" cy="11430"/>
          </a:xfrm>
          <a:custGeom>
            <a:avLst/>
            <a:gdLst/>
            <a:ahLst/>
            <a:cxnLst/>
            <a:rect l="l" t="t" r="r" b="b"/>
            <a:pathLst>
              <a:path w="53975" h="11430">
                <a:moveTo>
                  <a:pt x="0" y="0"/>
                </a:moveTo>
                <a:lnTo>
                  <a:pt x="53689" y="0"/>
                </a:lnTo>
                <a:lnTo>
                  <a:pt x="53689" y="11429"/>
                </a:lnTo>
                <a:lnTo>
                  <a:pt x="0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14142" y="10816"/>
            <a:ext cx="74295" cy="20320"/>
          </a:xfrm>
          <a:custGeom>
            <a:avLst/>
            <a:gdLst/>
            <a:ahLst/>
            <a:cxnLst/>
            <a:rect l="l" t="t" r="r" b="b"/>
            <a:pathLst>
              <a:path w="74294" h="20320">
                <a:moveTo>
                  <a:pt x="0" y="0"/>
                </a:moveTo>
                <a:lnTo>
                  <a:pt x="73855" y="0"/>
                </a:lnTo>
                <a:lnTo>
                  <a:pt x="73855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234308" y="3113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214142" y="716889"/>
            <a:ext cx="74295" cy="39370"/>
          </a:xfrm>
          <a:custGeom>
            <a:avLst/>
            <a:gdLst/>
            <a:ahLst/>
            <a:cxnLst/>
            <a:rect l="l" t="t" r="r" b="b"/>
            <a:pathLst>
              <a:path w="74294" h="39370">
                <a:moveTo>
                  <a:pt x="0" y="0"/>
                </a:moveTo>
                <a:lnTo>
                  <a:pt x="73855" y="0"/>
                </a:lnTo>
                <a:lnTo>
                  <a:pt x="73855" y="39367"/>
                </a:lnTo>
                <a:lnTo>
                  <a:pt x="0" y="3936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234308" y="75625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214142" y="1442011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234308" y="148264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214142" y="2168403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234308" y="220904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214142" y="2893525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234308" y="2934162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234308" y="3640096"/>
            <a:ext cx="53975" cy="20320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0" y="0"/>
                </a:moveTo>
                <a:lnTo>
                  <a:pt x="53689" y="0"/>
                </a:lnTo>
                <a:lnTo>
                  <a:pt x="53689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214142" y="3660415"/>
            <a:ext cx="74295" cy="20320"/>
          </a:xfrm>
          <a:custGeom>
            <a:avLst/>
            <a:gdLst/>
            <a:ahLst/>
            <a:cxnLst/>
            <a:rect l="l" t="t" r="r" b="b"/>
            <a:pathLst>
              <a:path w="74294" h="20320">
                <a:moveTo>
                  <a:pt x="0" y="0"/>
                </a:moveTo>
                <a:lnTo>
                  <a:pt x="73855" y="0"/>
                </a:lnTo>
                <a:lnTo>
                  <a:pt x="73855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234308" y="368073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214142" y="4366488"/>
            <a:ext cx="74295" cy="39370"/>
          </a:xfrm>
          <a:custGeom>
            <a:avLst/>
            <a:gdLst/>
            <a:ahLst/>
            <a:cxnLst/>
            <a:rect l="l" t="t" r="r" b="b"/>
            <a:pathLst>
              <a:path w="74294" h="39370">
                <a:moveTo>
                  <a:pt x="0" y="0"/>
                </a:moveTo>
                <a:lnTo>
                  <a:pt x="73855" y="0"/>
                </a:lnTo>
                <a:lnTo>
                  <a:pt x="73855" y="39367"/>
                </a:lnTo>
                <a:lnTo>
                  <a:pt x="0" y="3936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8234308" y="440585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214142" y="5091610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234308" y="513224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214142" y="5818002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8234308" y="58586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8214142" y="6543123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8234308" y="6583761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8234308" y="7289696"/>
            <a:ext cx="53975" cy="20320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0" y="0"/>
                </a:moveTo>
                <a:lnTo>
                  <a:pt x="53689" y="0"/>
                </a:lnTo>
                <a:lnTo>
                  <a:pt x="53689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8214142" y="7310014"/>
            <a:ext cx="74295" cy="20320"/>
          </a:xfrm>
          <a:custGeom>
            <a:avLst/>
            <a:gdLst/>
            <a:ahLst/>
            <a:cxnLst/>
            <a:rect l="l" t="t" r="r" b="b"/>
            <a:pathLst>
              <a:path w="74294" h="20320">
                <a:moveTo>
                  <a:pt x="0" y="0"/>
                </a:moveTo>
                <a:lnTo>
                  <a:pt x="73855" y="0"/>
                </a:lnTo>
                <a:lnTo>
                  <a:pt x="73855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8234308" y="733033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8214142" y="8016087"/>
            <a:ext cx="74295" cy="39370"/>
          </a:xfrm>
          <a:custGeom>
            <a:avLst/>
            <a:gdLst/>
            <a:ahLst/>
            <a:cxnLst/>
            <a:rect l="l" t="t" r="r" b="b"/>
            <a:pathLst>
              <a:path w="74294" h="39370">
                <a:moveTo>
                  <a:pt x="0" y="0"/>
                </a:moveTo>
                <a:lnTo>
                  <a:pt x="73855" y="0"/>
                </a:lnTo>
                <a:lnTo>
                  <a:pt x="73855" y="39367"/>
                </a:lnTo>
                <a:lnTo>
                  <a:pt x="0" y="3936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8234308" y="805545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8214142" y="8741209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8234308" y="8781846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214142" y="9467601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8234308" y="9508239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8214142" y="10192723"/>
            <a:ext cx="74295" cy="40640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8214142" y="1023336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48453" y="1473754"/>
            <a:ext cx="15412085" cy="7352030"/>
          </a:xfrm>
          <a:custGeom>
            <a:avLst/>
            <a:gdLst/>
            <a:ahLst/>
            <a:cxnLst/>
            <a:rect l="l" t="t" r="r" b="b"/>
            <a:pathLst>
              <a:path w="15412085" h="7352030">
                <a:moveTo>
                  <a:pt x="0" y="0"/>
                </a:moveTo>
                <a:lnTo>
                  <a:pt x="15411990" y="0"/>
                </a:lnTo>
                <a:lnTo>
                  <a:pt x="15411990" y="7351767"/>
                </a:lnTo>
                <a:lnTo>
                  <a:pt x="0" y="73517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ko-KR" altLang="en-US"/>
          </a:p>
        </p:txBody>
      </p:sp>
      <p:sp>
        <p:nvSpPr>
          <p:cNvPr id="252" name="object 252"/>
          <p:cNvSpPr/>
          <p:nvPr/>
        </p:nvSpPr>
        <p:spPr>
          <a:xfrm>
            <a:off x="1424771" y="1473782"/>
            <a:ext cx="15459710" cy="0"/>
          </a:xfrm>
          <a:custGeom>
            <a:avLst/>
            <a:gdLst/>
            <a:ahLst/>
            <a:cxnLst/>
            <a:rect l="l" t="t" r="r" b="b"/>
            <a:pathLst>
              <a:path w="15459710">
                <a:moveTo>
                  <a:pt x="0" y="0"/>
                </a:moveTo>
                <a:lnTo>
                  <a:pt x="15459353" y="0"/>
                </a:lnTo>
              </a:path>
            </a:pathLst>
          </a:custGeom>
          <a:ln w="4824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48453" y="1497906"/>
            <a:ext cx="0" cy="7305040"/>
          </a:xfrm>
          <a:custGeom>
            <a:avLst/>
            <a:gdLst/>
            <a:ahLst/>
            <a:cxnLst/>
            <a:rect l="l" t="t" r="r" b="b"/>
            <a:pathLst>
              <a:path h="7305040">
                <a:moveTo>
                  <a:pt x="0" y="0"/>
                </a:moveTo>
                <a:lnTo>
                  <a:pt x="0" y="7304451"/>
                </a:lnTo>
              </a:path>
            </a:pathLst>
          </a:custGeom>
          <a:ln w="4736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24771" y="8825847"/>
            <a:ext cx="15459710" cy="0"/>
          </a:xfrm>
          <a:custGeom>
            <a:avLst/>
            <a:gdLst/>
            <a:ahLst/>
            <a:cxnLst/>
            <a:rect l="l" t="t" r="r" b="b"/>
            <a:pathLst>
              <a:path w="15459710">
                <a:moveTo>
                  <a:pt x="0" y="0"/>
                </a:moveTo>
                <a:lnTo>
                  <a:pt x="15459353" y="0"/>
                </a:lnTo>
              </a:path>
            </a:pathLst>
          </a:custGeom>
          <a:ln w="4697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860443" y="1497424"/>
            <a:ext cx="0" cy="7305040"/>
          </a:xfrm>
          <a:custGeom>
            <a:avLst/>
            <a:gdLst/>
            <a:ahLst/>
            <a:cxnLst/>
            <a:rect l="l" t="t" r="r" b="b"/>
            <a:pathLst>
              <a:path h="7305040">
                <a:moveTo>
                  <a:pt x="0" y="0"/>
                </a:moveTo>
                <a:lnTo>
                  <a:pt x="0" y="7304427"/>
                </a:lnTo>
              </a:path>
            </a:pathLst>
          </a:custGeom>
          <a:ln w="4736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40055" y="1218123"/>
            <a:ext cx="15848330" cy="7839709"/>
          </a:xfrm>
          <a:custGeom>
            <a:avLst/>
            <a:gdLst/>
            <a:ahLst/>
            <a:cxnLst/>
            <a:rect l="l" t="t" r="r" b="b"/>
            <a:pathLst>
              <a:path w="15848330" h="7839709">
                <a:moveTo>
                  <a:pt x="227343" y="449721"/>
                </a:moveTo>
                <a:lnTo>
                  <a:pt x="182218" y="445209"/>
                </a:lnTo>
                <a:lnTo>
                  <a:pt x="139869" y="432265"/>
                </a:lnTo>
                <a:lnTo>
                  <a:pt x="101294" y="411776"/>
                </a:lnTo>
                <a:lnTo>
                  <a:pt x="67492" y="384630"/>
                </a:lnTo>
                <a:lnTo>
                  <a:pt x="39463" y="351714"/>
                </a:lnTo>
                <a:lnTo>
                  <a:pt x="18205" y="313917"/>
                </a:lnTo>
                <a:lnTo>
                  <a:pt x="4717" y="272126"/>
                </a:lnTo>
                <a:lnTo>
                  <a:pt x="0" y="227227"/>
                </a:lnTo>
                <a:lnTo>
                  <a:pt x="4523" y="182126"/>
                </a:lnTo>
                <a:lnTo>
                  <a:pt x="17539" y="139798"/>
                </a:lnTo>
                <a:lnTo>
                  <a:pt x="38214" y="101242"/>
                </a:lnTo>
                <a:lnTo>
                  <a:pt x="65716" y="67458"/>
                </a:lnTo>
                <a:lnTo>
                  <a:pt x="99212" y="39443"/>
                </a:lnTo>
                <a:lnTo>
                  <a:pt x="137871" y="18195"/>
                </a:lnTo>
                <a:lnTo>
                  <a:pt x="180859" y="4715"/>
                </a:lnTo>
                <a:lnTo>
                  <a:pt x="227343" y="0"/>
                </a:lnTo>
                <a:lnTo>
                  <a:pt x="273624" y="4521"/>
                </a:lnTo>
                <a:lnTo>
                  <a:pt x="316075" y="17530"/>
                </a:lnTo>
                <a:lnTo>
                  <a:pt x="353975" y="38194"/>
                </a:lnTo>
                <a:lnTo>
                  <a:pt x="386602" y="65683"/>
                </a:lnTo>
                <a:lnTo>
                  <a:pt x="413234" y="99162"/>
                </a:lnTo>
                <a:lnTo>
                  <a:pt x="433151" y="137801"/>
                </a:lnTo>
                <a:lnTo>
                  <a:pt x="445630" y="180767"/>
                </a:lnTo>
                <a:lnTo>
                  <a:pt x="449950" y="227227"/>
                </a:lnTo>
                <a:lnTo>
                  <a:pt x="445436" y="272126"/>
                </a:lnTo>
                <a:lnTo>
                  <a:pt x="432485" y="313917"/>
                </a:lnTo>
                <a:lnTo>
                  <a:pt x="411985" y="351714"/>
                </a:lnTo>
                <a:lnTo>
                  <a:pt x="384826" y="384630"/>
                </a:lnTo>
                <a:lnTo>
                  <a:pt x="351893" y="411776"/>
                </a:lnTo>
                <a:lnTo>
                  <a:pt x="314077" y="432265"/>
                </a:lnTo>
                <a:lnTo>
                  <a:pt x="272264" y="445209"/>
                </a:lnTo>
                <a:lnTo>
                  <a:pt x="227343" y="449721"/>
                </a:lnTo>
                <a:close/>
              </a:path>
              <a:path w="15848330" h="7839709">
                <a:moveTo>
                  <a:pt x="227343" y="7839360"/>
                </a:moveTo>
                <a:lnTo>
                  <a:pt x="180859" y="7834838"/>
                </a:lnTo>
                <a:lnTo>
                  <a:pt x="137871" y="7821829"/>
                </a:lnTo>
                <a:lnTo>
                  <a:pt x="99212" y="7801165"/>
                </a:lnTo>
                <a:lnTo>
                  <a:pt x="65716" y="7773677"/>
                </a:lnTo>
                <a:lnTo>
                  <a:pt x="38214" y="7740197"/>
                </a:lnTo>
                <a:lnTo>
                  <a:pt x="17539" y="7701558"/>
                </a:lnTo>
                <a:lnTo>
                  <a:pt x="4523" y="7658593"/>
                </a:lnTo>
                <a:lnTo>
                  <a:pt x="0" y="7612132"/>
                </a:lnTo>
                <a:lnTo>
                  <a:pt x="4717" y="7565671"/>
                </a:lnTo>
                <a:lnTo>
                  <a:pt x="18205" y="7522705"/>
                </a:lnTo>
                <a:lnTo>
                  <a:pt x="39463" y="7484066"/>
                </a:lnTo>
                <a:lnTo>
                  <a:pt x="67492" y="7450587"/>
                </a:lnTo>
                <a:lnTo>
                  <a:pt x="101294" y="7423099"/>
                </a:lnTo>
                <a:lnTo>
                  <a:pt x="139869" y="7402434"/>
                </a:lnTo>
                <a:lnTo>
                  <a:pt x="182218" y="7389425"/>
                </a:lnTo>
                <a:lnTo>
                  <a:pt x="227343" y="7384904"/>
                </a:lnTo>
                <a:lnTo>
                  <a:pt x="272468" y="7389425"/>
                </a:lnTo>
                <a:lnTo>
                  <a:pt x="314817" y="7402434"/>
                </a:lnTo>
                <a:lnTo>
                  <a:pt x="353392" y="7423099"/>
                </a:lnTo>
                <a:lnTo>
                  <a:pt x="387194" y="7450587"/>
                </a:lnTo>
                <a:lnTo>
                  <a:pt x="415223" y="7484066"/>
                </a:lnTo>
                <a:lnTo>
                  <a:pt x="436481" y="7522705"/>
                </a:lnTo>
                <a:lnTo>
                  <a:pt x="449969" y="7565671"/>
                </a:lnTo>
                <a:lnTo>
                  <a:pt x="454686" y="7612132"/>
                </a:lnTo>
                <a:lnTo>
                  <a:pt x="450163" y="7658593"/>
                </a:lnTo>
                <a:lnTo>
                  <a:pt x="437147" y="7701558"/>
                </a:lnTo>
                <a:lnTo>
                  <a:pt x="416472" y="7740197"/>
                </a:lnTo>
                <a:lnTo>
                  <a:pt x="388970" y="7773677"/>
                </a:lnTo>
                <a:lnTo>
                  <a:pt x="355473" y="7801165"/>
                </a:lnTo>
                <a:lnTo>
                  <a:pt x="316815" y="7821829"/>
                </a:lnTo>
                <a:lnTo>
                  <a:pt x="273827" y="7834838"/>
                </a:lnTo>
                <a:lnTo>
                  <a:pt x="227343" y="7839360"/>
                </a:lnTo>
                <a:close/>
              </a:path>
              <a:path w="15848330" h="7839709">
                <a:moveTo>
                  <a:pt x="227343" y="4142173"/>
                </a:moveTo>
                <a:lnTo>
                  <a:pt x="180859" y="4137856"/>
                </a:lnTo>
                <a:lnTo>
                  <a:pt x="137871" y="4125383"/>
                </a:lnTo>
                <a:lnTo>
                  <a:pt x="99212" y="4105476"/>
                </a:lnTo>
                <a:lnTo>
                  <a:pt x="65716" y="4078857"/>
                </a:lnTo>
                <a:lnTo>
                  <a:pt x="38214" y="4046247"/>
                </a:lnTo>
                <a:lnTo>
                  <a:pt x="17539" y="4008367"/>
                </a:lnTo>
                <a:lnTo>
                  <a:pt x="4523" y="3965937"/>
                </a:lnTo>
                <a:lnTo>
                  <a:pt x="0" y="3919680"/>
                </a:lnTo>
                <a:lnTo>
                  <a:pt x="4717" y="3873219"/>
                </a:lnTo>
                <a:lnTo>
                  <a:pt x="18205" y="3830253"/>
                </a:lnTo>
                <a:lnTo>
                  <a:pt x="39463" y="3791614"/>
                </a:lnTo>
                <a:lnTo>
                  <a:pt x="67492" y="3758135"/>
                </a:lnTo>
                <a:lnTo>
                  <a:pt x="101294" y="3730647"/>
                </a:lnTo>
                <a:lnTo>
                  <a:pt x="139869" y="3709982"/>
                </a:lnTo>
                <a:lnTo>
                  <a:pt x="182218" y="3696973"/>
                </a:lnTo>
                <a:lnTo>
                  <a:pt x="227343" y="3692452"/>
                </a:lnTo>
                <a:lnTo>
                  <a:pt x="272468" y="3696769"/>
                </a:lnTo>
                <a:lnTo>
                  <a:pt x="314817" y="3709242"/>
                </a:lnTo>
                <a:lnTo>
                  <a:pt x="353392" y="3729149"/>
                </a:lnTo>
                <a:lnTo>
                  <a:pt x="387194" y="3755768"/>
                </a:lnTo>
                <a:lnTo>
                  <a:pt x="415223" y="3788378"/>
                </a:lnTo>
                <a:lnTo>
                  <a:pt x="436481" y="3826258"/>
                </a:lnTo>
                <a:lnTo>
                  <a:pt x="449969" y="3868688"/>
                </a:lnTo>
                <a:lnTo>
                  <a:pt x="454686" y="3914945"/>
                </a:lnTo>
                <a:lnTo>
                  <a:pt x="450163" y="3961406"/>
                </a:lnTo>
                <a:lnTo>
                  <a:pt x="437147" y="4004372"/>
                </a:lnTo>
                <a:lnTo>
                  <a:pt x="416472" y="4043011"/>
                </a:lnTo>
                <a:lnTo>
                  <a:pt x="388970" y="4076490"/>
                </a:lnTo>
                <a:lnTo>
                  <a:pt x="355473" y="4103978"/>
                </a:lnTo>
                <a:lnTo>
                  <a:pt x="316815" y="4124643"/>
                </a:lnTo>
                <a:lnTo>
                  <a:pt x="273827" y="4137652"/>
                </a:lnTo>
                <a:lnTo>
                  <a:pt x="227343" y="4142173"/>
                </a:lnTo>
                <a:close/>
              </a:path>
              <a:path w="15848330" h="7839709">
                <a:moveTo>
                  <a:pt x="15620388" y="454455"/>
                </a:moveTo>
                <a:lnTo>
                  <a:pt x="15573904" y="449934"/>
                </a:lnTo>
                <a:lnTo>
                  <a:pt x="15530916" y="436925"/>
                </a:lnTo>
                <a:lnTo>
                  <a:pt x="15492258" y="416260"/>
                </a:lnTo>
                <a:lnTo>
                  <a:pt x="15458761" y="388772"/>
                </a:lnTo>
                <a:lnTo>
                  <a:pt x="15431259" y="355293"/>
                </a:lnTo>
                <a:lnTo>
                  <a:pt x="15410584" y="316654"/>
                </a:lnTo>
                <a:lnTo>
                  <a:pt x="15397568" y="273688"/>
                </a:lnTo>
                <a:lnTo>
                  <a:pt x="15393045" y="227227"/>
                </a:lnTo>
                <a:lnTo>
                  <a:pt x="15397763" y="180767"/>
                </a:lnTo>
                <a:lnTo>
                  <a:pt x="15411250" y="137801"/>
                </a:lnTo>
                <a:lnTo>
                  <a:pt x="15432508" y="99162"/>
                </a:lnTo>
                <a:lnTo>
                  <a:pt x="15460537" y="65683"/>
                </a:lnTo>
                <a:lnTo>
                  <a:pt x="15494339" y="38194"/>
                </a:lnTo>
                <a:lnTo>
                  <a:pt x="15532914" y="17530"/>
                </a:lnTo>
                <a:lnTo>
                  <a:pt x="15575263" y="4521"/>
                </a:lnTo>
                <a:lnTo>
                  <a:pt x="15620388" y="0"/>
                </a:lnTo>
                <a:lnTo>
                  <a:pt x="15665512" y="4521"/>
                </a:lnTo>
                <a:lnTo>
                  <a:pt x="15707862" y="17530"/>
                </a:lnTo>
                <a:lnTo>
                  <a:pt x="15746437" y="38194"/>
                </a:lnTo>
                <a:lnTo>
                  <a:pt x="15780238" y="65683"/>
                </a:lnTo>
                <a:lnTo>
                  <a:pt x="15808268" y="99162"/>
                </a:lnTo>
                <a:lnTo>
                  <a:pt x="15829526" y="137801"/>
                </a:lnTo>
                <a:lnTo>
                  <a:pt x="15843013" y="180767"/>
                </a:lnTo>
                <a:lnTo>
                  <a:pt x="15847731" y="227227"/>
                </a:lnTo>
                <a:lnTo>
                  <a:pt x="15843207" y="273688"/>
                </a:lnTo>
                <a:lnTo>
                  <a:pt x="15830192" y="316654"/>
                </a:lnTo>
                <a:lnTo>
                  <a:pt x="15809516" y="355293"/>
                </a:lnTo>
                <a:lnTo>
                  <a:pt x="15782014" y="388772"/>
                </a:lnTo>
                <a:lnTo>
                  <a:pt x="15748518" y="416260"/>
                </a:lnTo>
                <a:lnTo>
                  <a:pt x="15709859" y="436925"/>
                </a:lnTo>
                <a:lnTo>
                  <a:pt x="15666872" y="449934"/>
                </a:lnTo>
                <a:lnTo>
                  <a:pt x="15620388" y="454455"/>
                </a:lnTo>
                <a:close/>
              </a:path>
              <a:path w="15848330" h="7839709">
                <a:moveTo>
                  <a:pt x="7914393" y="454455"/>
                </a:moveTo>
                <a:lnTo>
                  <a:pt x="7867909" y="449934"/>
                </a:lnTo>
                <a:lnTo>
                  <a:pt x="7824921" y="436925"/>
                </a:lnTo>
                <a:lnTo>
                  <a:pt x="7786263" y="416260"/>
                </a:lnTo>
                <a:lnTo>
                  <a:pt x="7752766" y="388772"/>
                </a:lnTo>
                <a:lnTo>
                  <a:pt x="7725264" y="355293"/>
                </a:lnTo>
                <a:lnTo>
                  <a:pt x="7704589" y="316654"/>
                </a:lnTo>
                <a:lnTo>
                  <a:pt x="7691573" y="273688"/>
                </a:lnTo>
                <a:lnTo>
                  <a:pt x="7687050" y="227227"/>
                </a:lnTo>
                <a:lnTo>
                  <a:pt x="7691767" y="180767"/>
                </a:lnTo>
                <a:lnTo>
                  <a:pt x="7705255" y="137801"/>
                </a:lnTo>
                <a:lnTo>
                  <a:pt x="7726513" y="99162"/>
                </a:lnTo>
                <a:lnTo>
                  <a:pt x="7754542" y="65683"/>
                </a:lnTo>
                <a:lnTo>
                  <a:pt x="7788344" y="38194"/>
                </a:lnTo>
                <a:lnTo>
                  <a:pt x="7826919" y="17530"/>
                </a:lnTo>
                <a:lnTo>
                  <a:pt x="7869269" y="4521"/>
                </a:lnTo>
                <a:lnTo>
                  <a:pt x="7914393" y="0"/>
                </a:lnTo>
                <a:lnTo>
                  <a:pt x="7959518" y="4521"/>
                </a:lnTo>
                <a:lnTo>
                  <a:pt x="8001867" y="17530"/>
                </a:lnTo>
                <a:lnTo>
                  <a:pt x="8040442" y="38194"/>
                </a:lnTo>
                <a:lnTo>
                  <a:pt x="8074244" y="65683"/>
                </a:lnTo>
                <a:lnTo>
                  <a:pt x="8102274" y="99162"/>
                </a:lnTo>
                <a:lnTo>
                  <a:pt x="8123532" y="137801"/>
                </a:lnTo>
                <a:lnTo>
                  <a:pt x="8137019" y="180767"/>
                </a:lnTo>
                <a:lnTo>
                  <a:pt x="8141737" y="227227"/>
                </a:lnTo>
                <a:lnTo>
                  <a:pt x="8137213" y="273688"/>
                </a:lnTo>
                <a:lnTo>
                  <a:pt x="8124198" y="316654"/>
                </a:lnTo>
                <a:lnTo>
                  <a:pt x="8103522" y="355293"/>
                </a:lnTo>
                <a:lnTo>
                  <a:pt x="8076020" y="388772"/>
                </a:lnTo>
                <a:lnTo>
                  <a:pt x="8042524" y="416260"/>
                </a:lnTo>
                <a:lnTo>
                  <a:pt x="8003865" y="436925"/>
                </a:lnTo>
                <a:lnTo>
                  <a:pt x="7960878" y="449934"/>
                </a:lnTo>
                <a:lnTo>
                  <a:pt x="7914393" y="454455"/>
                </a:lnTo>
                <a:close/>
              </a:path>
              <a:path w="15848330" h="7839709">
                <a:moveTo>
                  <a:pt x="15620388" y="7839360"/>
                </a:moveTo>
                <a:lnTo>
                  <a:pt x="15573904" y="7834838"/>
                </a:lnTo>
                <a:lnTo>
                  <a:pt x="15530916" y="7821829"/>
                </a:lnTo>
                <a:lnTo>
                  <a:pt x="15492258" y="7801165"/>
                </a:lnTo>
                <a:lnTo>
                  <a:pt x="15458761" y="7773677"/>
                </a:lnTo>
                <a:lnTo>
                  <a:pt x="15431259" y="7740197"/>
                </a:lnTo>
                <a:lnTo>
                  <a:pt x="15410584" y="7701558"/>
                </a:lnTo>
                <a:lnTo>
                  <a:pt x="15397568" y="7658593"/>
                </a:lnTo>
                <a:lnTo>
                  <a:pt x="15393045" y="7612132"/>
                </a:lnTo>
                <a:lnTo>
                  <a:pt x="15397763" y="7565671"/>
                </a:lnTo>
                <a:lnTo>
                  <a:pt x="15411250" y="7522705"/>
                </a:lnTo>
                <a:lnTo>
                  <a:pt x="15432508" y="7484066"/>
                </a:lnTo>
                <a:lnTo>
                  <a:pt x="15460537" y="7450587"/>
                </a:lnTo>
                <a:lnTo>
                  <a:pt x="15494339" y="7423099"/>
                </a:lnTo>
                <a:lnTo>
                  <a:pt x="15532914" y="7402434"/>
                </a:lnTo>
                <a:lnTo>
                  <a:pt x="15575263" y="7389425"/>
                </a:lnTo>
                <a:lnTo>
                  <a:pt x="15620388" y="7384904"/>
                </a:lnTo>
                <a:lnTo>
                  <a:pt x="15665512" y="7389425"/>
                </a:lnTo>
                <a:lnTo>
                  <a:pt x="15707862" y="7402434"/>
                </a:lnTo>
                <a:lnTo>
                  <a:pt x="15746437" y="7423099"/>
                </a:lnTo>
                <a:lnTo>
                  <a:pt x="15780238" y="7450587"/>
                </a:lnTo>
                <a:lnTo>
                  <a:pt x="15808268" y="7484066"/>
                </a:lnTo>
                <a:lnTo>
                  <a:pt x="15829526" y="7522705"/>
                </a:lnTo>
                <a:lnTo>
                  <a:pt x="15843013" y="7565671"/>
                </a:lnTo>
                <a:lnTo>
                  <a:pt x="15847731" y="7612132"/>
                </a:lnTo>
                <a:lnTo>
                  <a:pt x="15843207" y="7658593"/>
                </a:lnTo>
                <a:lnTo>
                  <a:pt x="15830192" y="7701558"/>
                </a:lnTo>
                <a:lnTo>
                  <a:pt x="15809516" y="7740197"/>
                </a:lnTo>
                <a:lnTo>
                  <a:pt x="15782014" y="7773677"/>
                </a:lnTo>
                <a:lnTo>
                  <a:pt x="15748518" y="7801165"/>
                </a:lnTo>
                <a:lnTo>
                  <a:pt x="15709859" y="7821829"/>
                </a:lnTo>
                <a:lnTo>
                  <a:pt x="15666872" y="7834838"/>
                </a:lnTo>
                <a:lnTo>
                  <a:pt x="15620388" y="7839360"/>
                </a:lnTo>
                <a:close/>
              </a:path>
              <a:path w="15848330" h="7839709">
                <a:moveTo>
                  <a:pt x="7914393" y="7839360"/>
                </a:moveTo>
                <a:lnTo>
                  <a:pt x="7867909" y="7834838"/>
                </a:lnTo>
                <a:lnTo>
                  <a:pt x="7824921" y="7821829"/>
                </a:lnTo>
                <a:lnTo>
                  <a:pt x="7786263" y="7801165"/>
                </a:lnTo>
                <a:lnTo>
                  <a:pt x="7752766" y="7773677"/>
                </a:lnTo>
                <a:lnTo>
                  <a:pt x="7725264" y="7740197"/>
                </a:lnTo>
                <a:lnTo>
                  <a:pt x="7704589" y="7701558"/>
                </a:lnTo>
                <a:lnTo>
                  <a:pt x="7691573" y="7658593"/>
                </a:lnTo>
                <a:lnTo>
                  <a:pt x="7687050" y="7612132"/>
                </a:lnTo>
                <a:lnTo>
                  <a:pt x="7691767" y="7565671"/>
                </a:lnTo>
                <a:lnTo>
                  <a:pt x="7705255" y="7522705"/>
                </a:lnTo>
                <a:lnTo>
                  <a:pt x="7726513" y="7484066"/>
                </a:lnTo>
                <a:lnTo>
                  <a:pt x="7754542" y="7450587"/>
                </a:lnTo>
                <a:lnTo>
                  <a:pt x="7788344" y="7423099"/>
                </a:lnTo>
                <a:lnTo>
                  <a:pt x="7826919" y="7402434"/>
                </a:lnTo>
                <a:lnTo>
                  <a:pt x="7869269" y="7389425"/>
                </a:lnTo>
                <a:lnTo>
                  <a:pt x="7914393" y="7384904"/>
                </a:lnTo>
                <a:lnTo>
                  <a:pt x="7959518" y="7389425"/>
                </a:lnTo>
                <a:lnTo>
                  <a:pt x="8001867" y="7402434"/>
                </a:lnTo>
                <a:lnTo>
                  <a:pt x="8040442" y="7423099"/>
                </a:lnTo>
                <a:lnTo>
                  <a:pt x="8074244" y="7450587"/>
                </a:lnTo>
                <a:lnTo>
                  <a:pt x="8102274" y="7484066"/>
                </a:lnTo>
                <a:lnTo>
                  <a:pt x="8123532" y="7522705"/>
                </a:lnTo>
                <a:lnTo>
                  <a:pt x="8137019" y="7565671"/>
                </a:lnTo>
                <a:lnTo>
                  <a:pt x="8141737" y="7612132"/>
                </a:lnTo>
                <a:lnTo>
                  <a:pt x="8137213" y="7658593"/>
                </a:lnTo>
                <a:lnTo>
                  <a:pt x="8124198" y="7701558"/>
                </a:lnTo>
                <a:lnTo>
                  <a:pt x="8103522" y="7740197"/>
                </a:lnTo>
                <a:lnTo>
                  <a:pt x="8076020" y="7773677"/>
                </a:lnTo>
                <a:lnTo>
                  <a:pt x="8042524" y="7801165"/>
                </a:lnTo>
                <a:lnTo>
                  <a:pt x="8003865" y="7821829"/>
                </a:lnTo>
                <a:lnTo>
                  <a:pt x="7960878" y="7834838"/>
                </a:lnTo>
                <a:lnTo>
                  <a:pt x="7914393" y="7839360"/>
                </a:lnTo>
                <a:close/>
              </a:path>
              <a:path w="15848330" h="7839709">
                <a:moveTo>
                  <a:pt x="15620388" y="4146908"/>
                </a:moveTo>
                <a:lnTo>
                  <a:pt x="15573904" y="4142386"/>
                </a:lnTo>
                <a:lnTo>
                  <a:pt x="15530916" y="4129377"/>
                </a:lnTo>
                <a:lnTo>
                  <a:pt x="15492258" y="4108713"/>
                </a:lnTo>
                <a:lnTo>
                  <a:pt x="15458761" y="4081225"/>
                </a:lnTo>
                <a:lnTo>
                  <a:pt x="15431259" y="4047745"/>
                </a:lnTo>
                <a:lnTo>
                  <a:pt x="15410584" y="4009106"/>
                </a:lnTo>
                <a:lnTo>
                  <a:pt x="15397568" y="3966140"/>
                </a:lnTo>
                <a:lnTo>
                  <a:pt x="15393045" y="3919680"/>
                </a:lnTo>
                <a:lnTo>
                  <a:pt x="15397763" y="3873219"/>
                </a:lnTo>
                <a:lnTo>
                  <a:pt x="15411250" y="3830253"/>
                </a:lnTo>
                <a:lnTo>
                  <a:pt x="15432508" y="3791614"/>
                </a:lnTo>
                <a:lnTo>
                  <a:pt x="15460537" y="3758135"/>
                </a:lnTo>
                <a:lnTo>
                  <a:pt x="15494339" y="3730647"/>
                </a:lnTo>
                <a:lnTo>
                  <a:pt x="15532914" y="3709982"/>
                </a:lnTo>
                <a:lnTo>
                  <a:pt x="15575263" y="3696973"/>
                </a:lnTo>
                <a:lnTo>
                  <a:pt x="15620388" y="3692452"/>
                </a:lnTo>
                <a:lnTo>
                  <a:pt x="15665512" y="3696973"/>
                </a:lnTo>
                <a:lnTo>
                  <a:pt x="15707862" y="3709982"/>
                </a:lnTo>
                <a:lnTo>
                  <a:pt x="15746437" y="3730647"/>
                </a:lnTo>
                <a:lnTo>
                  <a:pt x="15780238" y="3758135"/>
                </a:lnTo>
                <a:lnTo>
                  <a:pt x="15808268" y="3791614"/>
                </a:lnTo>
                <a:lnTo>
                  <a:pt x="15829526" y="3830253"/>
                </a:lnTo>
                <a:lnTo>
                  <a:pt x="15843013" y="3873219"/>
                </a:lnTo>
                <a:lnTo>
                  <a:pt x="15847731" y="3919680"/>
                </a:lnTo>
                <a:lnTo>
                  <a:pt x="15843207" y="3966140"/>
                </a:lnTo>
                <a:lnTo>
                  <a:pt x="15830192" y="4009106"/>
                </a:lnTo>
                <a:lnTo>
                  <a:pt x="15809516" y="4047745"/>
                </a:lnTo>
                <a:lnTo>
                  <a:pt x="15782014" y="4081225"/>
                </a:lnTo>
                <a:lnTo>
                  <a:pt x="15748518" y="4108713"/>
                </a:lnTo>
                <a:lnTo>
                  <a:pt x="15709859" y="4129377"/>
                </a:lnTo>
                <a:lnTo>
                  <a:pt x="15666872" y="4142386"/>
                </a:lnTo>
                <a:lnTo>
                  <a:pt x="15620388" y="4146908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16373" y="1189719"/>
            <a:ext cx="15895319" cy="7886700"/>
          </a:xfrm>
          <a:custGeom>
            <a:avLst/>
            <a:gdLst/>
            <a:ahLst/>
            <a:cxnLst/>
            <a:rect l="l" t="t" r="r" b="b"/>
            <a:pathLst>
              <a:path w="15895319" h="7886700">
                <a:moveTo>
                  <a:pt x="15644069" y="7886699"/>
                </a:moveTo>
                <a:lnTo>
                  <a:pt x="15599286" y="7882614"/>
                </a:lnTo>
                <a:lnTo>
                  <a:pt x="15556997" y="7870854"/>
                </a:lnTo>
                <a:lnTo>
                  <a:pt x="15517943" y="7852159"/>
                </a:lnTo>
                <a:lnTo>
                  <a:pt x="15482866" y="7827268"/>
                </a:lnTo>
                <a:lnTo>
                  <a:pt x="15452505" y="7796923"/>
                </a:lnTo>
                <a:lnTo>
                  <a:pt x="15427602" y="7761864"/>
                </a:lnTo>
                <a:lnTo>
                  <a:pt x="15408898" y="7722830"/>
                </a:lnTo>
                <a:lnTo>
                  <a:pt x="15397131" y="7680562"/>
                </a:lnTo>
                <a:lnTo>
                  <a:pt x="15393045" y="7635801"/>
                </a:lnTo>
                <a:lnTo>
                  <a:pt x="15397132" y="7591040"/>
                </a:lnTo>
                <a:lnTo>
                  <a:pt x="15408898" y="7548772"/>
                </a:lnTo>
                <a:lnTo>
                  <a:pt x="15427603" y="7509738"/>
                </a:lnTo>
                <a:lnTo>
                  <a:pt x="15452506" y="7474679"/>
                </a:lnTo>
                <a:lnTo>
                  <a:pt x="15482866" y="7444334"/>
                </a:lnTo>
                <a:lnTo>
                  <a:pt x="15517943" y="7419444"/>
                </a:lnTo>
                <a:lnTo>
                  <a:pt x="15556997" y="7400748"/>
                </a:lnTo>
                <a:lnTo>
                  <a:pt x="15599286" y="7388988"/>
                </a:lnTo>
                <a:lnTo>
                  <a:pt x="15644069" y="7384904"/>
                </a:lnTo>
                <a:lnTo>
                  <a:pt x="15688853" y="7388988"/>
                </a:lnTo>
                <a:lnTo>
                  <a:pt x="15731142" y="7400748"/>
                </a:lnTo>
                <a:lnTo>
                  <a:pt x="15770196" y="7419444"/>
                </a:lnTo>
                <a:lnTo>
                  <a:pt x="15794905" y="7436977"/>
                </a:lnTo>
                <a:lnTo>
                  <a:pt x="15644069" y="7436977"/>
                </a:lnTo>
                <a:lnTo>
                  <a:pt x="15596996" y="7442290"/>
                </a:lnTo>
                <a:lnTo>
                  <a:pt x="15553983" y="7457458"/>
                </a:lnTo>
                <a:lnTo>
                  <a:pt x="15516189" y="7481321"/>
                </a:lnTo>
                <a:lnTo>
                  <a:pt x="15484775" y="7512719"/>
                </a:lnTo>
                <a:lnTo>
                  <a:pt x="15460900" y="7550494"/>
                </a:lnTo>
                <a:lnTo>
                  <a:pt x="15445724" y="7593486"/>
                </a:lnTo>
                <a:lnTo>
                  <a:pt x="15440408" y="7640535"/>
                </a:lnTo>
                <a:lnTo>
                  <a:pt x="15445724" y="7687585"/>
                </a:lnTo>
                <a:lnTo>
                  <a:pt x="15460900" y="7730576"/>
                </a:lnTo>
                <a:lnTo>
                  <a:pt x="15484775" y="7768351"/>
                </a:lnTo>
                <a:lnTo>
                  <a:pt x="15516189" y="7799750"/>
                </a:lnTo>
                <a:lnTo>
                  <a:pt x="15553983" y="7823612"/>
                </a:lnTo>
                <a:lnTo>
                  <a:pt x="15596996" y="7838780"/>
                </a:lnTo>
                <a:lnTo>
                  <a:pt x="15644069" y="7844094"/>
                </a:lnTo>
                <a:lnTo>
                  <a:pt x="15783312" y="7844094"/>
                </a:lnTo>
                <a:lnTo>
                  <a:pt x="15770197" y="7853211"/>
                </a:lnTo>
                <a:lnTo>
                  <a:pt x="15731143" y="7871399"/>
                </a:lnTo>
                <a:lnTo>
                  <a:pt x="15688854" y="7882770"/>
                </a:lnTo>
                <a:lnTo>
                  <a:pt x="15644069" y="7886699"/>
                </a:lnTo>
                <a:close/>
              </a:path>
              <a:path w="15895319" h="7886700">
                <a:moveTo>
                  <a:pt x="15783312" y="7844094"/>
                </a:moveTo>
                <a:lnTo>
                  <a:pt x="15644069" y="7844094"/>
                </a:lnTo>
                <a:lnTo>
                  <a:pt x="15691142" y="7838780"/>
                </a:lnTo>
                <a:lnTo>
                  <a:pt x="15734156" y="7823612"/>
                </a:lnTo>
                <a:lnTo>
                  <a:pt x="15771950" y="7799750"/>
                </a:lnTo>
                <a:lnTo>
                  <a:pt x="15803364" y="7768351"/>
                </a:lnTo>
                <a:lnTo>
                  <a:pt x="15827239" y="7730576"/>
                </a:lnTo>
                <a:lnTo>
                  <a:pt x="15842415" y="7687585"/>
                </a:lnTo>
                <a:lnTo>
                  <a:pt x="15847731" y="7640535"/>
                </a:lnTo>
                <a:lnTo>
                  <a:pt x="15842415" y="7593486"/>
                </a:lnTo>
                <a:lnTo>
                  <a:pt x="15827239" y="7550494"/>
                </a:lnTo>
                <a:lnTo>
                  <a:pt x="15803364" y="7512719"/>
                </a:lnTo>
                <a:lnTo>
                  <a:pt x="15771950" y="7481321"/>
                </a:lnTo>
                <a:lnTo>
                  <a:pt x="15734157" y="7457458"/>
                </a:lnTo>
                <a:lnTo>
                  <a:pt x="15691143" y="7442290"/>
                </a:lnTo>
                <a:lnTo>
                  <a:pt x="15644069" y="7436977"/>
                </a:lnTo>
                <a:lnTo>
                  <a:pt x="15794905" y="7436977"/>
                </a:lnTo>
                <a:lnTo>
                  <a:pt x="15835634" y="7474679"/>
                </a:lnTo>
                <a:lnTo>
                  <a:pt x="15860537" y="7509739"/>
                </a:lnTo>
                <a:lnTo>
                  <a:pt x="15879241" y="7548772"/>
                </a:lnTo>
                <a:lnTo>
                  <a:pt x="15891007" y="7591040"/>
                </a:lnTo>
                <a:lnTo>
                  <a:pt x="15895094" y="7635801"/>
                </a:lnTo>
                <a:lnTo>
                  <a:pt x="15891008" y="7681809"/>
                </a:lnTo>
                <a:lnTo>
                  <a:pt x="15879242" y="7724739"/>
                </a:lnTo>
                <a:lnTo>
                  <a:pt x="15860537" y="7763967"/>
                </a:lnTo>
                <a:lnTo>
                  <a:pt x="15835634" y="7798871"/>
                </a:lnTo>
                <a:lnTo>
                  <a:pt x="15805274" y="7828827"/>
                </a:lnTo>
                <a:lnTo>
                  <a:pt x="15783312" y="7844094"/>
                </a:lnTo>
                <a:close/>
              </a:path>
              <a:path w="15895319" h="7886700">
                <a:moveTo>
                  <a:pt x="7938075" y="7886699"/>
                </a:moveTo>
                <a:lnTo>
                  <a:pt x="7893291" y="7882614"/>
                </a:lnTo>
                <a:lnTo>
                  <a:pt x="7851002" y="7870854"/>
                </a:lnTo>
                <a:lnTo>
                  <a:pt x="7811948" y="7852159"/>
                </a:lnTo>
                <a:lnTo>
                  <a:pt x="7776871" y="7827268"/>
                </a:lnTo>
                <a:lnTo>
                  <a:pt x="7746510" y="7796923"/>
                </a:lnTo>
                <a:lnTo>
                  <a:pt x="7721607" y="7761864"/>
                </a:lnTo>
                <a:lnTo>
                  <a:pt x="7702902" y="7722830"/>
                </a:lnTo>
                <a:lnTo>
                  <a:pt x="7691136" y="7680562"/>
                </a:lnTo>
                <a:lnTo>
                  <a:pt x="7687050" y="7635801"/>
                </a:lnTo>
                <a:lnTo>
                  <a:pt x="7691136" y="7591040"/>
                </a:lnTo>
                <a:lnTo>
                  <a:pt x="7702902" y="7548772"/>
                </a:lnTo>
                <a:lnTo>
                  <a:pt x="7721607" y="7509738"/>
                </a:lnTo>
                <a:lnTo>
                  <a:pt x="7746511" y="7474679"/>
                </a:lnTo>
                <a:lnTo>
                  <a:pt x="7776871" y="7444334"/>
                </a:lnTo>
                <a:lnTo>
                  <a:pt x="7811948" y="7419444"/>
                </a:lnTo>
                <a:lnTo>
                  <a:pt x="7851002" y="7400748"/>
                </a:lnTo>
                <a:lnTo>
                  <a:pt x="7893291" y="7388988"/>
                </a:lnTo>
                <a:lnTo>
                  <a:pt x="7938075" y="7384904"/>
                </a:lnTo>
                <a:lnTo>
                  <a:pt x="7982859" y="7388988"/>
                </a:lnTo>
                <a:lnTo>
                  <a:pt x="8025148" y="7400748"/>
                </a:lnTo>
                <a:lnTo>
                  <a:pt x="8064202" y="7419444"/>
                </a:lnTo>
                <a:lnTo>
                  <a:pt x="8088911" y="7436977"/>
                </a:lnTo>
                <a:lnTo>
                  <a:pt x="7938075" y="7436977"/>
                </a:lnTo>
                <a:lnTo>
                  <a:pt x="7891002" y="7442290"/>
                </a:lnTo>
                <a:lnTo>
                  <a:pt x="7847988" y="7457458"/>
                </a:lnTo>
                <a:lnTo>
                  <a:pt x="7810194" y="7481321"/>
                </a:lnTo>
                <a:lnTo>
                  <a:pt x="7778780" y="7512719"/>
                </a:lnTo>
                <a:lnTo>
                  <a:pt x="7754905" y="7550494"/>
                </a:lnTo>
                <a:lnTo>
                  <a:pt x="7739729" y="7593486"/>
                </a:lnTo>
                <a:lnTo>
                  <a:pt x="7734413" y="7640535"/>
                </a:lnTo>
                <a:lnTo>
                  <a:pt x="7739729" y="7687585"/>
                </a:lnTo>
                <a:lnTo>
                  <a:pt x="7754905" y="7730576"/>
                </a:lnTo>
                <a:lnTo>
                  <a:pt x="7778780" y="7768351"/>
                </a:lnTo>
                <a:lnTo>
                  <a:pt x="7810194" y="7799750"/>
                </a:lnTo>
                <a:lnTo>
                  <a:pt x="7847988" y="7823612"/>
                </a:lnTo>
                <a:lnTo>
                  <a:pt x="7891001" y="7838780"/>
                </a:lnTo>
                <a:lnTo>
                  <a:pt x="7938075" y="7844094"/>
                </a:lnTo>
                <a:lnTo>
                  <a:pt x="8077316" y="7844094"/>
                </a:lnTo>
                <a:lnTo>
                  <a:pt x="8064201" y="7853211"/>
                </a:lnTo>
                <a:lnTo>
                  <a:pt x="8025148" y="7871399"/>
                </a:lnTo>
                <a:lnTo>
                  <a:pt x="7982859" y="7882770"/>
                </a:lnTo>
                <a:lnTo>
                  <a:pt x="7938075" y="7886699"/>
                </a:lnTo>
                <a:close/>
              </a:path>
              <a:path w="15895319" h="7886700">
                <a:moveTo>
                  <a:pt x="8077316" y="7844094"/>
                </a:moveTo>
                <a:lnTo>
                  <a:pt x="7938075" y="7844094"/>
                </a:lnTo>
                <a:lnTo>
                  <a:pt x="7985148" y="7838780"/>
                </a:lnTo>
                <a:lnTo>
                  <a:pt x="8028162" y="7823612"/>
                </a:lnTo>
                <a:lnTo>
                  <a:pt x="8065956" y="7799750"/>
                </a:lnTo>
                <a:lnTo>
                  <a:pt x="8097370" y="7768351"/>
                </a:lnTo>
                <a:lnTo>
                  <a:pt x="8121245" y="7730576"/>
                </a:lnTo>
                <a:lnTo>
                  <a:pt x="8136421" y="7687585"/>
                </a:lnTo>
                <a:lnTo>
                  <a:pt x="8141737" y="7640535"/>
                </a:lnTo>
                <a:lnTo>
                  <a:pt x="8136421" y="7593486"/>
                </a:lnTo>
                <a:lnTo>
                  <a:pt x="8121245" y="7550494"/>
                </a:lnTo>
                <a:lnTo>
                  <a:pt x="8097370" y="7512719"/>
                </a:lnTo>
                <a:lnTo>
                  <a:pt x="8065956" y="7481321"/>
                </a:lnTo>
                <a:lnTo>
                  <a:pt x="8028162" y="7457458"/>
                </a:lnTo>
                <a:lnTo>
                  <a:pt x="7985148" y="7442290"/>
                </a:lnTo>
                <a:lnTo>
                  <a:pt x="7938075" y="7436977"/>
                </a:lnTo>
                <a:lnTo>
                  <a:pt x="8088911" y="7436977"/>
                </a:lnTo>
                <a:lnTo>
                  <a:pt x="8129639" y="7474679"/>
                </a:lnTo>
                <a:lnTo>
                  <a:pt x="8154543" y="7509739"/>
                </a:lnTo>
                <a:lnTo>
                  <a:pt x="8173247" y="7548772"/>
                </a:lnTo>
                <a:lnTo>
                  <a:pt x="8185013" y="7591040"/>
                </a:lnTo>
                <a:lnTo>
                  <a:pt x="8189100" y="7635801"/>
                </a:lnTo>
                <a:lnTo>
                  <a:pt x="8185013" y="7681809"/>
                </a:lnTo>
                <a:lnTo>
                  <a:pt x="8173247" y="7724739"/>
                </a:lnTo>
                <a:lnTo>
                  <a:pt x="8154542" y="7763967"/>
                </a:lnTo>
                <a:lnTo>
                  <a:pt x="8129639" y="7798871"/>
                </a:lnTo>
                <a:lnTo>
                  <a:pt x="8099278" y="7828827"/>
                </a:lnTo>
                <a:lnTo>
                  <a:pt x="8077316" y="7844094"/>
                </a:lnTo>
                <a:close/>
              </a:path>
              <a:path w="15895319" h="7886700">
                <a:moveTo>
                  <a:pt x="251025" y="7886699"/>
                </a:moveTo>
                <a:lnTo>
                  <a:pt x="206241" y="7882614"/>
                </a:lnTo>
                <a:lnTo>
                  <a:pt x="163952" y="7870854"/>
                </a:lnTo>
                <a:lnTo>
                  <a:pt x="124898" y="7852159"/>
                </a:lnTo>
                <a:lnTo>
                  <a:pt x="89821" y="7827268"/>
                </a:lnTo>
                <a:lnTo>
                  <a:pt x="59460" y="7796923"/>
                </a:lnTo>
                <a:lnTo>
                  <a:pt x="34557" y="7761864"/>
                </a:lnTo>
                <a:lnTo>
                  <a:pt x="15852" y="7722830"/>
                </a:lnTo>
                <a:lnTo>
                  <a:pt x="4086" y="7680562"/>
                </a:lnTo>
                <a:lnTo>
                  <a:pt x="0" y="7635801"/>
                </a:lnTo>
                <a:lnTo>
                  <a:pt x="4086" y="7591040"/>
                </a:lnTo>
                <a:lnTo>
                  <a:pt x="15852" y="7548772"/>
                </a:lnTo>
                <a:lnTo>
                  <a:pt x="34557" y="7509738"/>
                </a:lnTo>
                <a:lnTo>
                  <a:pt x="59460" y="7474679"/>
                </a:lnTo>
                <a:lnTo>
                  <a:pt x="89821" y="7444334"/>
                </a:lnTo>
                <a:lnTo>
                  <a:pt x="124898" y="7419444"/>
                </a:lnTo>
                <a:lnTo>
                  <a:pt x="163952" y="7400748"/>
                </a:lnTo>
                <a:lnTo>
                  <a:pt x="206241" y="7388988"/>
                </a:lnTo>
                <a:lnTo>
                  <a:pt x="251025" y="7384904"/>
                </a:lnTo>
                <a:lnTo>
                  <a:pt x="295809" y="7388988"/>
                </a:lnTo>
                <a:lnTo>
                  <a:pt x="338098" y="7400748"/>
                </a:lnTo>
                <a:lnTo>
                  <a:pt x="377151" y="7419444"/>
                </a:lnTo>
                <a:lnTo>
                  <a:pt x="401860" y="7436977"/>
                </a:lnTo>
                <a:lnTo>
                  <a:pt x="251025" y="7436977"/>
                </a:lnTo>
                <a:lnTo>
                  <a:pt x="203951" y="7442290"/>
                </a:lnTo>
                <a:lnTo>
                  <a:pt x="160938" y="7457458"/>
                </a:lnTo>
                <a:lnTo>
                  <a:pt x="123144" y="7481321"/>
                </a:lnTo>
                <a:lnTo>
                  <a:pt x="91729" y="7512719"/>
                </a:lnTo>
                <a:lnTo>
                  <a:pt x="67855" y="7550494"/>
                </a:lnTo>
                <a:lnTo>
                  <a:pt x="52679" y="7593486"/>
                </a:lnTo>
                <a:lnTo>
                  <a:pt x="47363" y="7640535"/>
                </a:lnTo>
                <a:lnTo>
                  <a:pt x="52679" y="7687585"/>
                </a:lnTo>
                <a:lnTo>
                  <a:pt x="67855" y="7730576"/>
                </a:lnTo>
                <a:lnTo>
                  <a:pt x="91729" y="7768351"/>
                </a:lnTo>
                <a:lnTo>
                  <a:pt x="123144" y="7799750"/>
                </a:lnTo>
                <a:lnTo>
                  <a:pt x="160938" y="7823612"/>
                </a:lnTo>
                <a:lnTo>
                  <a:pt x="203951" y="7838780"/>
                </a:lnTo>
                <a:lnTo>
                  <a:pt x="251025" y="7844094"/>
                </a:lnTo>
                <a:lnTo>
                  <a:pt x="389024" y="7844094"/>
                </a:lnTo>
                <a:lnTo>
                  <a:pt x="376099" y="7853211"/>
                </a:lnTo>
                <a:lnTo>
                  <a:pt x="337552" y="7871399"/>
                </a:lnTo>
                <a:lnTo>
                  <a:pt x="295653" y="7882770"/>
                </a:lnTo>
                <a:lnTo>
                  <a:pt x="251025" y="7886699"/>
                </a:lnTo>
                <a:close/>
              </a:path>
              <a:path w="15895319" h="7886700">
                <a:moveTo>
                  <a:pt x="389024" y="7844094"/>
                </a:moveTo>
                <a:lnTo>
                  <a:pt x="251025" y="7844094"/>
                </a:lnTo>
                <a:lnTo>
                  <a:pt x="298098" y="7838780"/>
                </a:lnTo>
                <a:lnTo>
                  <a:pt x="341111" y="7823612"/>
                </a:lnTo>
                <a:lnTo>
                  <a:pt x="378905" y="7799750"/>
                </a:lnTo>
                <a:lnTo>
                  <a:pt x="410320" y="7768351"/>
                </a:lnTo>
                <a:lnTo>
                  <a:pt x="434195" y="7730576"/>
                </a:lnTo>
                <a:lnTo>
                  <a:pt x="449370" y="7687585"/>
                </a:lnTo>
                <a:lnTo>
                  <a:pt x="454686" y="7640535"/>
                </a:lnTo>
                <a:lnTo>
                  <a:pt x="449122" y="7593486"/>
                </a:lnTo>
                <a:lnTo>
                  <a:pt x="433366" y="7550494"/>
                </a:lnTo>
                <a:lnTo>
                  <a:pt x="408828" y="7512719"/>
                </a:lnTo>
                <a:lnTo>
                  <a:pt x="376917" y="7481321"/>
                </a:lnTo>
                <a:lnTo>
                  <a:pt x="339040" y="7457458"/>
                </a:lnTo>
                <a:lnTo>
                  <a:pt x="296606" y="7442290"/>
                </a:lnTo>
                <a:lnTo>
                  <a:pt x="251025" y="7436977"/>
                </a:lnTo>
                <a:lnTo>
                  <a:pt x="401860" y="7436977"/>
                </a:lnTo>
                <a:lnTo>
                  <a:pt x="442589" y="7474679"/>
                </a:lnTo>
                <a:lnTo>
                  <a:pt x="467492" y="7509739"/>
                </a:lnTo>
                <a:lnTo>
                  <a:pt x="486197" y="7548772"/>
                </a:lnTo>
                <a:lnTo>
                  <a:pt x="497963" y="7591040"/>
                </a:lnTo>
                <a:lnTo>
                  <a:pt x="502050" y="7635801"/>
                </a:lnTo>
                <a:lnTo>
                  <a:pt x="496716" y="7681809"/>
                </a:lnTo>
                <a:lnTo>
                  <a:pt x="484287" y="7724739"/>
                </a:lnTo>
                <a:lnTo>
                  <a:pt x="465387" y="7763967"/>
                </a:lnTo>
                <a:lnTo>
                  <a:pt x="440640" y="7798871"/>
                </a:lnTo>
                <a:lnTo>
                  <a:pt x="410669" y="7828827"/>
                </a:lnTo>
                <a:lnTo>
                  <a:pt x="389024" y="7844094"/>
                </a:lnTo>
                <a:close/>
              </a:path>
              <a:path w="15895319" h="7886700">
                <a:moveTo>
                  <a:pt x="15644069" y="4194246"/>
                </a:moveTo>
                <a:lnTo>
                  <a:pt x="15599286" y="4190162"/>
                </a:lnTo>
                <a:lnTo>
                  <a:pt x="15556997" y="4178402"/>
                </a:lnTo>
                <a:lnTo>
                  <a:pt x="15517943" y="4159706"/>
                </a:lnTo>
                <a:lnTo>
                  <a:pt x="15482866" y="4134816"/>
                </a:lnTo>
                <a:lnTo>
                  <a:pt x="15452505" y="4104471"/>
                </a:lnTo>
                <a:lnTo>
                  <a:pt x="15427602" y="4069411"/>
                </a:lnTo>
                <a:lnTo>
                  <a:pt x="15408898" y="4030378"/>
                </a:lnTo>
                <a:lnTo>
                  <a:pt x="15397131" y="3988110"/>
                </a:lnTo>
                <a:lnTo>
                  <a:pt x="15393045" y="3943349"/>
                </a:lnTo>
                <a:lnTo>
                  <a:pt x="15397131" y="3898588"/>
                </a:lnTo>
                <a:lnTo>
                  <a:pt x="15408898" y="3856320"/>
                </a:lnTo>
                <a:lnTo>
                  <a:pt x="15427602" y="3817286"/>
                </a:lnTo>
                <a:lnTo>
                  <a:pt x="15452505" y="3782227"/>
                </a:lnTo>
                <a:lnTo>
                  <a:pt x="15482866" y="3751882"/>
                </a:lnTo>
                <a:lnTo>
                  <a:pt x="15517943" y="3726991"/>
                </a:lnTo>
                <a:lnTo>
                  <a:pt x="15556997" y="3708296"/>
                </a:lnTo>
                <a:lnTo>
                  <a:pt x="15599286" y="3696536"/>
                </a:lnTo>
                <a:lnTo>
                  <a:pt x="15644069" y="3692451"/>
                </a:lnTo>
                <a:lnTo>
                  <a:pt x="15688853" y="3696536"/>
                </a:lnTo>
                <a:lnTo>
                  <a:pt x="15731142" y="3708296"/>
                </a:lnTo>
                <a:lnTo>
                  <a:pt x="15770196" y="3726991"/>
                </a:lnTo>
                <a:lnTo>
                  <a:pt x="15794905" y="3744525"/>
                </a:lnTo>
                <a:lnTo>
                  <a:pt x="15644069" y="3744525"/>
                </a:lnTo>
                <a:lnTo>
                  <a:pt x="15596996" y="3749838"/>
                </a:lnTo>
                <a:lnTo>
                  <a:pt x="15553983" y="3765006"/>
                </a:lnTo>
                <a:lnTo>
                  <a:pt x="15516189" y="3788869"/>
                </a:lnTo>
                <a:lnTo>
                  <a:pt x="15484775" y="3820267"/>
                </a:lnTo>
                <a:lnTo>
                  <a:pt x="15460900" y="3858042"/>
                </a:lnTo>
                <a:lnTo>
                  <a:pt x="15445724" y="3901034"/>
                </a:lnTo>
                <a:lnTo>
                  <a:pt x="15440408" y="3948083"/>
                </a:lnTo>
                <a:lnTo>
                  <a:pt x="15445724" y="3995132"/>
                </a:lnTo>
                <a:lnTo>
                  <a:pt x="15460900" y="4038124"/>
                </a:lnTo>
                <a:lnTo>
                  <a:pt x="15484775" y="4075899"/>
                </a:lnTo>
                <a:lnTo>
                  <a:pt x="15516189" y="4107297"/>
                </a:lnTo>
                <a:lnTo>
                  <a:pt x="15553983" y="4131160"/>
                </a:lnTo>
                <a:lnTo>
                  <a:pt x="15596996" y="4146328"/>
                </a:lnTo>
                <a:lnTo>
                  <a:pt x="15644069" y="4151642"/>
                </a:lnTo>
                <a:lnTo>
                  <a:pt x="15783312" y="4151642"/>
                </a:lnTo>
                <a:lnTo>
                  <a:pt x="15770197" y="4160758"/>
                </a:lnTo>
                <a:lnTo>
                  <a:pt x="15731143" y="4178947"/>
                </a:lnTo>
                <a:lnTo>
                  <a:pt x="15688854" y="4190318"/>
                </a:lnTo>
                <a:lnTo>
                  <a:pt x="15644069" y="4194246"/>
                </a:lnTo>
                <a:close/>
              </a:path>
              <a:path w="15895319" h="7886700">
                <a:moveTo>
                  <a:pt x="15783312" y="4151642"/>
                </a:moveTo>
                <a:lnTo>
                  <a:pt x="15644069" y="4151642"/>
                </a:lnTo>
                <a:lnTo>
                  <a:pt x="15691142" y="4146328"/>
                </a:lnTo>
                <a:lnTo>
                  <a:pt x="15734156" y="4131160"/>
                </a:lnTo>
                <a:lnTo>
                  <a:pt x="15771950" y="4107297"/>
                </a:lnTo>
                <a:lnTo>
                  <a:pt x="15803364" y="4075899"/>
                </a:lnTo>
                <a:lnTo>
                  <a:pt x="15827239" y="4038124"/>
                </a:lnTo>
                <a:lnTo>
                  <a:pt x="15842415" y="3995132"/>
                </a:lnTo>
                <a:lnTo>
                  <a:pt x="15847731" y="3948083"/>
                </a:lnTo>
                <a:lnTo>
                  <a:pt x="15842415" y="3901034"/>
                </a:lnTo>
                <a:lnTo>
                  <a:pt x="15827239" y="3858042"/>
                </a:lnTo>
                <a:lnTo>
                  <a:pt x="15803364" y="3820267"/>
                </a:lnTo>
                <a:lnTo>
                  <a:pt x="15771950" y="3788869"/>
                </a:lnTo>
                <a:lnTo>
                  <a:pt x="15734157" y="3765006"/>
                </a:lnTo>
                <a:lnTo>
                  <a:pt x="15691143" y="3749838"/>
                </a:lnTo>
                <a:lnTo>
                  <a:pt x="15644069" y="3744525"/>
                </a:lnTo>
                <a:lnTo>
                  <a:pt x="15794905" y="3744525"/>
                </a:lnTo>
                <a:lnTo>
                  <a:pt x="15835633" y="3782227"/>
                </a:lnTo>
                <a:lnTo>
                  <a:pt x="15860536" y="3817286"/>
                </a:lnTo>
                <a:lnTo>
                  <a:pt x="15879241" y="3856320"/>
                </a:lnTo>
                <a:lnTo>
                  <a:pt x="15891007" y="3898588"/>
                </a:lnTo>
                <a:lnTo>
                  <a:pt x="15895094" y="3943349"/>
                </a:lnTo>
                <a:lnTo>
                  <a:pt x="15891008" y="3989357"/>
                </a:lnTo>
                <a:lnTo>
                  <a:pt x="15879242" y="4032287"/>
                </a:lnTo>
                <a:lnTo>
                  <a:pt x="15860537" y="4071515"/>
                </a:lnTo>
                <a:lnTo>
                  <a:pt x="15835634" y="4106419"/>
                </a:lnTo>
                <a:lnTo>
                  <a:pt x="15805274" y="4136374"/>
                </a:lnTo>
                <a:lnTo>
                  <a:pt x="15783312" y="4151642"/>
                </a:lnTo>
                <a:close/>
              </a:path>
              <a:path w="15895319" h="7886700">
                <a:moveTo>
                  <a:pt x="251025" y="4194246"/>
                </a:moveTo>
                <a:lnTo>
                  <a:pt x="206241" y="4190162"/>
                </a:lnTo>
                <a:lnTo>
                  <a:pt x="163952" y="4178402"/>
                </a:lnTo>
                <a:lnTo>
                  <a:pt x="124898" y="4159706"/>
                </a:lnTo>
                <a:lnTo>
                  <a:pt x="89821" y="4134816"/>
                </a:lnTo>
                <a:lnTo>
                  <a:pt x="59460" y="4104471"/>
                </a:lnTo>
                <a:lnTo>
                  <a:pt x="34557" y="4069411"/>
                </a:lnTo>
                <a:lnTo>
                  <a:pt x="15852" y="4030378"/>
                </a:lnTo>
                <a:lnTo>
                  <a:pt x="4086" y="3988110"/>
                </a:lnTo>
                <a:lnTo>
                  <a:pt x="0" y="3943349"/>
                </a:lnTo>
                <a:lnTo>
                  <a:pt x="5152" y="3894715"/>
                </a:lnTo>
                <a:lnTo>
                  <a:pt x="19907" y="3848967"/>
                </a:lnTo>
                <a:lnTo>
                  <a:pt x="43209" y="3807212"/>
                </a:lnTo>
                <a:lnTo>
                  <a:pt x="74005" y="3770561"/>
                </a:lnTo>
                <a:lnTo>
                  <a:pt x="111238" y="3740124"/>
                </a:lnTo>
                <a:lnTo>
                  <a:pt x="153856" y="3717009"/>
                </a:lnTo>
                <a:lnTo>
                  <a:pt x="200803" y="3702326"/>
                </a:lnTo>
                <a:lnTo>
                  <a:pt x="251025" y="3697186"/>
                </a:lnTo>
                <a:lnTo>
                  <a:pt x="295808" y="3701270"/>
                </a:lnTo>
                <a:lnTo>
                  <a:pt x="338098" y="3713030"/>
                </a:lnTo>
                <a:lnTo>
                  <a:pt x="377151" y="3731726"/>
                </a:lnTo>
                <a:lnTo>
                  <a:pt x="395188" y="3744525"/>
                </a:lnTo>
                <a:lnTo>
                  <a:pt x="251025" y="3744525"/>
                </a:lnTo>
                <a:lnTo>
                  <a:pt x="203951" y="3749838"/>
                </a:lnTo>
                <a:lnTo>
                  <a:pt x="160938" y="3765006"/>
                </a:lnTo>
                <a:lnTo>
                  <a:pt x="123144" y="3788869"/>
                </a:lnTo>
                <a:lnTo>
                  <a:pt x="91729" y="3820267"/>
                </a:lnTo>
                <a:lnTo>
                  <a:pt x="67855" y="3858042"/>
                </a:lnTo>
                <a:lnTo>
                  <a:pt x="52679" y="3901034"/>
                </a:lnTo>
                <a:lnTo>
                  <a:pt x="47363" y="3948083"/>
                </a:lnTo>
                <a:lnTo>
                  <a:pt x="52679" y="3995132"/>
                </a:lnTo>
                <a:lnTo>
                  <a:pt x="67855" y="4038124"/>
                </a:lnTo>
                <a:lnTo>
                  <a:pt x="91729" y="4075899"/>
                </a:lnTo>
                <a:lnTo>
                  <a:pt x="123144" y="4107297"/>
                </a:lnTo>
                <a:lnTo>
                  <a:pt x="160938" y="4131160"/>
                </a:lnTo>
                <a:lnTo>
                  <a:pt x="203951" y="4146328"/>
                </a:lnTo>
                <a:lnTo>
                  <a:pt x="251025" y="4151642"/>
                </a:lnTo>
                <a:lnTo>
                  <a:pt x="390685" y="4151642"/>
                </a:lnTo>
                <a:lnTo>
                  <a:pt x="389562" y="4152557"/>
                </a:lnTo>
                <a:lnTo>
                  <a:pt x="347527" y="4175089"/>
                </a:lnTo>
                <a:lnTo>
                  <a:pt x="301052" y="4189300"/>
                </a:lnTo>
                <a:lnTo>
                  <a:pt x="251025" y="4194246"/>
                </a:lnTo>
                <a:close/>
              </a:path>
              <a:path w="15895319" h="7886700">
                <a:moveTo>
                  <a:pt x="390685" y="4151642"/>
                </a:moveTo>
                <a:lnTo>
                  <a:pt x="251025" y="4151642"/>
                </a:lnTo>
                <a:lnTo>
                  <a:pt x="298098" y="4146328"/>
                </a:lnTo>
                <a:lnTo>
                  <a:pt x="341111" y="4131160"/>
                </a:lnTo>
                <a:lnTo>
                  <a:pt x="378905" y="4107297"/>
                </a:lnTo>
                <a:lnTo>
                  <a:pt x="410320" y="4075899"/>
                </a:lnTo>
                <a:lnTo>
                  <a:pt x="434195" y="4038124"/>
                </a:lnTo>
                <a:lnTo>
                  <a:pt x="449370" y="3995132"/>
                </a:lnTo>
                <a:lnTo>
                  <a:pt x="454686" y="3948083"/>
                </a:lnTo>
                <a:lnTo>
                  <a:pt x="449122" y="3901034"/>
                </a:lnTo>
                <a:lnTo>
                  <a:pt x="433366" y="3858042"/>
                </a:lnTo>
                <a:lnTo>
                  <a:pt x="408828" y="3820267"/>
                </a:lnTo>
                <a:lnTo>
                  <a:pt x="376917" y="3788869"/>
                </a:lnTo>
                <a:lnTo>
                  <a:pt x="339040" y="3765006"/>
                </a:lnTo>
                <a:lnTo>
                  <a:pt x="296606" y="3749838"/>
                </a:lnTo>
                <a:lnTo>
                  <a:pt x="251025" y="3744525"/>
                </a:lnTo>
                <a:lnTo>
                  <a:pt x="395188" y="3744525"/>
                </a:lnTo>
                <a:lnTo>
                  <a:pt x="442589" y="3786961"/>
                </a:lnTo>
                <a:lnTo>
                  <a:pt x="467492" y="3822021"/>
                </a:lnTo>
                <a:lnTo>
                  <a:pt x="486197" y="3861054"/>
                </a:lnTo>
                <a:lnTo>
                  <a:pt x="497963" y="3903322"/>
                </a:lnTo>
                <a:lnTo>
                  <a:pt x="502050" y="3948083"/>
                </a:lnTo>
                <a:lnTo>
                  <a:pt x="495537" y="3998076"/>
                </a:lnTo>
                <a:lnTo>
                  <a:pt x="480144" y="4044462"/>
                </a:lnTo>
                <a:lnTo>
                  <a:pt x="456759" y="4086300"/>
                </a:lnTo>
                <a:lnTo>
                  <a:pt x="426268" y="4122646"/>
                </a:lnTo>
                <a:lnTo>
                  <a:pt x="390685" y="4151642"/>
                </a:lnTo>
                <a:close/>
              </a:path>
              <a:path w="15895319" h="7886700">
                <a:moveTo>
                  <a:pt x="15644069" y="501794"/>
                </a:moveTo>
                <a:lnTo>
                  <a:pt x="15599286" y="497710"/>
                </a:lnTo>
                <a:lnTo>
                  <a:pt x="15556997" y="485950"/>
                </a:lnTo>
                <a:lnTo>
                  <a:pt x="15517943" y="467254"/>
                </a:lnTo>
                <a:lnTo>
                  <a:pt x="15482866" y="442364"/>
                </a:lnTo>
                <a:lnTo>
                  <a:pt x="15452505" y="412019"/>
                </a:lnTo>
                <a:lnTo>
                  <a:pt x="15427602" y="376959"/>
                </a:lnTo>
                <a:lnTo>
                  <a:pt x="15408898" y="337926"/>
                </a:lnTo>
                <a:lnTo>
                  <a:pt x="15397131" y="295658"/>
                </a:lnTo>
                <a:lnTo>
                  <a:pt x="15393045" y="250897"/>
                </a:lnTo>
                <a:lnTo>
                  <a:pt x="15397131" y="206136"/>
                </a:lnTo>
                <a:lnTo>
                  <a:pt x="15408898" y="163868"/>
                </a:lnTo>
                <a:lnTo>
                  <a:pt x="15427602" y="124835"/>
                </a:lnTo>
                <a:lnTo>
                  <a:pt x="15452505" y="89775"/>
                </a:lnTo>
                <a:lnTo>
                  <a:pt x="15482866" y="59430"/>
                </a:lnTo>
                <a:lnTo>
                  <a:pt x="15517943" y="34540"/>
                </a:lnTo>
                <a:lnTo>
                  <a:pt x="15556997" y="15844"/>
                </a:lnTo>
                <a:lnTo>
                  <a:pt x="15599286" y="4084"/>
                </a:lnTo>
                <a:lnTo>
                  <a:pt x="15644069" y="0"/>
                </a:lnTo>
                <a:lnTo>
                  <a:pt x="15688853" y="4084"/>
                </a:lnTo>
                <a:lnTo>
                  <a:pt x="15731142" y="15844"/>
                </a:lnTo>
                <a:lnTo>
                  <a:pt x="15770196" y="34540"/>
                </a:lnTo>
                <a:lnTo>
                  <a:pt x="15794904" y="52073"/>
                </a:lnTo>
                <a:lnTo>
                  <a:pt x="15644069" y="52073"/>
                </a:lnTo>
                <a:lnTo>
                  <a:pt x="15598488" y="57386"/>
                </a:lnTo>
                <a:lnTo>
                  <a:pt x="15556054" y="72554"/>
                </a:lnTo>
                <a:lnTo>
                  <a:pt x="15518178" y="96417"/>
                </a:lnTo>
                <a:lnTo>
                  <a:pt x="15486266" y="127815"/>
                </a:lnTo>
                <a:lnTo>
                  <a:pt x="15461728" y="165590"/>
                </a:lnTo>
                <a:lnTo>
                  <a:pt x="15445973" y="208582"/>
                </a:lnTo>
                <a:lnTo>
                  <a:pt x="15440408" y="255631"/>
                </a:lnTo>
                <a:lnTo>
                  <a:pt x="15445724" y="302680"/>
                </a:lnTo>
                <a:lnTo>
                  <a:pt x="15460900" y="345672"/>
                </a:lnTo>
                <a:lnTo>
                  <a:pt x="15484775" y="383446"/>
                </a:lnTo>
                <a:lnTo>
                  <a:pt x="15516189" y="414845"/>
                </a:lnTo>
                <a:lnTo>
                  <a:pt x="15553983" y="438708"/>
                </a:lnTo>
                <a:lnTo>
                  <a:pt x="15596996" y="453876"/>
                </a:lnTo>
                <a:lnTo>
                  <a:pt x="15644069" y="459189"/>
                </a:lnTo>
                <a:lnTo>
                  <a:pt x="15781562" y="459189"/>
                </a:lnTo>
                <a:lnTo>
                  <a:pt x="15770196" y="467254"/>
                </a:lnTo>
                <a:lnTo>
                  <a:pt x="15731143" y="485950"/>
                </a:lnTo>
                <a:lnTo>
                  <a:pt x="15688854" y="497710"/>
                </a:lnTo>
                <a:lnTo>
                  <a:pt x="15644069" y="501794"/>
                </a:lnTo>
                <a:close/>
              </a:path>
              <a:path w="15895319" h="7886700">
                <a:moveTo>
                  <a:pt x="15781562" y="459189"/>
                </a:moveTo>
                <a:lnTo>
                  <a:pt x="15644069" y="459189"/>
                </a:lnTo>
                <a:lnTo>
                  <a:pt x="15691142" y="453876"/>
                </a:lnTo>
                <a:lnTo>
                  <a:pt x="15734156" y="438708"/>
                </a:lnTo>
                <a:lnTo>
                  <a:pt x="15771950" y="414845"/>
                </a:lnTo>
                <a:lnTo>
                  <a:pt x="15803364" y="383446"/>
                </a:lnTo>
                <a:lnTo>
                  <a:pt x="15827239" y="345672"/>
                </a:lnTo>
                <a:lnTo>
                  <a:pt x="15842415" y="302680"/>
                </a:lnTo>
                <a:lnTo>
                  <a:pt x="15847731" y="255631"/>
                </a:lnTo>
                <a:lnTo>
                  <a:pt x="15842415" y="208582"/>
                </a:lnTo>
                <a:lnTo>
                  <a:pt x="15827239" y="165590"/>
                </a:lnTo>
                <a:lnTo>
                  <a:pt x="15803364" y="127815"/>
                </a:lnTo>
                <a:lnTo>
                  <a:pt x="15771950" y="96417"/>
                </a:lnTo>
                <a:lnTo>
                  <a:pt x="15734157" y="72554"/>
                </a:lnTo>
                <a:lnTo>
                  <a:pt x="15691143" y="57386"/>
                </a:lnTo>
                <a:lnTo>
                  <a:pt x="15644069" y="52073"/>
                </a:lnTo>
                <a:lnTo>
                  <a:pt x="15794904" y="52073"/>
                </a:lnTo>
                <a:lnTo>
                  <a:pt x="15835633" y="89775"/>
                </a:lnTo>
                <a:lnTo>
                  <a:pt x="15860536" y="124835"/>
                </a:lnTo>
                <a:lnTo>
                  <a:pt x="15879241" y="163868"/>
                </a:lnTo>
                <a:lnTo>
                  <a:pt x="15891007" y="206136"/>
                </a:lnTo>
                <a:lnTo>
                  <a:pt x="15895094" y="250897"/>
                </a:lnTo>
                <a:lnTo>
                  <a:pt x="15891007" y="295658"/>
                </a:lnTo>
                <a:lnTo>
                  <a:pt x="15879241" y="337926"/>
                </a:lnTo>
                <a:lnTo>
                  <a:pt x="15860537" y="376959"/>
                </a:lnTo>
                <a:lnTo>
                  <a:pt x="15835634" y="412019"/>
                </a:lnTo>
                <a:lnTo>
                  <a:pt x="15805273" y="442364"/>
                </a:lnTo>
                <a:lnTo>
                  <a:pt x="15781562" y="459189"/>
                </a:lnTo>
                <a:close/>
              </a:path>
              <a:path w="15895319" h="7886700">
                <a:moveTo>
                  <a:pt x="7938075" y="501794"/>
                </a:moveTo>
                <a:lnTo>
                  <a:pt x="7893291" y="497710"/>
                </a:lnTo>
                <a:lnTo>
                  <a:pt x="7851002" y="485950"/>
                </a:lnTo>
                <a:lnTo>
                  <a:pt x="7811948" y="467254"/>
                </a:lnTo>
                <a:lnTo>
                  <a:pt x="7776871" y="442364"/>
                </a:lnTo>
                <a:lnTo>
                  <a:pt x="7746510" y="412019"/>
                </a:lnTo>
                <a:lnTo>
                  <a:pt x="7721607" y="376959"/>
                </a:lnTo>
                <a:lnTo>
                  <a:pt x="7702902" y="337926"/>
                </a:lnTo>
                <a:lnTo>
                  <a:pt x="7691136" y="295658"/>
                </a:lnTo>
                <a:lnTo>
                  <a:pt x="7687050" y="250897"/>
                </a:lnTo>
                <a:lnTo>
                  <a:pt x="7691136" y="206136"/>
                </a:lnTo>
                <a:lnTo>
                  <a:pt x="7702902" y="163868"/>
                </a:lnTo>
                <a:lnTo>
                  <a:pt x="7721607" y="124835"/>
                </a:lnTo>
                <a:lnTo>
                  <a:pt x="7746510" y="89775"/>
                </a:lnTo>
                <a:lnTo>
                  <a:pt x="7776871" y="59430"/>
                </a:lnTo>
                <a:lnTo>
                  <a:pt x="7811948" y="34540"/>
                </a:lnTo>
                <a:lnTo>
                  <a:pt x="7851002" y="15844"/>
                </a:lnTo>
                <a:lnTo>
                  <a:pt x="7893291" y="4084"/>
                </a:lnTo>
                <a:lnTo>
                  <a:pt x="7938075" y="0"/>
                </a:lnTo>
                <a:lnTo>
                  <a:pt x="7982859" y="4084"/>
                </a:lnTo>
                <a:lnTo>
                  <a:pt x="8025148" y="15844"/>
                </a:lnTo>
                <a:lnTo>
                  <a:pt x="8064201" y="34540"/>
                </a:lnTo>
                <a:lnTo>
                  <a:pt x="8088910" y="52073"/>
                </a:lnTo>
                <a:lnTo>
                  <a:pt x="7938075" y="52073"/>
                </a:lnTo>
                <a:lnTo>
                  <a:pt x="7891002" y="57386"/>
                </a:lnTo>
                <a:lnTo>
                  <a:pt x="7847988" y="72554"/>
                </a:lnTo>
                <a:lnTo>
                  <a:pt x="7810194" y="96417"/>
                </a:lnTo>
                <a:lnTo>
                  <a:pt x="7778780" y="127815"/>
                </a:lnTo>
                <a:lnTo>
                  <a:pt x="7754905" y="165590"/>
                </a:lnTo>
                <a:lnTo>
                  <a:pt x="7739729" y="208582"/>
                </a:lnTo>
                <a:lnTo>
                  <a:pt x="7734413" y="255631"/>
                </a:lnTo>
                <a:lnTo>
                  <a:pt x="7739729" y="302680"/>
                </a:lnTo>
                <a:lnTo>
                  <a:pt x="7754905" y="345672"/>
                </a:lnTo>
                <a:lnTo>
                  <a:pt x="7778780" y="383446"/>
                </a:lnTo>
                <a:lnTo>
                  <a:pt x="7810194" y="414845"/>
                </a:lnTo>
                <a:lnTo>
                  <a:pt x="7847988" y="438708"/>
                </a:lnTo>
                <a:lnTo>
                  <a:pt x="7891001" y="453876"/>
                </a:lnTo>
                <a:lnTo>
                  <a:pt x="7938075" y="459189"/>
                </a:lnTo>
                <a:lnTo>
                  <a:pt x="8075567" y="459189"/>
                </a:lnTo>
                <a:lnTo>
                  <a:pt x="8064201" y="467254"/>
                </a:lnTo>
                <a:lnTo>
                  <a:pt x="8025148" y="485950"/>
                </a:lnTo>
                <a:lnTo>
                  <a:pt x="7982859" y="497710"/>
                </a:lnTo>
                <a:lnTo>
                  <a:pt x="7938075" y="501794"/>
                </a:lnTo>
                <a:close/>
              </a:path>
              <a:path w="15895319" h="7886700">
                <a:moveTo>
                  <a:pt x="8075567" y="459189"/>
                </a:moveTo>
                <a:lnTo>
                  <a:pt x="7938075" y="459189"/>
                </a:lnTo>
                <a:lnTo>
                  <a:pt x="7985148" y="453876"/>
                </a:lnTo>
                <a:lnTo>
                  <a:pt x="8028162" y="438708"/>
                </a:lnTo>
                <a:lnTo>
                  <a:pt x="8065956" y="414845"/>
                </a:lnTo>
                <a:lnTo>
                  <a:pt x="8097370" y="383446"/>
                </a:lnTo>
                <a:lnTo>
                  <a:pt x="8121245" y="345672"/>
                </a:lnTo>
                <a:lnTo>
                  <a:pt x="8136421" y="302680"/>
                </a:lnTo>
                <a:lnTo>
                  <a:pt x="8141737" y="255631"/>
                </a:lnTo>
                <a:lnTo>
                  <a:pt x="8136421" y="208582"/>
                </a:lnTo>
                <a:lnTo>
                  <a:pt x="8121245" y="165590"/>
                </a:lnTo>
                <a:lnTo>
                  <a:pt x="8097370" y="127815"/>
                </a:lnTo>
                <a:lnTo>
                  <a:pt x="8065956" y="96417"/>
                </a:lnTo>
                <a:lnTo>
                  <a:pt x="8028162" y="72554"/>
                </a:lnTo>
                <a:lnTo>
                  <a:pt x="7985148" y="57386"/>
                </a:lnTo>
                <a:lnTo>
                  <a:pt x="7938075" y="52073"/>
                </a:lnTo>
                <a:lnTo>
                  <a:pt x="8088910" y="52073"/>
                </a:lnTo>
                <a:lnTo>
                  <a:pt x="8129639" y="89775"/>
                </a:lnTo>
                <a:lnTo>
                  <a:pt x="8154542" y="124835"/>
                </a:lnTo>
                <a:lnTo>
                  <a:pt x="8173247" y="163868"/>
                </a:lnTo>
                <a:lnTo>
                  <a:pt x="8185013" y="206136"/>
                </a:lnTo>
                <a:lnTo>
                  <a:pt x="8189100" y="250897"/>
                </a:lnTo>
                <a:lnTo>
                  <a:pt x="8185013" y="295658"/>
                </a:lnTo>
                <a:lnTo>
                  <a:pt x="8173247" y="337926"/>
                </a:lnTo>
                <a:lnTo>
                  <a:pt x="8154542" y="376959"/>
                </a:lnTo>
                <a:lnTo>
                  <a:pt x="8129639" y="412019"/>
                </a:lnTo>
                <a:lnTo>
                  <a:pt x="8099279" y="442364"/>
                </a:lnTo>
                <a:lnTo>
                  <a:pt x="8075567" y="459189"/>
                </a:lnTo>
                <a:close/>
              </a:path>
              <a:path w="15895319" h="7886700">
                <a:moveTo>
                  <a:pt x="251025" y="501794"/>
                </a:moveTo>
                <a:lnTo>
                  <a:pt x="206241" y="497872"/>
                </a:lnTo>
                <a:lnTo>
                  <a:pt x="163952" y="486547"/>
                </a:lnTo>
                <a:lnTo>
                  <a:pt x="124898" y="468482"/>
                </a:lnTo>
                <a:lnTo>
                  <a:pt x="89821" y="444338"/>
                </a:lnTo>
                <a:lnTo>
                  <a:pt x="59460" y="414779"/>
                </a:lnTo>
                <a:lnTo>
                  <a:pt x="34557" y="380466"/>
                </a:lnTo>
                <a:lnTo>
                  <a:pt x="15852" y="342062"/>
                </a:lnTo>
                <a:lnTo>
                  <a:pt x="4086" y="300230"/>
                </a:lnTo>
                <a:lnTo>
                  <a:pt x="0" y="255631"/>
                </a:lnTo>
                <a:lnTo>
                  <a:pt x="4086" y="210870"/>
                </a:lnTo>
                <a:lnTo>
                  <a:pt x="15852" y="168602"/>
                </a:lnTo>
                <a:lnTo>
                  <a:pt x="34557" y="129568"/>
                </a:lnTo>
                <a:lnTo>
                  <a:pt x="59460" y="94509"/>
                </a:lnTo>
                <a:lnTo>
                  <a:pt x="89821" y="64164"/>
                </a:lnTo>
                <a:lnTo>
                  <a:pt x="124898" y="39273"/>
                </a:lnTo>
                <a:lnTo>
                  <a:pt x="163952" y="20578"/>
                </a:lnTo>
                <a:lnTo>
                  <a:pt x="206241" y="8818"/>
                </a:lnTo>
                <a:lnTo>
                  <a:pt x="251025" y="4733"/>
                </a:lnTo>
                <a:lnTo>
                  <a:pt x="295808" y="8818"/>
                </a:lnTo>
                <a:lnTo>
                  <a:pt x="338098" y="20578"/>
                </a:lnTo>
                <a:lnTo>
                  <a:pt x="377151" y="39273"/>
                </a:lnTo>
                <a:lnTo>
                  <a:pt x="395188" y="52073"/>
                </a:lnTo>
                <a:lnTo>
                  <a:pt x="251025" y="52073"/>
                </a:lnTo>
                <a:lnTo>
                  <a:pt x="203951" y="57386"/>
                </a:lnTo>
                <a:lnTo>
                  <a:pt x="160938" y="72554"/>
                </a:lnTo>
                <a:lnTo>
                  <a:pt x="123144" y="96417"/>
                </a:lnTo>
                <a:lnTo>
                  <a:pt x="91729" y="127815"/>
                </a:lnTo>
                <a:lnTo>
                  <a:pt x="67855" y="165590"/>
                </a:lnTo>
                <a:lnTo>
                  <a:pt x="52679" y="208582"/>
                </a:lnTo>
                <a:lnTo>
                  <a:pt x="47363" y="255631"/>
                </a:lnTo>
                <a:lnTo>
                  <a:pt x="52679" y="302680"/>
                </a:lnTo>
                <a:lnTo>
                  <a:pt x="67855" y="345672"/>
                </a:lnTo>
                <a:lnTo>
                  <a:pt x="91729" y="383446"/>
                </a:lnTo>
                <a:lnTo>
                  <a:pt x="123144" y="414845"/>
                </a:lnTo>
                <a:lnTo>
                  <a:pt x="160938" y="438708"/>
                </a:lnTo>
                <a:lnTo>
                  <a:pt x="203951" y="453876"/>
                </a:lnTo>
                <a:lnTo>
                  <a:pt x="251025" y="459189"/>
                </a:lnTo>
                <a:lnTo>
                  <a:pt x="390652" y="459189"/>
                </a:lnTo>
                <a:lnTo>
                  <a:pt x="377151" y="468482"/>
                </a:lnTo>
                <a:lnTo>
                  <a:pt x="338098" y="486547"/>
                </a:lnTo>
                <a:lnTo>
                  <a:pt x="295808" y="497872"/>
                </a:lnTo>
                <a:lnTo>
                  <a:pt x="251025" y="501794"/>
                </a:lnTo>
                <a:close/>
              </a:path>
              <a:path w="15895319" h="7886700">
                <a:moveTo>
                  <a:pt x="390652" y="459189"/>
                </a:moveTo>
                <a:lnTo>
                  <a:pt x="251025" y="459189"/>
                </a:lnTo>
                <a:lnTo>
                  <a:pt x="298098" y="453876"/>
                </a:lnTo>
                <a:lnTo>
                  <a:pt x="341111" y="438708"/>
                </a:lnTo>
                <a:lnTo>
                  <a:pt x="378905" y="414845"/>
                </a:lnTo>
                <a:lnTo>
                  <a:pt x="410320" y="383446"/>
                </a:lnTo>
                <a:lnTo>
                  <a:pt x="434195" y="345672"/>
                </a:lnTo>
                <a:lnTo>
                  <a:pt x="449370" y="302680"/>
                </a:lnTo>
                <a:lnTo>
                  <a:pt x="454686" y="255631"/>
                </a:lnTo>
                <a:lnTo>
                  <a:pt x="449122" y="208582"/>
                </a:lnTo>
                <a:lnTo>
                  <a:pt x="433366" y="165590"/>
                </a:lnTo>
                <a:lnTo>
                  <a:pt x="408828" y="127815"/>
                </a:lnTo>
                <a:lnTo>
                  <a:pt x="376917" y="96417"/>
                </a:lnTo>
                <a:lnTo>
                  <a:pt x="339040" y="72554"/>
                </a:lnTo>
                <a:lnTo>
                  <a:pt x="296606" y="57386"/>
                </a:lnTo>
                <a:lnTo>
                  <a:pt x="251025" y="52073"/>
                </a:lnTo>
                <a:lnTo>
                  <a:pt x="395188" y="52073"/>
                </a:lnTo>
                <a:lnTo>
                  <a:pt x="442589" y="94509"/>
                </a:lnTo>
                <a:lnTo>
                  <a:pt x="467492" y="129568"/>
                </a:lnTo>
                <a:lnTo>
                  <a:pt x="486197" y="168602"/>
                </a:lnTo>
                <a:lnTo>
                  <a:pt x="497963" y="210870"/>
                </a:lnTo>
                <a:lnTo>
                  <a:pt x="502050" y="255631"/>
                </a:lnTo>
                <a:lnTo>
                  <a:pt x="497963" y="300230"/>
                </a:lnTo>
                <a:lnTo>
                  <a:pt x="486197" y="342062"/>
                </a:lnTo>
                <a:lnTo>
                  <a:pt x="467492" y="380466"/>
                </a:lnTo>
                <a:lnTo>
                  <a:pt x="442589" y="414779"/>
                </a:lnTo>
                <a:lnTo>
                  <a:pt x="412228" y="444338"/>
                </a:lnTo>
                <a:lnTo>
                  <a:pt x="390652" y="459189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079541" y="8120703"/>
            <a:ext cx="1491615" cy="1491615"/>
          </a:xfrm>
          <a:custGeom>
            <a:avLst/>
            <a:gdLst/>
            <a:ahLst/>
            <a:cxnLst/>
            <a:rect l="l" t="t" r="r" b="b"/>
            <a:pathLst>
              <a:path w="1491615" h="1491615">
                <a:moveTo>
                  <a:pt x="1143576" y="1491118"/>
                </a:moveTo>
                <a:lnTo>
                  <a:pt x="1491118" y="1143576"/>
                </a:lnTo>
                <a:lnTo>
                  <a:pt x="1030678" y="683087"/>
                </a:lnTo>
                <a:lnTo>
                  <a:pt x="1351619" y="362146"/>
                </a:lnTo>
                <a:lnTo>
                  <a:pt x="0" y="0"/>
                </a:lnTo>
                <a:lnTo>
                  <a:pt x="276166" y="1030678"/>
                </a:lnTo>
                <a:lnTo>
                  <a:pt x="683136" y="1030678"/>
                </a:lnTo>
                <a:lnTo>
                  <a:pt x="1143576" y="1491118"/>
                </a:lnTo>
                <a:close/>
              </a:path>
              <a:path w="1491615" h="1491615">
                <a:moveTo>
                  <a:pt x="362146" y="1351619"/>
                </a:moveTo>
                <a:lnTo>
                  <a:pt x="683136" y="1030678"/>
                </a:lnTo>
                <a:lnTo>
                  <a:pt x="276166" y="1030678"/>
                </a:lnTo>
                <a:lnTo>
                  <a:pt x="362146" y="1351619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070865" y="8109919"/>
            <a:ext cx="1511935" cy="1513840"/>
          </a:xfrm>
          <a:custGeom>
            <a:avLst/>
            <a:gdLst/>
            <a:ahLst/>
            <a:cxnLst/>
            <a:rect l="l" t="t" r="r" b="b"/>
            <a:pathLst>
              <a:path w="1511934" h="1513840">
                <a:moveTo>
                  <a:pt x="1152250" y="1513457"/>
                </a:moveTo>
                <a:lnTo>
                  <a:pt x="1511348" y="1154359"/>
                </a:lnTo>
                <a:lnTo>
                  <a:pt x="1050859" y="693870"/>
                </a:lnTo>
                <a:lnTo>
                  <a:pt x="1376078" y="368701"/>
                </a:lnTo>
                <a:lnTo>
                  <a:pt x="0" y="0"/>
                </a:lnTo>
                <a:lnTo>
                  <a:pt x="0" y="9978"/>
                </a:lnTo>
                <a:lnTo>
                  <a:pt x="3298" y="22289"/>
                </a:lnTo>
                <a:lnTo>
                  <a:pt x="20230" y="22289"/>
                </a:lnTo>
                <a:lnTo>
                  <a:pt x="1344559" y="377158"/>
                </a:lnTo>
                <a:lnTo>
                  <a:pt x="1027847" y="693870"/>
                </a:lnTo>
                <a:lnTo>
                  <a:pt x="1488287" y="1154359"/>
                </a:lnTo>
                <a:lnTo>
                  <a:pt x="1152250" y="1490395"/>
                </a:lnTo>
                <a:lnTo>
                  <a:pt x="1129189" y="1490395"/>
                </a:lnTo>
                <a:lnTo>
                  <a:pt x="1152250" y="1513457"/>
                </a:lnTo>
                <a:close/>
              </a:path>
              <a:path w="1511934" h="1513840">
                <a:moveTo>
                  <a:pt x="358160" y="1346668"/>
                </a:moveTo>
                <a:lnTo>
                  <a:pt x="375099" y="1346668"/>
                </a:lnTo>
                <a:lnTo>
                  <a:pt x="20230" y="22289"/>
                </a:lnTo>
                <a:lnTo>
                  <a:pt x="3298" y="22289"/>
                </a:lnTo>
                <a:lnTo>
                  <a:pt x="358160" y="1346668"/>
                </a:lnTo>
                <a:close/>
              </a:path>
              <a:path w="1511934" h="1513840">
                <a:moveTo>
                  <a:pt x="1129189" y="1490395"/>
                </a:moveTo>
                <a:lnTo>
                  <a:pt x="1152250" y="1490395"/>
                </a:lnTo>
                <a:lnTo>
                  <a:pt x="691811" y="1029956"/>
                </a:lnTo>
                <a:lnTo>
                  <a:pt x="668799" y="1052968"/>
                </a:lnTo>
                <a:lnTo>
                  <a:pt x="691761" y="1052968"/>
                </a:lnTo>
                <a:lnTo>
                  <a:pt x="1129189" y="1490395"/>
                </a:lnTo>
                <a:close/>
              </a:path>
              <a:path w="1511934" h="1513840">
                <a:moveTo>
                  <a:pt x="366592" y="1378137"/>
                </a:moveTo>
                <a:lnTo>
                  <a:pt x="691761" y="1052968"/>
                </a:lnTo>
                <a:lnTo>
                  <a:pt x="668799" y="1052968"/>
                </a:lnTo>
                <a:lnTo>
                  <a:pt x="375099" y="1346668"/>
                </a:lnTo>
                <a:lnTo>
                  <a:pt x="358160" y="1346668"/>
                </a:lnTo>
                <a:lnTo>
                  <a:pt x="366592" y="137813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>
            <a:spLocks noGrp="1"/>
          </p:cNvSpPr>
          <p:nvPr>
            <p:ph type="title"/>
          </p:nvPr>
        </p:nvSpPr>
        <p:spPr>
          <a:xfrm>
            <a:off x="5429203" y="3805887"/>
            <a:ext cx="7075170" cy="1558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50" spc="1065" dirty="0"/>
              <a:t>헤이세이시대</a:t>
            </a:r>
            <a:endParaRPr sz="1005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381EF03-984C-F116-FD67-0B9442482DFF}"/>
              </a:ext>
            </a:extLst>
          </p:cNvPr>
          <p:cNvSpPr txBox="1"/>
          <p:nvPr/>
        </p:nvSpPr>
        <p:spPr>
          <a:xfrm>
            <a:off x="13260128" y="8283607"/>
            <a:ext cx="283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22236084 </a:t>
            </a:r>
            <a:r>
              <a:rPr lang="ko-KR" altLang="en-US" dirty="0"/>
              <a:t>사사키 나나미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5614" y="6249686"/>
            <a:ext cx="579183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825" dirty="0">
                <a:solidFill>
                  <a:srgbClr val="181717"/>
                </a:solidFill>
                <a:latin typeface="MS UI Gothic"/>
                <a:cs typeface="MS UI Gothic"/>
              </a:rPr>
              <a:t>Y2K（Year2000）</a:t>
            </a:r>
            <a:endParaRPr sz="525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9656" y="7460398"/>
            <a:ext cx="12220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4120">
              <a:lnSpc>
                <a:spcPct val="100000"/>
              </a:lnSpc>
              <a:spcBef>
                <a:spcPts val="100"/>
              </a:spcBef>
              <a:tabLst>
                <a:tab pos="5452110" algn="l"/>
                <a:tab pos="6776720" algn="l"/>
                <a:tab pos="8101330" algn="l"/>
              </a:tabLst>
            </a:pP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헤이세이	</a:t>
            </a:r>
            <a:r>
              <a:rPr sz="3200" spc="350" dirty="0">
                <a:solidFill>
                  <a:srgbClr val="181717"/>
                </a:solidFill>
                <a:latin typeface="1훈막대연필 R"/>
                <a:cs typeface="1훈막대연필 R"/>
              </a:rPr>
              <a:t>시대에	유행한	</a:t>
            </a: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패션</a:t>
            </a:r>
            <a:endParaRPr sz="3200">
              <a:latin typeface="1훈막대연필 R"/>
              <a:cs typeface="1훈막대연필 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7100" y="0"/>
            <a:ext cx="11010900" cy="10287000"/>
          </a:xfrm>
          <a:custGeom>
            <a:avLst/>
            <a:gdLst/>
            <a:ahLst/>
            <a:cxnLst/>
            <a:rect l="l" t="t" r="r" b="b"/>
            <a:pathLst>
              <a:path w="11010900" h="10287000">
                <a:moveTo>
                  <a:pt x="0" y="10286999"/>
                </a:moveTo>
                <a:lnTo>
                  <a:pt x="11010899" y="10286999"/>
                </a:lnTo>
                <a:lnTo>
                  <a:pt x="110108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277100" cy="10287000"/>
          </a:xfrm>
          <a:custGeom>
            <a:avLst/>
            <a:gdLst/>
            <a:ahLst/>
            <a:cxnLst/>
            <a:rect l="l" t="t" r="r" b="b"/>
            <a:pathLst>
              <a:path w="7277100" h="10287000">
                <a:moveTo>
                  <a:pt x="0" y="0"/>
                </a:moveTo>
                <a:lnTo>
                  <a:pt x="7277099" y="0"/>
                </a:lnTo>
                <a:lnTo>
                  <a:pt x="72770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4195" y="4574169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333317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9885" y="4590987"/>
            <a:ext cx="333375" cy="1333500"/>
          </a:xfrm>
          <a:custGeom>
            <a:avLst/>
            <a:gdLst/>
            <a:ahLst/>
            <a:cxnLst/>
            <a:rect l="l" t="t" r="r" b="b"/>
            <a:pathLst>
              <a:path w="333375" h="1333500">
                <a:moveTo>
                  <a:pt x="333374" y="1333499"/>
                </a:moveTo>
                <a:lnTo>
                  <a:pt x="0" y="1333499"/>
                </a:lnTo>
                <a:lnTo>
                  <a:pt x="0" y="0"/>
                </a:lnTo>
                <a:lnTo>
                  <a:pt x="333374" y="0"/>
                </a:lnTo>
                <a:lnTo>
                  <a:pt x="333374" y="1333499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8763" y="5924499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656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67507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5527" y="5747807"/>
            <a:ext cx="5089525" cy="1315085"/>
          </a:xfrm>
          <a:custGeom>
            <a:avLst/>
            <a:gdLst/>
            <a:ahLst/>
            <a:cxnLst/>
            <a:rect l="l" t="t" r="r" b="b"/>
            <a:pathLst>
              <a:path w="5089525" h="1315084">
                <a:moveTo>
                  <a:pt x="0" y="0"/>
                </a:moveTo>
                <a:lnTo>
                  <a:pt x="5089016" y="0"/>
                </a:lnTo>
                <a:lnTo>
                  <a:pt x="5089016" y="1314515"/>
                </a:lnTo>
                <a:lnTo>
                  <a:pt x="0" y="131451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4993" y="5759112"/>
            <a:ext cx="5070475" cy="208279"/>
          </a:xfrm>
          <a:custGeom>
            <a:avLst/>
            <a:gdLst/>
            <a:ahLst/>
            <a:cxnLst/>
            <a:rect l="l" t="t" r="r" b="b"/>
            <a:pathLst>
              <a:path w="5070475" h="208279">
                <a:moveTo>
                  <a:pt x="5070350" y="207956"/>
                </a:moveTo>
                <a:lnTo>
                  <a:pt x="0" y="207956"/>
                </a:lnTo>
                <a:lnTo>
                  <a:pt x="0" y="0"/>
                </a:lnTo>
                <a:lnTo>
                  <a:pt x="5070350" y="0"/>
                </a:lnTo>
                <a:lnTo>
                  <a:pt x="5070350" y="48373"/>
                </a:lnTo>
                <a:lnTo>
                  <a:pt x="4945996" y="48373"/>
                </a:lnTo>
                <a:lnTo>
                  <a:pt x="4944419" y="51528"/>
                </a:lnTo>
                <a:lnTo>
                  <a:pt x="55735" y="51528"/>
                </a:lnTo>
                <a:lnTo>
                  <a:pt x="53631" y="53631"/>
                </a:lnTo>
                <a:lnTo>
                  <a:pt x="53631" y="152483"/>
                </a:lnTo>
                <a:lnTo>
                  <a:pt x="55735" y="154586"/>
                </a:lnTo>
                <a:lnTo>
                  <a:pt x="4911294" y="154586"/>
                </a:lnTo>
                <a:lnTo>
                  <a:pt x="4911819" y="155638"/>
                </a:lnTo>
                <a:lnTo>
                  <a:pt x="4914448" y="157741"/>
                </a:lnTo>
                <a:lnTo>
                  <a:pt x="5070350" y="157741"/>
                </a:lnTo>
                <a:lnTo>
                  <a:pt x="5070350" y="207956"/>
                </a:lnTo>
                <a:close/>
              </a:path>
              <a:path w="5070475" h="208279">
                <a:moveTo>
                  <a:pt x="5070350" y="157478"/>
                </a:moveTo>
                <a:lnTo>
                  <a:pt x="4981751" y="157478"/>
                </a:lnTo>
                <a:lnTo>
                  <a:pt x="4982539" y="157215"/>
                </a:lnTo>
                <a:lnTo>
                  <a:pt x="4983328" y="156689"/>
                </a:lnTo>
                <a:lnTo>
                  <a:pt x="4984644" y="155638"/>
                </a:lnTo>
                <a:lnTo>
                  <a:pt x="4985095" y="154586"/>
                </a:lnTo>
                <a:lnTo>
                  <a:pt x="4985207" y="152483"/>
                </a:lnTo>
                <a:lnTo>
                  <a:pt x="4979384" y="118569"/>
                </a:lnTo>
                <a:lnTo>
                  <a:pt x="5003835" y="94908"/>
                </a:lnTo>
                <a:lnTo>
                  <a:pt x="5005150" y="93593"/>
                </a:lnTo>
                <a:lnTo>
                  <a:pt x="5005675" y="91752"/>
                </a:lnTo>
                <a:lnTo>
                  <a:pt x="5004624" y="88598"/>
                </a:lnTo>
                <a:lnTo>
                  <a:pt x="5003046" y="87283"/>
                </a:lnTo>
                <a:lnTo>
                  <a:pt x="5001469" y="87020"/>
                </a:lnTo>
                <a:lnTo>
                  <a:pt x="4967817" y="82025"/>
                </a:lnTo>
                <a:lnTo>
                  <a:pt x="4952832" y="51528"/>
                </a:lnTo>
                <a:lnTo>
                  <a:pt x="4951254" y="48373"/>
                </a:lnTo>
                <a:lnTo>
                  <a:pt x="5070350" y="48373"/>
                </a:lnTo>
                <a:lnTo>
                  <a:pt x="5070350" y="157478"/>
                </a:lnTo>
                <a:close/>
              </a:path>
              <a:path w="5070475" h="208279">
                <a:moveTo>
                  <a:pt x="198754" y="154586"/>
                </a:moveTo>
                <a:lnTo>
                  <a:pt x="154586" y="154586"/>
                </a:lnTo>
                <a:lnTo>
                  <a:pt x="156689" y="152483"/>
                </a:lnTo>
                <a:lnTo>
                  <a:pt x="156689" y="53631"/>
                </a:lnTo>
                <a:lnTo>
                  <a:pt x="154586" y="51528"/>
                </a:lnTo>
                <a:lnTo>
                  <a:pt x="198491" y="51528"/>
                </a:lnTo>
                <a:lnTo>
                  <a:pt x="196388" y="53631"/>
                </a:lnTo>
                <a:lnTo>
                  <a:pt x="196388" y="149854"/>
                </a:lnTo>
                <a:lnTo>
                  <a:pt x="196650" y="152483"/>
                </a:lnTo>
                <a:lnTo>
                  <a:pt x="198754" y="154586"/>
                </a:lnTo>
                <a:close/>
              </a:path>
              <a:path w="5070475" h="208279">
                <a:moveTo>
                  <a:pt x="341510" y="154586"/>
                </a:moveTo>
                <a:lnTo>
                  <a:pt x="297342" y="154586"/>
                </a:lnTo>
                <a:lnTo>
                  <a:pt x="299446" y="152483"/>
                </a:lnTo>
                <a:lnTo>
                  <a:pt x="299446" y="53631"/>
                </a:lnTo>
                <a:lnTo>
                  <a:pt x="297342" y="51528"/>
                </a:lnTo>
                <a:lnTo>
                  <a:pt x="341510" y="51528"/>
                </a:lnTo>
                <a:lnTo>
                  <a:pt x="339407" y="53631"/>
                </a:lnTo>
                <a:lnTo>
                  <a:pt x="339407" y="152483"/>
                </a:lnTo>
                <a:lnTo>
                  <a:pt x="341510" y="154586"/>
                </a:lnTo>
                <a:close/>
              </a:path>
              <a:path w="5070475" h="208279">
                <a:moveTo>
                  <a:pt x="4911294" y="154586"/>
                </a:moveTo>
                <a:lnTo>
                  <a:pt x="440362" y="154586"/>
                </a:lnTo>
                <a:lnTo>
                  <a:pt x="442465" y="152483"/>
                </a:lnTo>
                <a:lnTo>
                  <a:pt x="442465" y="53631"/>
                </a:lnTo>
                <a:lnTo>
                  <a:pt x="440362" y="51528"/>
                </a:lnTo>
                <a:lnTo>
                  <a:pt x="4944419" y="51528"/>
                </a:lnTo>
                <a:lnTo>
                  <a:pt x="4929433" y="82025"/>
                </a:lnTo>
                <a:lnTo>
                  <a:pt x="4893942" y="87283"/>
                </a:lnTo>
                <a:lnTo>
                  <a:pt x="4892627" y="88598"/>
                </a:lnTo>
                <a:lnTo>
                  <a:pt x="4891576" y="91752"/>
                </a:lnTo>
                <a:lnTo>
                  <a:pt x="4892101" y="93593"/>
                </a:lnTo>
                <a:lnTo>
                  <a:pt x="4917078" y="118569"/>
                </a:lnTo>
                <a:lnTo>
                  <a:pt x="4911255" y="152483"/>
                </a:lnTo>
                <a:lnTo>
                  <a:pt x="4911031" y="154060"/>
                </a:lnTo>
                <a:lnTo>
                  <a:pt x="4911294" y="154586"/>
                </a:lnTo>
                <a:close/>
              </a:path>
              <a:path w="5070475" h="208279">
                <a:moveTo>
                  <a:pt x="5070350" y="157741"/>
                </a:moveTo>
                <a:lnTo>
                  <a:pt x="4916551" y="157741"/>
                </a:lnTo>
                <a:lnTo>
                  <a:pt x="4918128" y="156952"/>
                </a:lnTo>
                <a:lnTo>
                  <a:pt x="4948363" y="141178"/>
                </a:lnTo>
                <a:lnTo>
                  <a:pt x="4978596" y="156952"/>
                </a:lnTo>
                <a:lnTo>
                  <a:pt x="4979384" y="157215"/>
                </a:lnTo>
                <a:lnTo>
                  <a:pt x="4979911" y="157478"/>
                </a:lnTo>
                <a:lnTo>
                  <a:pt x="5070350" y="157478"/>
                </a:lnTo>
                <a:lnTo>
                  <a:pt x="5070350" y="15774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4993" y="5976533"/>
            <a:ext cx="50703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0846" y="5820105"/>
            <a:ext cx="84391" cy="8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8090" y="5820105"/>
            <a:ext cx="84392" cy="84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20766" y="5822998"/>
            <a:ext cx="84916" cy="80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3865" y="5820105"/>
            <a:ext cx="84391" cy="84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2284" y="1224807"/>
            <a:ext cx="4098340" cy="3766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2283" y="892545"/>
            <a:ext cx="4097654" cy="151765"/>
          </a:xfrm>
          <a:custGeom>
            <a:avLst/>
            <a:gdLst/>
            <a:ahLst/>
            <a:cxnLst/>
            <a:rect l="l" t="t" r="r" b="b"/>
            <a:pathLst>
              <a:path w="4097654" h="151765">
                <a:moveTo>
                  <a:pt x="0" y="0"/>
                </a:moveTo>
                <a:lnTo>
                  <a:pt x="4097518" y="0"/>
                </a:lnTo>
                <a:lnTo>
                  <a:pt x="4097518" y="151145"/>
                </a:lnTo>
                <a:lnTo>
                  <a:pt x="0" y="151145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2283" y="1043690"/>
            <a:ext cx="4098290" cy="182245"/>
          </a:xfrm>
          <a:custGeom>
            <a:avLst/>
            <a:gdLst/>
            <a:ahLst/>
            <a:cxnLst/>
            <a:rect l="l" t="t" r="r" b="b"/>
            <a:pathLst>
              <a:path w="4098290" h="182244">
                <a:moveTo>
                  <a:pt x="0" y="0"/>
                </a:moveTo>
                <a:lnTo>
                  <a:pt x="4097930" y="0"/>
                </a:lnTo>
                <a:lnTo>
                  <a:pt x="4097930" y="181628"/>
                </a:lnTo>
                <a:lnTo>
                  <a:pt x="0" y="181628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46731" y="1224807"/>
            <a:ext cx="154305" cy="724535"/>
          </a:xfrm>
          <a:custGeom>
            <a:avLst/>
            <a:gdLst/>
            <a:ahLst/>
            <a:cxnLst/>
            <a:rect l="l" t="t" r="r" b="b"/>
            <a:pathLst>
              <a:path w="154304" h="724535">
                <a:moveTo>
                  <a:pt x="0" y="724204"/>
                </a:moveTo>
                <a:lnTo>
                  <a:pt x="153893" y="724204"/>
                </a:lnTo>
                <a:lnTo>
                  <a:pt x="153893" y="0"/>
                </a:lnTo>
                <a:lnTo>
                  <a:pt x="0" y="0"/>
                </a:lnTo>
                <a:lnTo>
                  <a:pt x="0" y="724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6731" y="3399067"/>
            <a:ext cx="154305" cy="1592580"/>
          </a:xfrm>
          <a:custGeom>
            <a:avLst/>
            <a:gdLst/>
            <a:ahLst/>
            <a:cxnLst/>
            <a:rect l="l" t="t" r="r" b="b"/>
            <a:pathLst>
              <a:path w="154304" h="1592579">
                <a:moveTo>
                  <a:pt x="0" y="1592427"/>
                </a:moveTo>
                <a:lnTo>
                  <a:pt x="153893" y="1592427"/>
                </a:lnTo>
                <a:lnTo>
                  <a:pt x="153893" y="0"/>
                </a:lnTo>
                <a:lnTo>
                  <a:pt x="0" y="0"/>
                </a:lnTo>
                <a:lnTo>
                  <a:pt x="0" y="1592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74372" y="968866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09" h="181609">
                <a:moveTo>
                  <a:pt x="181050" y="181051"/>
                </a:moveTo>
                <a:lnTo>
                  <a:pt x="0" y="181051"/>
                </a:lnTo>
                <a:lnTo>
                  <a:pt x="0" y="0"/>
                </a:lnTo>
                <a:lnTo>
                  <a:pt x="181050" y="0"/>
                </a:lnTo>
                <a:lnTo>
                  <a:pt x="181050" y="181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10120" y="968866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09" h="181609">
                <a:moveTo>
                  <a:pt x="181050" y="181051"/>
                </a:moveTo>
                <a:lnTo>
                  <a:pt x="0" y="181051"/>
                </a:lnTo>
                <a:lnTo>
                  <a:pt x="0" y="0"/>
                </a:lnTo>
                <a:lnTo>
                  <a:pt x="181050" y="0"/>
                </a:lnTo>
                <a:lnTo>
                  <a:pt x="181050" y="181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41834" y="968866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09" h="181609">
                <a:moveTo>
                  <a:pt x="181050" y="181051"/>
                </a:moveTo>
                <a:lnTo>
                  <a:pt x="0" y="181051"/>
                </a:lnTo>
                <a:lnTo>
                  <a:pt x="0" y="0"/>
                </a:lnTo>
                <a:lnTo>
                  <a:pt x="181050" y="0"/>
                </a:lnTo>
                <a:lnTo>
                  <a:pt x="181050" y="181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46731" y="1949012"/>
            <a:ext cx="154305" cy="1450340"/>
          </a:xfrm>
          <a:custGeom>
            <a:avLst/>
            <a:gdLst/>
            <a:ahLst/>
            <a:cxnLst/>
            <a:rect l="l" t="t" r="r" b="b"/>
            <a:pathLst>
              <a:path w="154304" h="1450339">
                <a:moveTo>
                  <a:pt x="0" y="0"/>
                </a:moveTo>
                <a:lnTo>
                  <a:pt x="153893" y="0"/>
                </a:lnTo>
                <a:lnTo>
                  <a:pt x="153893" y="1450055"/>
                </a:lnTo>
                <a:lnTo>
                  <a:pt x="0" y="1450055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4053" y="884924"/>
            <a:ext cx="4114165" cy="4114800"/>
          </a:xfrm>
          <a:custGeom>
            <a:avLst/>
            <a:gdLst/>
            <a:ahLst/>
            <a:cxnLst/>
            <a:rect l="l" t="t" r="r" b="b"/>
            <a:pathLst>
              <a:path w="4114165" h="4114800">
                <a:moveTo>
                  <a:pt x="4110686" y="4114799"/>
                </a:moveTo>
                <a:lnTo>
                  <a:pt x="4114" y="4114799"/>
                </a:lnTo>
                <a:lnTo>
                  <a:pt x="0" y="4111508"/>
                </a:lnTo>
                <a:lnTo>
                  <a:pt x="0" y="4114"/>
                </a:lnTo>
                <a:lnTo>
                  <a:pt x="4115" y="0"/>
                </a:lnTo>
                <a:lnTo>
                  <a:pt x="4109039" y="0"/>
                </a:lnTo>
                <a:lnTo>
                  <a:pt x="4111508" y="822"/>
                </a:lnTo>
                <a:lnTo>
                  <a:pt x="4112331" y="3291"/>
                </a:lnTo>
                <a:lnTo>
                  <a:pt x="4113976" y="4937"/>
                </a:lnTo>
                <a:lnTo>
                  <a:pt x="4113976" y="17282"/>
                </a:lnTo>
                <a:lnTo>
                  <a:pt x="17282" y="17282"/>
                </a:lnTo>
                <a:lnTo>
                  <a:pt x="17282" y="331652"/>
                </a:lnTo>
                <a:lnTo>
                  <a:pt x="4113976" y="331652"/>
                </a:lnTo>
                <a:lnTo>
                  <a:pt x="4113976" y="348112"/>
                </a:lnTo>
                <a:lnTo>
                  <a:pt x="17282" y="348112"/>
                </a:lnTo>
                <a:lnTo>
                  <a:pt x="17282" y="4097517"/>
                </a:lnTo>
                <a:lnTo>
                  <a:pt x="4113976" y="4097517"/>
                </a:lnTo>
                <a:lnTo>
                  <a:pt x="4113976" y="4110686"/>
                </a:lnTo>
                <a:lnTo>
                  <a:pt x="4110686" y="4114799"/>
                </a:lnTo>
                <a:close/>
              </a:path>
              <a:path w="4114165" h="4114800">
                <a:moveTo>
                  <a:pt x="4113976" y="331652"/>
                </a:moveTo>
                <a:lnTo>
                  <a:pt x="4098340" y="331652"/>
                </a:lnTo>
                <a:lnTo>
                  <a:pt x="4098340" y="17282"/>
                </a:lnTo>
                <a:lnTo>
                  <a:pt x="4113976" y="17282"/>
                </a:lnTo>
                <a:lnTo>
                  <a:pt x="4113976" y="331652"/>
                </a:lnTo>
                <a:close/>
              </a:path>
              <a:path w="4114165" h="4114800">
                <a:moveTo>
                  <a:pt x="3280318" y="273222"/>
                </a:moveTo>
                <a:lnTo>
                  <a:pt x="3276203" y="273222"/>
                </a:lnTo>
                <a:lnTo>
                  <a:pt x="3272089" y="269930"/>
                </a:lnTo>
                <a:lnTo>
                  <a:pt x="3272089" y="79827"/>
                </a:lnTo>
                <a:lnTo>
                  <a:pt x="3275380" y="75712"/>
                </a:lnTo>
                <a:lnTo>
                  <a:pt x="3464661" y="75712"/>
                </a:lnTo>
                <a:lnTo>
                  <a:pt x="3467130" y="76535"/>
                </a:lnTo>
                <a:lnTo>
                  <a:pt x="3467953" y="78181"/>
                </a:lnTo>
                <a:lnTo>
                  <a:pt x="3469599" y="79827"/>
                </a:lnTo>
                <a:lnTo>
                  <a:pt x="3469599" y="92171"/>
                </a:lnTo>
                <a:lnTo>
                  <a:pt x="3289371" y="92171"/>
                </a:lnTo>
                <a:lnTo>
                  <a:pt x="3289371" y="255940"/>
                </a:lnTo>
                <a:lnTo>
                  <a:pt x="3469599" y="255940"/>
                </a:lnTo>
                <a:lnTo>
                  <a:pt x="3469599" y="268284"/>
                </a:lnTo>
                <a:lnTo>
                  <a:pt x="3466307" y="272399"/>
                </a:lnTo>
                <a:lnTo>
                  <a:pt x="3280318" y="272399"/>
                </a:lnTo>
                <a:lnTo>
                  <a:pt x="3280318" y="273222"/>
                </a:lnTo>
                <a:close/>
              </a:path>
              <a:path w="4114165" h="4114800">
                <a:moveTo>
                  <a:pt x="3548603" y="273222"/>
                </a:moveTo>
                <a:lnTo>
                  <a:pt x="3544488" y="273222"/>
                </a:lnTo>
                <a:lnTo>
                  <a:pt x="3540374" y="269930"/>
                </a:lnTo>
                <a:lnTo>
                  <a:pt x="3540374" y="79827"/>
                </a:lnTo>
                <a:lnTo>
                  <a:pt x="3543665" y="75712"/>
                </a:lnTo>
                <a:lnTo>
                  <a:pt x="3732946" y="75712"/>
                </a:lnTo>
                <a:lnTo>
                  <a:pt x="3735415" y="76535"/>
                </a:lnTo>
                <a:lnTo>
                  <a:pt x="3736238" y="78181"/>
                </a:lnTo>
                <a:lnTo>
                  <a:pt x="3737884" y="79827"/>
                </a:lnTo>
                <a:lnTo>
                  <a:pt x="3737884" y="92171"/>
                </a:lnTo>
                <a:lnTo>
                  <a:pt x="3556833" y="92171"/>
                </a:lnTo>
                <a:lnTo>
                  <a:pt x="3556833" y="255940"/>
                </a:lnTo>
                <a:lnTo>
                  <a:pt x="3737884" y="255940"/>
                </a:lnTo>
                <a:lnTo>
                  <a:pt x="3737884" y="268284"/>
                </a:lnTo>
                <a:lnTo>
                  <a:pt x="3734592" y="272399"/>
                </a:lnTo>
                <a:lnTo>
                  <a:pt x="3548603" y="272399"/>
                </a:lnTo>
                <a:lnTo>
                  <a:pt x="3548603" y="273222"/>
                </a:lnTo>
                <a:close/>
              </a:path>
              <a:path w="4114165" h="4114800">
                <a:moveTo>
                  <a:pt x="4002054" y="273222"/>
                </a:moveTo>
                <a:lnTo>
                  <a:pt x="3811950" y="273222"/>
                </a:lnTo>
                <a:lnTo>
                  <a:pt x="3807836" y="269930"/>
                </a:lnTo>
                <a:lnTo>
                  <a:pt x="3807836" y="79004"/>
                </a:lnTo>
                <a:lnTo>
                  <a:pt x="3811950" y="75712"/>
                </a:lnTo>
                <a:lnTo>
                  <a:pt x="4001231" y="75712"/>
                </a:lnTo>
                <a:lnTo>
                  <a:pt x="4005346" y="79004"/>
                </a:lnTo>
                <a:lnTo>
                  <a:pt x="4005346" y="92171"/>
                </a:lnTo>
                <a:lnTo>
                  <a:pt x="3825118" y="92171"/>
                </a:lnTo>
                <a:lnTo>
                  <a:pt x="3825118" y="255940"/>
                </a:lnTo>
                <a:lnTo>
                  <a:pt x="4005346" y="255940"/>
                </a:lnTo>
                <a:lnTo>
                  <a:pt x="4005346" y="269107"/>
                </a:lnTo>
                <a:lnTo>
                  <a:pt x="4002054" y="273222"/>
                </a:lnTo>
                <a:close/>
              </a:path>
              <a:path w="4114165" h="4114800">
                <a:moveTo>
                  <a:pt x="3469599" y="255940"/>
                </a:moveTo>
                <a:lnTo>
                  <a:pt x="3453140" y="255940"/>
                </a:lnTo>
                <a:lnTo>
                  <a:pt x="3453140" y="92171"/>
                </a:lnTo>
                <a:lnTo>
                  <a:pt x="3469599" y="92171"/>
                </a:lnTo>
                <a:lnTo>
                  <a:pt x="3469599" y="255940"/>
                </a:lnTo>
                <a:close/>
              </a:path>
              <a:path w="4114165" h="4114800">
                <a:moveTo>
                  <a:pt x="3737884" y="255940"/>
                </a:moveTo>
                <a:lnTo>
                  <a:pt x="3720602" y="255940"/>
                </a:lnTo>
                <a:lnTo>
                  <a:pt x="3720602" y="92171"/>
                </a:lnTo>
                <a:lnTo>
                  <a:pt x="3737884" y="92171"/>
                </a:lnTo>
                <a:lnTo>
                  <a:pt x="3737884" y="255940"/>
                </a:lnTo>
                <a:close/>
              </a:path>
              <a:path w="4114165" h="4114800">
                <a:moveTo>
                  <a:pt x="4005346" y="255940"/>
                </a:moveTo>
                <a:lnTo>
                  <a:pt x="3988887" y="255940"/>
                </a:lnTo>
                <a:lnTo>
                  <a:pt x="3988887" y="92171"/>
                </a:lnTo>
                <a:lnTo>
                  <a:pt x="4005346" y="92171"/>
                </a:lnTo>
                <a:lnTo>
                  <a:pt x="4005346" y="255940"/>
                </a:lnTo>
                <a:close/>
              </a:path>
              <a:path w="4114165" h="4114800">
                <a:moveTo>
                  <a:pt x="3693444" y="227959"/>
                </a:moveTo>
                <a:lnTo>
                  <a:pt x="3584813" y="227959"/>
                </a:lnTo>
                <a:lnTo>
                  <a:pt x="3580699" y="223845"/>
                </a:lnTo>
                <a:lnTo>
                  <a:pt x="3580699" y="125089"/>
                </a:lnTo>
                <a:lnTo>
                  <a:pt x="3583991" y="120975"/>
                </a:lnTo>
                <a:lnTo>
                  <a:pt x="3692621" y="120975"/>
                </a:lnTo>
                <a:lnTo>
                  <a:pt x="3696736" y="124266"/>
                </a:lnTo>
                <a:lnTo>
                  <a:pt x="3696736" y="158831"/>
                </a:lnTo>
                <a:lnTo>
                  <a:pt x="3597158" y="158831"/>
                </a:lnTo>
                <a:lnTo>
                  <a:pt x="3597158" y="210677"/>
                </a:lnTo>
                <a:lnTo>
                  <a:pt x="3696736" y="210677"/>
                </a:lnTo>
                <a:lnTo>
                  <a:pt x="3696736" y="223845"/>
                </a:lnTo>
                <a:lnTo>
                  <a:pt x="3693444" y="227959"/>
                </a:lnTo>
                <a:close/>
              </a:path>
              <a:path w="4114165" h="4114800">
                <a:moveTo>
                  <a:pt x="3864620" y="228782"/>
                </a:moveTo>
                <a:lnTo>
                  <a:pt x="3859682" y="228782"/>
                </a:lnTo>
                <a:lnTo>
                  <a:pt x="3857213" y="227959"/>
                </a:lnTo>
                <a:lnTo>
                  <a:pt x="3855567" y="227137"/>
                </a:lnTo>
                <a:lnTo>
                  <a:pt x="3852275" y="223845"/>
                </a:lnTo>
                <a:lnTo>
                  <a:pt x="3852275" y="218084"/>
                </a:lnTo>
                <a:lnTo>
                  <a:pt x="3854744" y="214792"/>
                </a:lnTo>
                <a:lnTo>
                  <a:pt x="3894246" y="175290"/>
                </a:lnTo>
                <a:lnTo>
                  <a:pt x="3851453" y="132496"/>
                </a:lnTo>
                <a:lnTo>
                  <a:pt x="3851453" y="126735"/>
                </a:lnTo>
                <a:lnTo>
                  <a:pt x="3856390" y="121798"/>
                </a:lnTo>
                <a:lnTo>
                  <a:pt x="3858036" y="120975"/>
                </a:lnTo>
                <a:lnTo>
                  <a:pt x="3862975" y="120975"/>
                </a:lnTo>
                <a:lnTo>
                  <a:pt x="3865443" y="121798"/>
                </a:lnTo>
                <a:lnTo>
                  <a:pt x="3866266" y="123444"/>
                </a:lnTo>
                <a:lnTo>
                  <a:pt x="3905768" y="162946"/>
                </a:lnTo>
                <a:lnTo>
                  <a:pt x="3929634" y="162946"/>
                </a:lnTo>
                <a:lnTo>
                  <a:pt x="3918112" y="174467"/>
                </a:lnTo>
                <a:lnTo>
                  <a:pt x="3930457" y="186811"/>
                </a:lnTo>
                <a:lnTo>
                  <a:pt x="3906591" y="186811"/>
                </a:lnTo>
                <a:lnTo>
                  <a:pt x="3864620" y="228782"/>
                </a:lnTo>
                <a:close/>
              </a:path>
              <a:path w="4114165" h="4114800">
                <a:moveTo>
                  <a:pt x="3929634" y="162946"/>
                </a:moveTo>
                <a:lnTo>
                  <a:pt x="3905768" y="162946"/>
                </a:lnTo>
                <a:lnTo>
                  <a:pt x="3946916" y="121798"/>
                </a:lnTo>
                <a:lnTo>
                  <a:pt x="3948562" y="120975"/>
                </a:lnTo>
                <a:lnTo>
                  <a:pt x="3953499" y="120975"/>
                </a:lnTo>
                <a:lnTo>
                  <a:pt x="3955968" y="121798"/>
                </a:lnTo>
                <a:lnTo>
                  <a:pt x="3956791" y="123444"/>
                </a:lnTo>
                <a:lnTo>
                  <a:pt x="3958437" y="125089"/>
                </a:lnTo>
                <a:lnTo>
                  <a:pt x="3959260" y="127558"/>
                </a:lnTo>
                <a:lnTo>
                  <a:pt x="3959260" y="133319"/>
                </a:lnTo>
                <a:lnTo>
                  <a:pt x="3958437" y="134965"/>
                </a:lnTo>
                <a:lnTo>
                  <a:pt x="3956791" y="135788"/>
                </a:lnTo>
                <a:lnTo>
                  <a:pt x="3929634" y="162946"/>
                </a:lnTo>
                <a:close/>
              </a:path>
              <a:path w="4114165" h="4114800">
                <a:moveTo>
                  <a:pt x="3696736" y="210677"/>
                </a:moveTo>
                <a:lnTo>
                  <a:pt x="3680277" y="210677"/>
                </a:lnTo>
                <a:lnTo>
                  <a:pt x="3680277" y="158831"/>
                </a:lnTo>
                <a:lnTo>
                  <a:pt x="3696736" y="158831"/>
                </a:lnTo>
                <a:lnTo>
                  <a:pt x="3696736" y="210677"/>
                </a:lnTo>
                <a:close/>
              </a:path>
              <a:path w="4114165" h="4114800">
                <a:moveTo>
                  <a:pt x="3955968" y="227959"/>
                </a:moveTo>
                <a:lnTo>
                  <a:pt x="3950208" y="227959"/>
                </a:lnTo>
                <a:lnTo>
                  <a:pt x="3947739" y="227137"/>
                </a:lnTo>
                <a:lnTo>
                  <a:pt x="3946093" y="226314"/>
                </a:lnTo>
                <a:lnTo>
                  <a:pt x="3906591" y="186811"/>
                </a:lnTo>
                <a:lnTo>
                  <a:pt x="3930457" y="186811"/>
                </a:lnTo>
                <a:lnTo>
                  <a:pt x="3960906" y="217261"/>
                </a:lnTo>
                <a:lnTo>
                  <a:pt x="3960906" y="223022"/>
                </a:lnTo>
                <a:lnTo>
                  <a:pt x="3955968" y="227959"/>
                </a:lnTo>
                <a:close/>
              </a:path>
              <a:path w="4114165" h="4114800">
                <a:moveTo>
                  <a:pt x="3430920" y="227959"/>
                </a:moveTo>
                <a:lnTo>
                  <a:pt x="3310768" y="227959"/>
                </a:lnTo>
                <a:lnTo>
                  <a:pt x="3307476" y="223845"/>
                </a:lnTo>
                <a:lnTo>
                  <a:pt x="3307476" y="214792"/>
                </a:lnTo>
                <a:lnTo>
                  <a:pt x="3311591" y="211500"/>
                </a:lnTo>
                <a:lnTo>
                  <a:pt x="3431743" y="211500"/>
                </a:lnTo>
                <a:lnTo>
                  <a:pt x="3435035" y="215615"/>
                </a:lnTo>
                <a:lnTo>
                  <a:pt x="3435035" y="224668"/>
                </a:lnTo>
                <a:lnTo>
                  <a:pt x="3430920" y="227959"/>
                </a:lnTo>
                <a:close/>
              </a:path>
              <a:path w="4114165" h="4114800">
                <a:moveTo>
                  <a:pt x="3960906" y="4097517"/>
                </a:moveTo>
                <a:lnTo>
                  <a:pt x="3943624" y="4097517"/>
                </a:lnTo>
                <a:lnTo>
                  <a:pt x="3943624" y="348112"/>
                </a:lnTo>
                <a:lnTo>
                  <a:pt x="3960906" y="348112"/>
                </a:lnTo>
                <a:lnTo>
                  <a:pt x="3960906" y="1055857"/>
                </a:lnTo>
                <a:lnTo>
                  <a:pt x="4113976" y="1055857"/>
                </a:lnTo>
                <a:lnTo>
                  <a:pt x="4113976" y="1073139"/>
                </a:lnTo>
                <a:lnTo>
                  <a:pt x="3960906" y="1073139"/>
                </a:lnTo>
                <a:lnTo>
                  <a:pt x="3960906" y="2505090"/>
                </a:lnTo>
                <a:lnTo>
                  <a:pt x="4113976" y="2505090"/>
                </a:lnTo>
                <a:lnTo>
                  <a:pt x="4113976" y="2522372"/>
                </a:lnTo>
                <a:lnTo>
                  <a:pt x="3960906" y="2522372"/>
                </a:lnTo>
                <a:lnTo>
                  <a:pt x="3960906" y="4097517"/>
                </a:lnTo>
                <a:close/>
              </a:path>
              <a:path w="4114165" h="4114800">
                <a:moveTo>
                  <a:pt x="4113976" y="1055857"/>
                </a:moveTo>
                <a:lnTo>
                  <a:pt x="4097518" y="1055857"/>
                </a:lnTo>
                <a:lnTo>
                  <a:pt x="4097518" y="348112"/>
                </a:lnTo>
                <a:lnTo>
                  <a:pt x="4113976" y="348112"/>
                </a:lnTo>
                <a:lnTo>
                  <a:pt x="4113976" y="1055857"/>
                </a:lnTo>
                <a:close/>
              </a:path>
              <a:path w="4114165" h="4114800">
                <a:moveTo>
                  <a:pt x="4113976" y="2505090"/>
                </a:moveTo>
                <a:lnTo>
                  <a:pt x="4097518" y="2505090"/>
                </a:lnTo>
                <a:lnTo>
                  <a:pt x="4097518" y="1073139"/>
                </a:lnTo>
                <a:lnTo>
                  <a:pt x="4113976" y="1073139"/>
                </a:lnTo>
                <a:lnTo>
                  <a:pt x="4113976" y="2505090"/>
                </a:lnTo>
                <a:close/>
              </a:path>
              <a:path w="4114165" h="4114800">
                <a:moveTo>
                  <a:pt x="4113976" y="4097517"/>
                </a:moveTo>
                <a:lnTo>
                  <a:pt x="4097518" y="4097517"/>
                </a:lnTo>
                <a:lnTo>
                  <a:pt x="4097518" y="2522372"/>
                </a:lnTo>
                <a:lnTo>
                  <a:pt x="4113976" y="2522372"/>
                </a:lnTo>
                <a:lnTo>
                  <a:pt x="4113976" y="409751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0726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59396" y="894800"/>
            <a:ext cx="4095048" cy="4095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59396" y="4371806"/>
            <a:ext cx="4095115" cy="618490"/>
          </a:xfrm>
          <a:custGeom>
            <a:avLst/>
            <a:gdLst/>
            <a:ahLst/>
            <a:cxnLst/>
            <a:rect l="l" t="t" r="r" b="b"/>
            <a:pathLst>
              <a:path w="4095115" h="618489">
                <a:moveTo>
                  <a:pt x="4095049" y="618043"/>
                </a:moveTo>
                <a:lnTo>
                  <a:pt x="0" y="618043"/>
                </a:lnTo>
                <a:lnTo>
                  <a:pt x="0" y="0"/>
                </a:lnTo>
                <a:lnTo>
                  <a:pt x="4095049" y="0"/>
                </a:lnTo>
                <a:lnTo>
                  <a:pt x="4095049" y="618043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59396" y="894800"/>
            <a:ext cx="4095115" cy="411480"/>
          </a:xfrm>
          <a:custGeom>
            <a:avLst/>
            <a:gdLst/>
            <a:ahLst/>
            <a:cxnLst/>
            <a:rect l="l" t="t" r="r" b="b"/>
            <a:pathLst>
              <a:path w="4095115" h="411480">
                <a:moveTo>
                  <a:pt x="4095049" y="411480"/>
                </a:moveTo>
                <a:lnTo>
                  <a:pt x="0" y="411480"/>
                </a:lnTo>
                <a:lnTo>
                  <a:pt x="0" y="0"/>
                </a:lnTo>
                <a:lnTo>
                  <a:pt x="4095049" y="0"/>
                </a:lnTo>
                <a:lnTo>
                  <a:pt x="4095049" y="411480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39858" y="4509240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69" h="344170">
                <a:moveTo>
                  <a:pt x="171999" y="343997"/>
                </a:moveTo>
                <a:lnTo>
                  <a:pt x="126111" y="337828"/>
                </a:lnTo>
                <a:lnTo>
                  <a:pt x="84978" y="320436"/>
                </a:lnTo>
                <a:lnTo>
                  <a:pt x="50200" y="293488"/>
                </a:lnTo>
                <a:lnTo>
                  <a:pt x="23378" y="258653"/>
                </a:lnTo>
                <a:lnTo>
                  <a:pt x="6111" y="217600"/>
                </a:lnTo>
                <a:lnTo>
                  <a:pt x="0" y="171998"/>
                </a:lnTo>
                <a:lnTo>
                  <a:pt x="6168" y="126111"/>
                </a:lnTo>
                <a:lnTo>
                  <a:pt x="23560" y="84978"/>
                </a:lnTo>
                <a:lnTo>
                  <a:pt x="50509" y="50200"/>
                </a:lnTo>
                <a:lnTo>
                  <a:pt x="85344" y="23378"/>
                </a:lnTo>
                <a:lnTo>
                  <a:pt x="126397" y="6111"/>
                </a:lnTo>
                <a:lnTo>
                  <a:pt x="171999" y="0"/>
                </a:lnTo>
                <a:lnTo>
                  <a:pt x="217886" y="5825"/>
                </a:lnTo>
                <a:lnTo>
                  <a:pt x="259019" y="23012"/>
                </a:lnTo>
                <a:lnTo>
                  <a:pt x="293796" y="49892"/>
                </a:lnTo>
                <a:lnTo>
                  <a:pt x="320618" y="84795"/>
                </a:lnTo>
                <a:lnTo>
                  <a:pt x="337885" y="126054"/>
                </a:lnTo>
                <a:lnTo>
                  <a:pt x="343996" y="171998"/>
                </a:lnTo>
                <a:lnTo>
                  <a:pt x="337828" y="217886"/>
                </a:lnTo>
                <a:lnTo>
                  <a:pt x="320436" y="259019"/>
                </a:lnTo>
                <a:lnTo>
                  <a:pt x="293488" y="293796"/>
                </a:lnTo>
                <a:lnTo>
                  <a:pt x="258653" y="320619"/>
                </a:lnTo>
                <a:lnTo>
                  <a:pt x="217600" y="337885"/>
                </a:lnTo>
                <a:lnTo>
                  <a:pt x="171999" y="343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49519" y="88492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0685" y="4114799"/>
                </a:moveTo>
                <a:lnTo>
                  <a:pt x="4114" y="4114799"/>
                </a:lnTo>
                <a:lnTo>
                  <a:pt x="0" y="4110685"/>
                </a:lnTo>
                <a:lnTo>
                  <a:pt x="0" y="4114"/>
                </a:lnTo>
                <a:lnTo>
                  <a:pt x="4114" y="0"/>
                </a:lnTo>
                <a:lnTo>
                  <a:pt x="4110684" y="0"/>
                </a:lnTo>
                <a:lnTo>
                  <a:pt x="4114799" y="4114"/>
                </a:lnTo>
                <a:lnTo>
                  <a:pt x="4114799" y="19751"/>
                </a:lnTo>
                <a:lnTo>
                  <a:pt x="19750" y="19751"/>
                </a:lnTo>
                <a:lnTo>
                  <a:pt x="19750" y="411480"/>
                </a:lnTo>
                <a:lnTo>
                  <a:pt x="4114799" y="411480"/>
                </a:lnTo>
                <a:lnTo>
                  <a:pt x="4114799" y="431231"/>
                </a:lnTo>
                <a:lnTo>
                  <a:pt x="19750" y="431231"/>
                </a:lnTo>
                <a:lnTo>
                  <a:pt x="19750" y="3477006"/>
                </a:lnTo>
                <a:lnTo>
                  <a:pt x="4114799" y="3477006"/>
                </a:lnTo>
                <a:lnTo>
                  <a:pt x="4114799" y="3496757"/>
                </a:lnTo>
                <a:lnTo>
                  <a:pt x="19750" y="3496757"/>
                </a:lnTo>
                <a:lnTo>
                  <a:pt x="19750" y="4095048"/>
                </a:lnTo>
                <a:lnTo>
                  <a:pt x="4114799" y="4095048"/>
                </a:lnTo>
                <a:lnTo>
                  <a:pt x="4114799" y="4110685"/>
                </a:lnTo>
                <a:lnTo>
                  <a:pt x="4110685" y="4114799"/>
                </a:lnTo>
                <a:close/>
              </a:path>
              <a:path w="4114800" h="4114800">
                <a:moveTo>
                  <a:pt x="4114799" y="411480"/>
                </a:moveTo>
                <a:lnTo>
                  <a:pt x="4095871" y="411480"/>
                </a:lnTo>
                <a:lnTo>
                  <a:pt x="4095871" y="19751"/>
                </a:lnTo>
                <a:lnTo>
                  <a:pt x="4114799" y="19751"/>
                </a:lnTo>
                <a:lnTo>
                  <a:pt x="4114799" y="411480"/>
                </a:lnTo>
                <a:close/>
              </a:path>
              <a:path w="4114800" h="4114800">
                <a:moveTo>
                  <a:pt x="3802074" y="311078"/>
                </a:moveTo>
                <a:lnTo>
                  <a:pt x="3797136" y="311078"/>
                </a:lnTo>
                <a:lnTo>
                  <a:pt x="3794669" y="310255"/>
                </a:lnTo>
                <a:lnTo>
                  <a:pt x="3788907" y="304495"/>
                </a:lnTo>
                <a:lnTo>
                  <a:pt x="3788907" y="297911"/>
                </a:lnTo>
                <a:lnTo>
                  <a:pt x="3791375" y="294619"/>
                </a:lnTo>
                <a:lnTo>
                  <a:pt x="3870380" y="215615"/>
                </a:lnTo>
                <a:lnTo>
                  <a:pt x="3787260" y="132496"/>
                </a:lnTo>
                <a:lnTo>
                  <a:pt x="3787260" y="126735"/>
                </a:lnTo>
                <a:lnTo>
                  <a:pt x="3795490" y="118506"/>
                </a:lnTo>
                <a:lnTo>
                  <a:pt x="3801251" y="118506"/>
                </a:lnTo>
                <a:lnTo>
                  <a:pt x="3884370" y="201625"/>
                </a:lnTo>
                <a:lnTo>
                  <a:pt x="3912350" y="201625"/>
                </a:lnTo>
                <a:lnTo>
                  <a:pt x="3898360" y="215615"/>
                </a:lnTo>
                <a:lnTo>
                  <a:pt x="3912350" y="229605"/>
                </a:lnTo>
                <a:lnTo>
                  <a:pt x="3885193" y="229605"/>
                </a:lnTo>
                <a:lnTo>
                  <a:pt x="3804543" y="310255"/>
                </a:lnTo>
                <a:lnTo>
                  <a:pt x="3802074" y="311078"/>
                </a:lnTo>
                <a:close/>
              </a:path>
              <a:path w="4114800" h="4114800">
                <a:moveTo>
                  <a:pt x="3912350" y="201625"/>
                </a:moveTo>
                <a:lnTo>
                  <a:pt x="3884370" y="201625"/>
                </a:lnTo>
                <a:lnTo>
                  <a:pt x="3967489" y="118506"/>
                </a:lnTo>
                <a:lnTo>
                  <a:pt x="3973250" y="118506"/>
                </a:lnTo>
                <a:lnTo>
                  <a:pt x="3981479" y="126735"/>
                </a:lnTo>
                <a:lnTo>
                  <a:pt x="3981479" y="132496"/>
                </a:lnTo>
                <a:lnTo>
                  <a:pt x="3912350" y="201625"/>
                </a:lnTo>
                <a:close/>
              </a:path>
              <a:path w="4114800" h="4114800">
                <a:moveTo>
                  <a:pt x="3973250" y="311078"/>
                </a:moveTo>
                <a:lnTo>
                  <a:pt x="3968312" y="311078"/>
                </a:lnTo>
                <a:lnTo>
                  <a:pt x="3965843" y="310255"/>
                </a:lnTo>
                <a:lnTo>
                  <a:pt x="3885193" y="229605"/>
                </a:lnTo>
                <a:lnTo>
                  <a:pt x="3912350" y="229605"/>
                </a:lnTo>
                <a:lnTo>
                  <a:pt x="3981479" y="298734"/>
                </a:lnTo>
                <a:lnTo>
                  <a:pt x="3981479" y="304495"/>
                </a:lnTo>
                <a:lnTo>
                  <a:pt x="3975719" y="310255"/>
                </a:lnTo>
                <a:lnTo>
                  <a:pt x="3973250" y="311078"/>
                </a:lnTo>
                <a:close/>
              </a:path>
              <a:path w="4114800" h="4114800">
                <a:moveTo>
                  <a:pt x="3667932" y="311078"/>
                </a:moveTo>
                <a:lnTo>
                  <a:pt x="3500048" y="311078"/>
                </a:lnTo>
                <a:lnTo>
                  <a:pt x="3495933" y="306964"/>
                </a:lnTo>
                <a:lnTo>
                  <a:pt x="3495933" y="295442"/>
                </a:lnTo>
                <a:lnTo>
                  <a:pt x="3500048" y="291327"/>
                </a:lnTo>
                <a:lnTo>
                  <a:pt x="3667932" y="291327"/>
                </a:lnTo>
                <a:lnTo>
                  <a:pt x="3672048" y="295442"/>
                </a:lnTo>
                <a:lnTo>
                  <a:pt x="3672048" y="306964"/>
                </a:lnTo>
                <a:lnTo>
                  <a:pt x="3667932" y="311078"/>
                </a:lnTo>
                <a:close/>
              </a:path>
              <a:path w="4114800" h="4114800">
                <a:moveTo>
                  <a:pt x="4114799" y="3477006"/>
                </a:moveTo>
                <a:lnTo>
                  <a:pt x="4095871" y="3477006"/>
                </a:lnTo>
                <a:lnTo>
                  <a:pt x="4095871" y="431231"/>
                </a:lnTo>
                <a:lnTo>
                  <a:pt x="4114799" y="431231"/>
                </a:lnTo>
                <a:lnTo>
                  <a:pt x="4114799" y="3477006"/>
                </a:lnTo>
                <a:close/>
              </a:path>
              <a:path w="4114800" h="4114800">
                <a:moveTo>
                  <a:pt x="4114799" y="4095048"/>
                </a:moveTo>
                <a:lnTo>
                  <a:pt x="4095871" y="4095048"/>
                </a:lnTo>
                <a:lnTo>
                  <a:pt x="4095871" y="3496757"/>
                </a:lnTo>
                <a:lnTo>
                  <a:pt x="4114799" y="3496757"/>
                </a:lnTo>
                <a:lnTo>
                  <a:pt x="4114799" y="4095048"/>
                </a:lnTo>
                <a:close/>
              </a:path>
              <a:path w="4114800" h="4114800">
                <a:moveTo>
                  <a:pt x="2062337" y="3978188"/>
                </a:moveTo>
                <a:lnTo>
                  <a:pt x="2014004" y="3971689"/>
                </a:lnTo>
                <a:lnTo>
                  <a:pt x="1970562" y="3953347"/>
                </a:lnTo>
                <a:lnTo>
                  <a:pt x="1933750" y="3924902"/>
                </a:lnTo>
                <a:lnTo>
                  <a:pt x="1905305" y="3888090"/>
                </a:lnTo>
                <a:lnTo>
                  <a:pt x="1886963" y="3844648"/>
                </a:lnTo>
                <a:lnTo>
                  <a:pt x="1880464" y="3796314"/>
                </a:lnTo>
                <a:lnTo>
                  <a:pt x="1886963" y="3747980"/>
                </a:lnTo>
                <a:lnTo>
                  <a:pt x="1905305" y="3704539"/>
                </a:lnTo>
                <a:lnTo>
                  <a:pt x="1933750" y="3667726"/>
                </a:lnTo>
                <a:lnTo>
                  <a:pt x="1970562" y="3639281"/>
                </a:lnTo>
                <a:lnTo>
                  <a:pt x="2014004" y="3620940"/>
                </a:lnTo>
                <a:lnTo>
                  <a:pt x="2062337" y="3614440"/>
                </a:lnTo>
                <a:lnTo>
                  <a:pt x="2110671" y="3620940"/>
                </a:lnTo>
                <a:lnTo>
                  <a:pt x="2142056" y="3634191"/>
                </a:lnTo>
                <a:lnTo>
                  <a:pt x="2062337" y="3634191"/>
                </a:lnTo>
                <a:lnTo>
                  <a:pt x="2019181" y="3639685"/>
                </a:lnTo>
                <a:lnTo>
                  <a:pt x="1980437" y="3655923"/>
                </a:lnTo>
                <a:lnTo>
                  <a:pt x="1947637" y="3681305"/>
                </a:lnTo>
                <a:lnTo>
                  <a:pt x="1922312" y="3714231"/>
                </a:lnTo>
                <a:lnTo>
                  <a:pt x="1905994" y="3753101"/>
                </a:lnTo>
                <a:lnTo>
                  <a:pt x="1900214" y="3796314"/>
                </a:lnTo>
                <a:lnTo>
                  <a:pt x="1906051" y="3839470"/>
                </a:lnTo>
                <a:lnTo>
                  <a:pt x="1922495" y="3878214"/>
                </a:lnTo>
                <a:lnTo>
                  <a:pt x="1947946" y="3911014"/>
                </a:lnTo>
                <a:lnTo>
                  <a:pt x="1980803" y="3936339"/>
                </a:lnTo>
                <a:lnTo>
                  <a:pt x="2019467" y="3952658"/>
                </a:lnTo>
                <a:lnTo>
                  <a:pt x="2062337" y="3958437"/>
                </a:lnTo>
                <a:lnTo>
                  <a:pt x="2142056" y="3958437"/>
                </a:lnTo>
                <a:lnTo>
                  <a:pt x="2110671" y="3971689"/>
                </a:lnTo>
                <a:lnTo>
                  <a:pt x="2062337" y="3978188"/>
                </a:lnTo>
                <a:close/>
              </a:path>
              <a:path w="4114800" h="4114800">
                <a:moveTo>
                  <a:pt x="2142056" y="3958437"/>
                </a:moveTo>
                <a:lnTo>
                  <a:pt x="2062337" y="3958437"/>
                </a:lnTo>
                <a:lnTo>
                  <a:pt x="2105493" y="3952600"/>
                </a:lnTo>
                <a:lnTo>
                  <a:pt x="2144237" y="3936157"/>
                </a:lnTo>
                <a:lnTo>
                  <a:pt x="2177037" y="3910706"/>
                </a:lnTo>
                <a:lnTo>
                  <a:pt x="2202362" y="3877848"/>
                </a:lnTo>
                <a:lnTo>
                  <a:pt x="2218680" y="3839184"/>
                </a:lnTo>
                <a:lnTo>
                  <a:pt x="2224460" y="3796314"/>
                </a:lnTo>
                <a:lnTo>
                  <a:pt x="2218623" y="3753158"/>
                </a:lnTo>
                <a:lnTo>
                  <a:pt x="2202179" y="3714414"/>
                </a:lnTo>
                <a:lnTo>
                  <a:pt x="2176728" y="3681614"/>
                </a:lnTo>
                <a:lnTo>
                  <a:pt x="2143871" y="3656289"/>
                </a:lnTo>
                <a:lnTo>
                  <a:pt x="2105207" y="3639971"/>
                </a:lnTo>
                <a:lnTo>
                  <a:pt x="2062337" y="3634191"/>
                </a:lnTo>
                <a:lnTo>
                  <a:pt x="2142056" y="3634191"/>
                </a:lnTo>
                <a:lnTo>
                  <a:pt x="2190925" y="3667726"/>
                </a:lnTo>
                <a:lnTo>
                  <a:pt x="2219370" y="3704539"/>
                </a:lnTo>
                <a:lnTo>
                  <a:pt x="2237711" y="3747980"/>
                </a:lnTo>
                <a:lnTo>
                  <a:pt x="2244211" y="3796314"/>
                </a:lnTo>
                <a:lnTo>
                  <a:pt x="2237711" y="3844648"/>
                </a:lnTo>
                <a:lnTo>
                  <a:pt x="2219370" y="3888090"/>
                </a:lnTo>
                <a:lnTo>
                  <a:pt x="2190925" y="3924902"/>
                </a:lnTo>
                <a:lnTo>
                  <a:pt x="2154112" y="3953347"/>
                </a:lnTo>
                <a:lnTo>
                  <a:pt x="2142056" y="3958437"/>
                </a:lnTo>
                <a:close/>
              </a:path>
              <a:path w="4114800" h="4114800">
                <a:moveTo>
                  <a:pt x="1995677" y="3911528"/>
                </a:moveTo>
                <a:lnTo>
                  <a:pt x="1995677" y="3681923"/>
                </a:lnTo>
                <a:lnTo>
                  <a:pt x="2194833" y="3796314"/>
                </a:lnTo>
                <a:lnTo>
                  <a:pt x="1995677" y="3911528"/>
                </a:lnTo>
                <a:close/>
              </a:path>
              <a:path w="4114800" h="4114800">
                <a:moveTo>
                  <a:pt x="1574322" y="3868735"/>
                </a:moveTo>
                <a:lnTo>
                  <a:pt x="1541403" y="3868735"/>
                </a:lnTo>
                <a:lnTo>
                  <a:pt x="1541403" y="3723894"/>
                </a:lnTo>
                <a:lnTo>
                  <a:pt x="1574322" y="3723894"/>
                </a:lnTo>
                <a:lnTo>
                  <a:pt x="1574322" y="3777386"/>
                </a:lnTo>
                <a:lnTo>
                  <a:pt x="1666493" y="3777386"/>
                </a:lnTo>
                <a:lnTo>
                  <a:pt x="1666493" y="3815242"/>
                </a:lnTo>
                <a:lnTo>
                  <a:pt x="1574322" y="3815242"/>
                </a:lnTo>
                <a:lnTo>
                  <a:pt x="1574322" y="3868735"/>
                </a:lnTo>
                <a:close/>
              </a:path>
              <a:path w="4114800" h="4114800">
                <a:moveTo>
                  <a:pt x="1666493" y="3777386"/>
                </a:moveTo>
                <a:lnTo>
                  <a:pt x="1574322" y="3777386"/>
                </a:lnTo>
                <a:lnTo>
                  <a:pt x="1666493" y="3723894"/>
                </a:lnTo>
                <a:lnTo>
                  <a:pt x="1666493" y="3777386"/>
                </a:lnTo>
                <a:close/>
              </a:path>
              <a:path w="4114800" h="4114800">
                <a:moveTo>
                  <a:pt x="2448305" y="3868735"/>
                </a:moveTo>
                <a:lnTo>
                  <a:pt x="2448305" y="3723894"/>
                </a:lnTo>
                <a:lnTo>
                  <a:pt x="2540477" y="3777386"/>
                </a:lnTo>
                <a:lnTo>
                  <a:pt x="2573395" y="3777386"/>
                </a:lnTo>
                <a:lnTo>
                  <a:pt x="2573395" y="3815242"/>
                </a:lnTo>
                <a:lnTo>
                  <a:pt x="2540477" y="3815242"/>
                </a:lnTo>
                <a:lnTo>
                  <a:pt x="2448305" y="3868735"/>
                </a:lnTo>
                <a:close/>
              </a:path>
              <a:path w="4114800" h="4114800">
                <a:moveTo>
                  <a:pt x="2573395" y="3777386"/>
                </a:moveTo>
                <a:lnTo>
                  <a:pt x="2540477" y="3777386"/>
                </a:lnTo>
                <a:lnTo>
                  <a:pt x="2540477" y="3723894"/>
                </a:lnTo>
                <a:lnTo>
                  <a:pt x="2573395" y="3723894"/>
                </a:lnTo>
                <a:lnTo>
                  <a:pt x="2573395" y="3777386"/>
                </a:lnTo>
                <a:close/>
              </a:path>
              <a:path w="4114800" h="4114800">
                <a:moveTo>
                  <a:pt x="1666493" y="3868735"/>
                </a:moveTo>
                <a:lnTo>
                  <a:pt x="1574322" y="3815242"/>
                </a:lnTo>
                <a:lnTo>
                  <a:pt x="1666493" y="3815242"/>
                </a:lnTo>
                <a:lnTo>
                  <a:pt x="1666493" y="3868735"/>
                </a:lnTo>
                <a:close/>
              </a:path>
              <a:path w="4114800" h="4114800">
                <a:moveTo>
                  <a:pt x="2573395" y="3868735"/>
                </a:moveTo>
                <a:lnTo>
                  <a:pt x="2540477" y="3868735"/>
                </a:lnTo>
                <a:lnTo>
                  <a:pt x="2540477" y="3815242"/>
                </a:lnTo>
                <a:lnTo>
                  <a:pt x="2573395" y="3815242"/>
                </a:lnTo>
                <a:lnTo>
                  <a:pt x="2573395" y="386873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13035" y="7703234"/>
            <a:ext cx="5074920" cy="247015"/>
          </a:xfrm>
          <a:custGeom>
            <a:avLst/>
            <a:gdLst/>
            <a:ahLst/>
            <a:cxnLst/>
            <a:rect l="l" t="t" r="r" b="b"/>
            <a:pathLst>
              <a:path w="5074919" h="247015">
                <a:moveTo>
                  <a:pt x="5074341" y="0"/>
                </a:moveTo>
                <a:lnTo>
                  <a:pt x="0" y="0"/>
                </a:lnTo>
                <a:lnTo>
                  <a:pt x="0" y="246396"/>
                </a:lnTo>
                <a:lnTo>
                  <a:pt x="5074341" y="246396"/>
                </a:lnTo>
                <a:lnTo>
                  <a:pt x="5074341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13035" y="7949631"/>
            <a:ext cx="5074341" cy="1444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90845" y="7776266"/>
            <a:ext cx="407670" cy="99695"/>
          </a:xfrm>
          <a:custGeom>
            <a:avLst/>
            <a:gdLst/>
            <a:ahLst/>
            <a:cxnLst/>
            <a:rect l="l" t="t" r="r" b="b"/>
            <a:pathLst>
              <a:path w="407670" h="99695">
                <a:moveTo>
                  <a:pt x="49484" y="99309"/>
                </a:moveTo>
                <a:lnTo>
                  <a:pt x="30234" y="95416"/>
                </a:lnTo>
                <a:lnTo>
                  <a:pt x="14504" y="84805"/>
                </a:lnTo>
                <a:lnTo>
                  <a:pt x="3892" y="69075"/>
                </a:lnTo>
                <a:lnTo>
                  <a:pt x="0" y="49825"/>
                </a:lnTo>
                <a:lnTo>
                  <a:pt x="3892" y="30575"/>
                </a:lnTo>
                <a:lnTo>
                  <a:pt x="14504" y="14844"/>
                </a:lnTo>
                <a:lnTo>
                  <a:pt x="30234" y="4233"/>
                </a:lnTo>
                <a:lnTo>
                  <a:pt x="49484" y="340"/>
                </a:lnTo>
                <a:lnTo>
                  <a:pt x="68733" y="4185"/>
                </a:lnTo>
                <a:lnTo>
                  <a:pt x="84464" y="14716"/>
                </a:lnTo>
                <a:lnTo>
                  <a:pt x="95075" y="30431"/>
                </a:lnTo>
                <a:lnTo>
                  <a:pt x="98968" y="49825"/>
                </a:lnTo>
                <a:lnTo>
                  <a:pt x="95075" y="69075"/>
                </a:lnTo>
                <a:lnTo>
                  <a:pt x="84464" y="84805"/>
                </a:lnTo>
                <a:lnTo>
                  <a:pt x="68733" y="95416"/>
                </a:lnTo>
                <a:lnTo>
                  <a:pt x="49484" y="99309"/>
                </a:lnTo>
                <a:close/>
              </a:path>
              <a:path w="407670" h="99695">
                <a:moveTo>
                  <a:pt x="203397" y="98968"/>
                </a:moveTo>
                <a:lnTo>
                  <a:pt x="184147" y="95075"/>
                </a:lnTo>
                <a:lnTo>
                  <a:pt x="168416" y="84464"/>
                </a:lnTo>
                <a:lnTo>
                  <a:pt x="157805" y="68733"/>
                </a:lnTo>
                <a:lnTo>
                  <a:pt x="153912" y="49483"/>
                </a:lnTo>
                <a:lnTo>
                  <a:pt x="157805" y="30233"/>
                </a:lnTo>
                <a:lnTo>
                  <a:pt x="168416" y="14503"/>
                </a:lnTo>
                <a:lnTo>
                  <a:pt x="184147" y="3892"/>
                </a:lnTo>
                <a:lnTo>
                  <a:pt x="203397" y="0"/>
                </a:lnTo>
                <a:lnTo>
                  <a:pt x="222646" y="3892"/>
                </a:lnTo>
                <a:lnTo>
                  <a:pt x="238377" y="14503"/>
                </a:lnTo>
                <a:lnTo>
                  <a:pt x="248988" y="30233"/>
                </a:lnTo>
                <a:lnTo>
                  <a:pt x="252881" y="49483"/>
                </a:lnTo>
                <a:lnTo>
                  <a:pt x="248988" y="68733"/>
                </a:lnTo>
                <a:lnTo>
                  <a:pt x="238377" y="84464"/>
                </a:lnTo>
                <a:lnTo>
                  <a:pt x="222646" y="95075"/>
                </a:lnTo>
                <a:lnTo>
                  <a:pt x="203397" y="98968"/>
                </a:lnTo>
                <a:close/>
              </a:path>
              <a:path w="407670" h="99695">
                <a:moveTo>
                  <a:pt x="357650" y="98968"/>
                </a:moveTo>
                <a:lnTo>
                  <a:pt x="338401" y="95075"/>
                </a:lnTo>
                <a:lnTo>
                  <a:pt x="322670" y="84464"/>
                </a:lnTo>
                <a:lnTo>
                  <a:pt x="312059" y="68733"/>
                </a:lnTo>
                <a:lnTo>
                  <a:pt x="308167" y="49483"/>
                </a:lnTo>
                <a:lnTo>
                  <a:pt x="312059" y="30233"/>
                </a:lnTo>
                <a:lnTo>
                  <a:pt x="322670" y="14503"/>
                </a:lnTo>
                <a:lnTo>
                  <a:pt x="338401" y="3892"/>
                </a:lnTo>
                <a:lnTo>
                  <a:pt x="357650" y="0"/>
                </a:lnTo>
                <a:lnTo>
                  <a:pt x="376900" y="3892"/>
                </a:lnTo>
                <a:lnTo>
                  <a:pt x="392630" y="14503"/>
                </a:lnTo>
                <a:lnTo>
                  <a:pt x="403242" y="30233"/>
                </a:lnTo>
                <a:lnTo>
                  <a:pt x="407134" y="49483"/>
                </a:lnTo>
                <a:lnTo>
                  <a:pt x="403242" y="68733"/>
                </a:lnTo>
                <a:lnTo>
                  <a:pt x="392630" y="84464"/>
                </a:lnTo>
                <a:lnTo>
                  <a:pt x="376900" y="95075"/>
                </a:lnTo>
                <a:lnTo>
                  <a:pt x="357650" y="98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05527" y="7695726"/>
            <a:ext cx="5089525" cy="1706880"/>
          </a:xfrm>
          <a:custGeom>
            <a:avLst/>
            <a:gdLst/>
            <a:ahLst/>
            <a:cxnLst/>
            <a:rect l="l" t="t" r="r" b="b"/>
            <a:pathLst>
              <a:path w="5089525" h="1706879">
                <a:moveTo>
                  <a:pt x="15016" y="261412"/>
                </a:moveTo>
                <a:lnTo>
                  <a:pt x="3412" y="261412"/>
                </a:lnTo>
                <a:lnTo>
                  <a:pt x="1" y="258001"/>
                </a:lnTo>
                <a:lnTo>
                  <a:pt x="0" y="3412"/>
                </a:lnTo>
                <a:lnTo>
                  <a:pt x="3412" y="0"/>
                </a:lnTo>
                <a:lnTo>
                  <a:pt x="5085945" y="0"/>
                </a:lnTo>
                <a:lnTo>
                  <a:pt x="5089015" y="3070"/>
                </a:lnTo>
                <a:lnTo>
                  <a:pt x="5089015" y="15015"/>
                </a:lnTo>
                <a:lnTo>
                  <a:pt x="15016" y="15015"/>
                </a:lnTo>
                <a:lnTo>
                  <a:pt x="15016" y="261412"/>
                </a:lnTo>
                <a:close/>
              </a:path>
              <a:path w="5089525" h="1706879">
                <a:moveTo>
                  <a:pt x="5089015" y="1691333"/>
                </a:moveTo>
                <a:lnTo>
                  <a:pt x="5074342" y="1691333"/>
                </a:lnTo>
                <a:lnTo>
                  <a:pt x="5074342" y="15015"/>
                </a:lnTo>
                <a:lnTo>
                  <a:pt x="5089015" y="15015"/>
                </a:lnTo>
                <a:lnTo>
                  <a:pt x="5089015" y="258001"/>
                </a:lnTo>
                <a:lnTo>
                  <a:pt x="5085945" y="261412"/>
                </a:lnTo>
                <a:lnTo>
                  <a:pt x="5089015" y="261412"/>
                </a:lnTo>
                <a:lnTo>
                  <a:pt x="5089015" y="1691333"/>
                </a:lnTo>
                <a:close/>
              </a:path>
              <a:path w="5089525" h="1706879">
                <a:moveTo>
                  <a:pt x="134802" y="187016"/>
                </a:moveTo>
                <a:lnTo>
                  <a:pt x="112651" y="182526"/>
                </a:lnTo>
                <a:lnTo>
                  <a:pt x="94532" y="170293"/>
                </a:lnTo>
                <a:lnTo>
                  <a:pt x="82299" y="152174"/>
                </a:lnTo>
                <a:lnTo>
                  <a:pt x="77809" y="130023"/>
                </a:lnTo>
                <a:lnTo>
                  <a:pt x="82299" y="107873"/>
                </a:lnTo>
                <a:lnTo>
                  <a:pt x="94532" y="89753"/>
                </a:lnTo>
                <a:lnTo>
                  <a:pt x="112651" y="77521"/>
                </a:lnTo>
                <a:lnTo>
                  <a:pt x="134802" y="73031"/>
                </a:lnTo>
                <a:lnTo>
                  <a:pt x="156952" y="77521"/>
                </a:lnTo>
                <a:lnTo>
                  <a:pt x="172544" y="88047"/>
                </a:lnTo>
                <a:lnTo>
                  <a:pt x="134802" y="88047"/>
                </a:lnTo>
                <a:lnTo>
                  <a:pt x="118452" y="91343"/>
                </a:lnTo>
                <a:lnTo>
                  <a:pt x="105111" y="100333"/>
                </a:lnTo>
                <a:lnTo>
                  <a:pt x="96120" y="113674"/>
                </a:lnTo>
                <a:lnTo>
                  <a:pt x="92825" y="130023"/>
                </a:lnTo>
                <a:lnTo>
                  <a:pt x="96120" y="146372"/>
                </a:lnTo>
                <a:lnTo>
                  <a:pt x="105111" y="159714"/>
                </a:lnTo>
                <a:lnTo>
                  <a:pt x="118452" y="168704"/>
                </a:lnTo>
                <a:lnTo>
                  <a:pt x="134802" y="171999"/>
                </a:lnTo>
                <a:lnTo>
                  <a:pt x="172544" y="171999"/>
                </a:lnTo>
                <a:lnTo>
                  <a:pt x="156952" y="182526"/>
                </a:lnTo>
                <a:lnTo>
                  <a:pt x="134802" y="187016"/>
                </a:lnTo>
                <a:close/>
              </a:path>
              <a:path w="5089525" h="1706879">
                <a:moveTo>
                  <a:pt x="288714" y="187016"/>
                </a:moveTo>
                <a:lnTo>
                  <a:pt x="266563" y="182526"/>
                </a:lnTo>
                <a:lnTo>
                  <a:pt x="248444" y="170293"/>
                </a:lnTo>
                <a:lnTo>
                  <a:pt x="236212" y="152174"/>
                </a:lnTo>
                <a:lnTo>
                  <a:pt x="231722" y="130023"/>
                </a:lnTo>
                <a:lnTo>
                  <a:pt x="236212" y="107873"/>
                </a:lnTo>
                <a:lnTo>
                  <a:pt x="248444" y="89753"/>
                </a:lnTo>
                <a:lnTo>
                  <a:pt x="266563" y="77521"/>
                </a:lnTo>
                <a:lnTo>
                  <a:pt x="288714" y="73031"/>
                </a:lnTo>
                <a:lnTo>
                  <a:pt x="310865" y="77521"/>
                </a:lnTo>
                <a:lnTo>
                  <a:pt x="326456" y="88047"/>
                </a:lnTo>
                <a:lnTo>
                  <a:pt x="288714" y="88047"/>
                </a:lnTo>
                <a:lnTo>
                  <a:pt x="272365" y="91343"/>
                </a:lnTo>
                <a:lnTo>
                  <a:pt x="259024" y="100333"/>
                </a:lnTo>
                <a:lnTo>
                  <a:pt x="250033" y="113674"/>
                </a:lnTo>
                <a:lnTo>
                  <a:pt x="246738" y="130023"/>
                </a:lnTo>
                <a:lnTo>
                  <a:pt x="250033" y="146372"/>
                </a:lnTo>
                <a:lnTo>
                  <a:pt x="259024" y="159714"/>
                </a:lnTo>
                <a:lnTo>
                  <a:pt x="272365" y="168704"/>
                </a:lnTo>
                <a:lnTo>
                  <a:pt x="288714" y="171999"/>
                </a:lnTo>
                <a:lnTo>
                  <a:pt x="326457" y="171999"/>
                </a:lnTo>
                <a:lnTo>
                  <a:pt x="310865" y="182526"/>
                </a:lnTo>
                <a:lnTo>
                  <a:pt x="288714" y="187016"/>
                </a:lnTo>
                <a:close/>
              </a:path>
              <a:path w="5089525" h="1706879">
                <a:moveTo>
                  <a:pt x="442968" y="187016"/>
                </a:moveTo>
                <a:lnTo>
                  <a:pt x="420817" y="182526"/>
                </a:lnTo>
                <a:lnTo>
                  <a:pt x="402698" y="170293"/>
                </a:lnTo>
                <a:lnTo>
                  <a:pt x="390466" y="152174"/>
                </a:lnTo>
                <a:lnTo>
                  <a:pt x="385976" y="130023"/>
                </a:lnTo>
                <a:lnTo>
                  <a:pt x="390466" y="107873"/>
                </a:lnTo>
                <a:lnTo>
                  <a:pt x="402698" y="89753"/>
                </a:lnTo>
                <a:lnTo>
                  <a:pt x="420817" y="77521"/>
                </a:lnTo>
                <a:lnTo>
                  <a:pt x="442968" y="73031"/>
                </a:lnTo>
                <a:lnTo>
                  <a:pt x="465118" y="77521"/>
                </a:lnTo>
                <a:lnTo>
                  <a:pt x="480710" y="88047"/>
                </a:lnTo>
                <a:lnTo>
                  <a:pt x="442968" y="88047"/>
                </a:lnTo>
                <a:lnTo>
                  <a:pt x="426619" y="91343"/>
                </a:lnTo>
                <a:lnTo>
                  <a:pt x="413277" y="100333"/>
                </a:lnTo>
                <a:lnTo>
                  <a:pt x="404287" y="113674"/>
                </a:lnTo>
                <a:lnTo>
                  <a:pt x="400992" y="130023"/>
                </a:lnTo>
                <a:lnTo>
                  <a:pt x="404287" y="146372"/>
                </a:lnTo>
                <a:lnTo>
                  <a:pt x="413277" y="159714"/>
                </a:lnTo>
                <a:lnTo>
                  <a:pt x="426619" y="168704"/>
                </a:lnTo>
                <a:lnTo>
                  <a:pt x="442968" y="171999"/>
                </a:lnTo>
                <a:lnTo>
                  <a:pt x="480711" y="171999"/>
                </a:lnTo>
                <a:lnTo>
                  <a:pt x="465118" y="182526"/>
                </a:lnTo>
                <a:lnTo>
                  <a:pt x="442968" y="187016"/>
                </a:lnTo>
                <a:close/>
              </a:path>
              <a:path w="5089525" h="1706879">
                <a:moveTo>
                  <a:pt x="4971619" y="123591"/>
                </a:moveTo>
                <a:lnTo>
                  <a:pt x="4956603" y="123487"/>
                </a:lnTo>
                <a:lnTo>
                  <a:pt x="4956603" y="77127"/>
                </a:lnTo>
                <a:lnTo>
                  <a:pt x="4960015" y="73714"/>
                </a:lnTo>
                <a:lnTo>
                  <a:pt x="4968207" y="73714"/>
                </a:lnTo>
                <a:lnTo>
                  <a:pt x="4971619" y="77127"/>
                </a:lnTo>
                <a:lnTo>
                  <a:pt x="4971619" y="123591"/>
                </a:lnTo>
                <a:close/>
              </a:path>
              <a:path w="5089525" h="1706879">
                <a:moveTo>
                  <a:pt x="172544" y="171999"/>
                </a:moveTo>
                <a:lnTo>
                  <a:pt x="134802" y="171999"/>
                </a:lnTo>
                <a:lnTo>
                  <a:pt x="151150" y="168704"/>
                </a:lnTo>
                <a:lnTo>
                  <a:pt x="164492" y="159714"/>
                </a:lnTo>
                <a:lnTo>
                  <a:pt x="173482" y="146372"/>
                </a:lnTo>
                <a:lnTo>
                  <a:pt x="176778" y="130023"/>
                </a:lnTo>
                <a:lnTo>
                  <a:pt x="173482" y="113674"/>
                </a:lnTo>
                <a:lnTo>
                  <a:pt x="164492" y="100333"/>
                </a:lnTo>
                <a:lnTo>
                  <a:pt x="151150" y="91343"/>
                </a:lnTo>
                <a:lnTo>
                  <a:pt x="134802" y="88047"/>
                </a:lnTo>
                <a:lnTo>
                  <a:pt x="172544" y="88047"/>
                </a:lnTo>
                <a:lnTo>
                  <a:pt x="175071" y="89753"/>
                </a:lnTo>
                <a:lnTo>
                  <a:pt x="187303" y="107873"/>
                </a:lnTo>
                <a:lnTo>
                  <a:pt x="191793" y="130023"/>
                </a:lnTo>
                <a:lnTo>
                  <a:pt x="187303" y="152174"/>
                </a:lnTo>
                <a:lnTo>
                  <a:pt x="175071" y="170293"/>
                </a:lnTo>
                <a:lnTo>
                  <a:pt x="172544" y="171999"/>
                </a:lnTo>
                <a:close/>
              </a:path>
              <a:path w="5089525" h="1706879">
                <a:moveTo>
                  <a:pt x="326457" y="171999"/>
                </a:moveTo>
                <a:lnTo>
                  <a:pt x="288714" y="171999"/>
                </a:lnTo>
                <a:lnTo>
                  <a:pt x="305063" y="168704"/>
                </a:lnTo>
                <a:lnTo>
                  <a:pt x="318404" y="159714"/>
                </a:lnTo>
                <a:lnTo>
                  <a:pt x="327394" y="146372"/>
                </a:lnTo>
                <a:lnTo>
                  <a:pt x="330690" y="130023"/>
                </a:lnTo>
                <a:lnTo>
                  <a:pt x="327394" y="113674"/>
                </a:lnTo>
                <a:lnTo>
                  <a:pt x="318404" y="100333"/>
                </a:lnTo>
                <a:lnTo>
                  <a:pt x="305063" y="91343"/>
                </a:lnTo>
                <a:lnTo>
                  <a:pt x="288714" y="88047"/>
                </a:lnTo>
                <a:lnTo>
                  <a:pt x="326456" y="88047"/>
                </a:lnTo>
                <a:lnTo>
                  <a:pt x="328984" y="89753"/>
                </a:lnTo>
                <a:lnTo>
                  <a:pt x="341216" y="107873"/>
                </a:lnTo>
                <a:lnTo>
                  <a:pt x="345706" y="130023"/>
                </a:lnTo>
                <a:lnTo>
                  <a:pt x="341216" y="152174"/>
                </a:lnTo>
                <a:lnTo>
                  <a:pt x="328984" y="170293"/>
                </a:lnTo>
                <a:lnTo>
                  <a:pt x="326457" y="171999"/>
                </a:lnTo>
                <a:close/>
              </a:path>
              <a:path w="5089525" h="1706879">
                <a:moveTo>
                  <a:pt x="480711" y="171999"/>
                </a:moveTo>
                <a:lnTo>
                  <a:pt x="442968" y="171999"/>
                </a:lnTo>
                <a:lnTo>
                  <a:pt x="459317" y="168704"/>
                </a:lnTo>
                <a:lnTo>
                  <a:pt x="472658" y="159714"/>
                </a:lnTo>
                <a:lnTo>
                  <a:pt x="481649" y="146372"/>
                </a:lnTo>
                <a:lnTo>
                  <a:pt x="484944" y="130023"/>
                </a:lnTo>
                <a:lnTo>
                  <a:pt x="481601" y="113674"/>
                </a:lnTo>
                <a:lnTo>
                  <a:pt x="472531" y="100333"/>
                </a:lnTo>
                <a:lnTo>
                  <a:pt x="459173" y="91343"/>
                </a:lnTo>
                <a:lnTo>
                  <a:pt x="442968" y="88047"/>
                </a:lnTo>
                <a:lnTo>
                  <a:pt x="480710" y="88047"/>
                </a:lnTo>
                <a:lnTo>
                  <a:pt x="483238" y="89753"/>
                </a:lnTo>
                <a:lnTo>
                  <a:pt x="495470" y="107873"/>
                </a:lnTo>
                <a:lnTo>
                  <a:pt x="499960" y="130023"/>
                </a:lnTo>
                <a:lnTo>
                  <a:pt x="495470" y="152174"/>
                </a:lnTo>
                <a:lnTo>
                  <a:pt x="483238" y="170293"/>
                </a:lnTo>
                <a:lnTo>
                  <a:pt x="480711" y="171999"/>
                </a:lnTo>
                <a:close/>
              </a:path>
              <a:path w="5089525" h="1706879">
                <a:moveTo>
                  <a:pt x="4956603" y="138504"/>
                </a:moveTo>
                <a:lnTo>
                  <a:pt x="4910531" y="138214"/>
                </a:lnTo>
                <a:lnTo>
                  <a:pt x="4907119" y="134801"/>
                </a:lnTo>
                <a:lnTo>
                  <a:pt x="4907119" y="126611"/>
                </a:lnTo>
                <a:lnTo>
                  <a:pt x="4910872" y="122856"/>
                </a:lnTo>
                <a:lnTo>
                  <a:pt x="4914627" y="123198"/>
                </a:lnTo>
                <a:lnTo>
                  <a:pt x="4956603" y="123487"/>
                </a:lnTo>
                <a:lnTo>
                  <a:pt x="4956603" y="138504"/>
                </a:lnTo>
                <a:close/>
              </a:path>
              <a:path w="5089525" h="1706879">
                <a:moveTo>
                  <a:pt x="4971619" y="138607"/>
                </a:moveTo>
                <a:lnTo>
                  <a:pt x="4956603" y="138504"/>
                </a:lnTo>
                <a:lnTo>
                  <a:pt x="4956603" y="123487"/>
                </a:lnTo>
                <a:lnTo>
                  <a:pt x="4971619" y="123591"/>
                </a:lnTo>
                <a:lnTo>
                  <a:pt x="4971619" y="138607"/>
                </a:lnTo>
                <a:close/>
              </a:path>
              <a:path w="5089525" h="1706879">
                <a:moveTo>
                  <a:pt x="5017691" y="138897"/>
                </a:moveTo>
                <a:lnTo>
                  <a:pt x="5013595" y="138897"/>
                </a:lnTo>
                <a:lnTo>
                  <a:pt x="4971619" y="138607"/>
                </a:lnTo>
                <a:lnTo>
                  <a:pt x="4971619" y="123591"/>
                </a:lnTo>
                <a:lnTo>
                  <a:pt x="5017691" y="123880"/>
                </a:lnTo>
                <a:lnTo>
                  <a:pt x="5021103" y="127293"/>
                </a:lnTo>
                <a:lnTo>
                  <a:pt x="5021103" y="135484"/>
                </a:lnTo>
                <a:lnTo>
                  <a:pt x="5017691" y="138897"/>
                </a:lnTo>
                <a:close/>
              </a:path>
              <a:path w="5089525" h="1706879">
                <a:moveTo>
                  <a:pt x="4968207" y="187698"/>
                </a:moveTo>
                <a:lnTo>
                  <a:pt x="4960015" y="187698"/>
                </a:lnTo>
                <a:lnTo>
                  <a:pt x="4956603" y="184285"/>
                </a:lnTo>
                <a:lnTo>
                  <a:pt x="4956603" y="138504"/>
                </a:lnTo>
                <a:lnTo>
                  <a:pt x="4971619" y="138607"/>
                </a:lnTo>
                <a:lnTo>
                  <a:pt x="4971619" y="184285"/>
                </a:lnTo>
                <a:lnTo>
                  <a:pt x="4968207" y="187698"/>
                </a:lnTo>
                <a:close/>
              </a:path>
              <a:path w="5089525" h="1706879">
                <a:moveTo>
                  <a:pt x="5074342" y="261412"/>
                </a:moveTo>
                <a:lnTo>
                  <a:pt x="15016" y="261412"/>
                </a:lnTo>
                <a:lnTo>
                  <a:pt x="15016" y="246396"/>
                </a:lnTo>
                <a:lnTo>
                  <a:pt x="5074342" y="246396"/>
                </a:lnTo>
                <a:lnTo>
                  <a:pt x="5074342" y="261412"/>
                </a:lnTo>
                <a:close/>
              </a:path>
              <a:path w="5089525" h="1706879">
                <a:moveTo>
                  <a:pt x="5085945" y="1706349"/>
                </a:moveTo>
                <a:lnTo>
                  <a:pt x="3412" y="1706349"/>
                </a:lnTo>
                <a:lnTo>
                  <a:pt x="1" y="1702938"/>
                </a:lnTo>
                <a:lnTo>
                  <a:pt x="0" y="258000"/>
                </a:lnTo>
                <a:lnTo>
                  <a:pt x="3412" y="261412"/>
                </a:lnTo>
                <a:lnTo>
                  <a:pt x="15016" y="261412"/>
                </a:lnTo>
                <a:lnTo>
                  <a:pt x="15016" y="1691333"/>
                </a:lnTo>
                <a:lnTo>
                  <a:pt x="5089015" y="1691333"/>
                </a:lnTo>
                <a:lnTo>
                  <a:pt x="5089015" y="1702938"/>
                </a:lnTo>
                <a:lnTo>
                  <a:pt x="5085945" y="1706349"/>
                </a:lnTo>
                <a:close/>
              </a:path>
              <a:path w="5089525" h="1706879">
                <a:moveTo>
                  <a:pt x="5089015" y="261412"/>
                </a:moveTo>
                <a:lnTo>
                  <a:pt x="5085945" y="261412"/>
                </a:lnTo>
                <a:lnTo>
                  <a:pt x="5089015" y="258001"/>
                </a:lnTo>
                <a:lnTo>
                  <a:pt x="5089015" y="261412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65501" y="5754385"/>
            <a:ext cx="3091508" cy="3641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63972" y="9259558"/>
            <a:ext cx="1993264" cy="136525"/>
          </a:xfrm>
          <a:custGeom>
            <a:avLst/>
            <a:gdLst/>
            <a:ahLst/>
            <a:cxnLst/>
            <a:rect l="l" t="t" r="r" b="b"/>
            <a:pathLst>
              <a:path w="1993265" h="136525">
                <a:moveTo>
                  <a:pt x="0" y="135938"/>
                </a:moveTo>
                <a:lnTo>
                  <a:pt x="1993037" y="135938"/>
                </a:lnTo>
                <a:lnTo>
                  <a:pt x="1993037" y="0"/>
                </a:lnTo>
                <a:lnTo>
                  <a:pt x="0" y="0"/>
                </a:lnTo>
                <a:lnTo>
                  <a:pt x="0" y="135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65501" y="9259558"/>
            <a:ext cx="200025" cy="136525"/>
          </a:xfrm>
          <a:custGeom>
            <a:avLst/>
            <a:gdLst/>
            <a:ahLst/>
            <a:cxnLst/>
            <a:rect l="l" t="t" r="r" b="b"/>
            <a:pathLst>
              <a:path w="200025" h="136525">
                <a:moveTo>
                  <a:pt x="0" y="135938"/>
                </a:moveTo>
                <a:lnTo>
                  <a:pt x="199522" y="135938"/>
                </a:lnTo>
                <a:lnTo>
                  <a:pt x="199522" y="0"/>
                </a:lnTo>
                <a:lnTo>
                  <a:pt x="0" y="0"/>
                </a:lnTo>
                <a:lnTo>
                  <a:pt x="0" y="135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65022" y="9259558"/>
            <a:ext cx="899160" cy="136525"/>
          </a:xfrm>
          <a:custGeom>
            <a:avLst/>
            <a:gdLst/>
            <a:ahLst/>
            <a:cxnLst/>
            <a:rect l="l" t="t" r="r" b="b"/>
            <a:pathLst>
              <a:path w="899159" h="136525">
                <a:moveTo>
                  <a:pt x="898949" y="135938"/>
                </a:moveTo>
                <a:lnTo>
                  <a:pt x="0" y="135938"/>
                </a:lnTo>
                <a:lnTo>
                  <a:pt x="0" y="0"/>
                </a:lnTo>
                <a:lnTo>
                  <a:pt x="898949" y="0"/>
                </a:lnTo>
                <a:lnTo>
                  <a:pt x="898949" y="135938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65501" y="5754385"/>
            <a:ext cx="3091815" cy="264795"/>
          </a:xfrm>
          <a:custGeom>
            <a:avLst/>
            <a:gdLst/>
            <a:ahLst/>
            <a:cxnLst/>
            <a:rect l="l" t="t" r="r" b="b"/>
            <a:pathLst>
              <a:path w="3091815" h="264795">
                <a:moveTo>
                  <a:pt x="3091509" y="264568"/>
                </a:moveTo>
                <a:lnTo>
                  <a:pt x="0" y="264568"/>
                </a:lnTo>
                <a:lnTo>
                  <a:pt x="0" y="0"/>
                </a:lnTo>
                <a:lnTo>
                  <a:pt x="3091509" y="0"/>
                </a:lnTo>
                <a:lnTo>
                  <a:pt x="3091509" y="264568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372935" y="5839894"/>
            <a:ext cx="374650" cy="93980"/>
          </a:xfrm>
          <a:custGeom>
            <a:avLst/>
            <a:gdLst/>
            <a:ahLst/>
            <a:cxnLst/>
            <a:rect l="l" t="t" r="r" b="b"/>
            <a:pathLst>
              <a:path w="374650" h="93979">
                <a:moveTo>
                  <a:pt x="46775" y="93549"/>
                </a:moveTo>
                <a:lnTo>
                  <a:pt x="28674" y="89837"/>
                </a:lnTo>
                <a:lnTo>
                  <a:pt x="13794" y="79754"/>
                </a:lnTo>
                <a:lnTo>
                  <a:pt x="3711" y="64874"/>
                </a:lnTo>
                <a:lnTo>
                  <a:pt x="0" y="46774"/>
                </a:lnTo>
                <a:lnTo>
                  <a:pt x="3711" y="28674"/>
                </a:lnTo>
                <a:lnTo>
                  <a:pt x="13794" y="13794"/>
                </a:lnTo>
                <a:lnTo>
                  <a:pt x="28674" y="3711"/>
                </a:lnTo>
                <a:lnTo>
                  <a:pt x="46775" y="0"/>
                </a:lnTo>
                <a:lnTo>
                  <a:pt x="64874" y="3711"/>
                </a:lnTo>
                <a:lnTo>
                  <a:pt x="79754" y="13794"/>
                </a:lnTo>
                <a:lnTo>
                  <a:pt x="89837" y="28674"/>
                </a:lnTo>
                <a:lnTo>
                  <a:pt x="93548" y="46774"/>
                </a:lnTo>
                <a:lnTo>
                  <a:pt x="89837" y="64874"/>
                </a:lnTo>
                <a:lnTo>
                  <a:pt x="79754" y="79754"/>
                </a:lnTo>
                <a:lnTo>
                  <a:pt x="64874" y="89837"/>
                </a:lnTo>
                <a:lnTo>
                  <a:pt x="46775" y="93549"/>
                </a:lnTo>
                <a:close/>
              </a:path>
              <a:path w="374650" h="93979">
                <a:moveTo>
                  <a:pt x="327423" y="93549"/>
                </a:moveTo>
                <a:lnTo>
                  <a:pt x="309322" y="89837"/>
                </a:lnTo>
                <a:lnTo>
                  <a:pt x="294442" y="79754"/>
                </a:lnTo>
                <a:lnTo>
                  <a:pt x="284359" y="64874"/>
                </a:lnTo>
                <a:lnTo>
                  <a:pt x="280647" y="46774"/>
                </a:lnTo>
                <a:lnTo>
                  <a:pt x="284359" y="28674"/>
                </a:lnTo>
                <a:lnTo>
                  <a:pt x="294442" y="13794"/>
                </a:lnTo>
                <a:lnTo>
                  <a:pt x="309322" y="3711"/>
                </a:lnTo>
                <a:lnTo>
                  <a:pt x="327423" y="0"/>
                </a:lnTo>
                <a:lnTo>
                  <a:pt x="345831" y="3711"/>
                </a:lnTo>
                <a:lnTo>
                  <a:pt x="360676" y="13794"/>
                </a:lnTo>
                <a:lnTo>
                  <a:pt x="370588" y="28674"/>
                </a:lnTo>
                <a:lnTo>
                  <a:pt x="374196" y="46774"/>
                </a:lnTo>
                <a:lnTo>
                  <a:pt x="370485" y="64874"/>
                </a:lnTo>
                <a:lnTo>
                  <a:pt x="360402" y="79754"/>
                </a:lnTo>
                <a:lnTo>
                  <a:pt x="345522" y="89837"/>
                </a:lnTo>
                <a:lnTo>
                  <a:pt x="327423" y="93549"/>
                </a:lnTo>
                <a:close/>
              </a:path>
              <a:path w="374650" h="93979">
                <a:moveTo>
                  <a:pt x="187099" y="93549"/>
                </a:moveTo>
                <a:lnTo>
                  <a:pt x="168998" y="89837"/>
                </a:lnTo>
                <a:lnTo>
                  <a:pt x="154118" y="79754"/>
                </a:lnTo>
                <a:lnTo>
                  <a:pt x="144035" y="64874"/>
                </a:lnTo>
                <a:lnTo>
                  <a:pt x="140324" y="46774"/>
                </a:lnTo>
                <a:lnTo>
                  <a:pt x="144035" y="28674"/>
                </a:lnTo>
                <a:lnTo>
                  <a:pt x="154118" y="13794"/>
                </a:lnTo>
                <a:lnTo>
                  <a:pt x="168998" y="3711"/>
                </a:lnTo>
                <a:lnTo>
                  <a:pt x="187099" y="0"/>
                </a:lnTo>
                <a:lnTo>
                  <a:pt x="205198" y="3711"/>
                </a:lnTo>
                <a:lnTo>
                  <a:pt x="220078" y="13794"/>
                </a:lnTo>
                <a:lnTo>
                  <a:pt x="230161" y="28674"/>
                </a:lnTo>
                <a:lnTo>
                  <a:pt x="233873" y="46774"/>
                </a:lnTo>
                <a:lnTo>
                  <a:pt x="230161" y="64874"/>
                </a:lnTo>
                <a:lnTo>
                  <a:pt x="220078" y="79754"/>
                </a:lnTo>
                <a:lnTo>
                  <a:pt x="205198" y="89837"/>
                </a:lnTo>
                <a:lnTo>
                  <a:pt x="187099" y="93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99849" y="9288061"/>
            <a:ext cx="3023870" cy="77470"/>
          </a:xfrm>
          <a:custGeom>
            <a:avLst/>
            <a:gdLst/>
            <a:ahLst/>
            <a:cxnLst/>
            <a:rect l="l" t="t" r="r" b="b"/>
            <a:pathLst>
              <a:path w="3023869" h="77470">
                <a:moveTo>
                  <a:pt x="67239" y="77470"/>
                </a:moveTo>
                <a:lnTo>
                  <a:pt x="0" y="38735"/>
                </a:lnTo>
                <a:lnTo>
                  <a:pt x="67239" y="0"/>
                </a:lnTo>
                <a:lnTo>
                  <a:pt x="67239" y="77470"/>
                </a:lnTo>
                <a:close/>
              </a:path>
              <a:path w="3023869" h="77470">
                <a:moveTo>
                  <a:pt x="2956302" y="77470"/>
                </a:moveTo>
                <a:lnTo>
                  <a:pt x="2956302" y="0"/>
                </a:lnTo>
                <a:lnTo>
                  <a:pt x="3023540" y="38735"/>
                </a:lnTo>
                <a:lnTo>
                  <a:pt x="2956302" y="7747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58923" y="5747807"/>
            <a:ext cx="3105785" cy="3653790"/>
          </a:xfrm>
          <a:custGeom>
            <a:avLst/>
            <a:gdLst/>
            <a:ahLst/>
            <a:cxnLst/>
            <a:rect l="l" t="t" r="r" b="b"/>
            <a:pathLst>
              <a:path w="3105784" h="3653790">
                <a:moveTo>
                  <a:pt x="3102472" y="3653536"/>
                </a:moveTo>
                <a:lnTo>
                  <a:pt x="2922" y="3653536"/>
                </a:lnTo>
                <a:lnTo>
                  <a:pt x="0" y="3650613"/>
                </a:lnTo>
                <a:lnTo>
                  <a:pt x="0" y="2922"/>
                </a:lnTo>
                <a:lnTo>
                  <a:pt x="2922" y="0"/>
                </a:lnTo>
                <a:lnTo>
                  <a:pt x="3102472" y="0"/>
                </a:lnTo>
                <a:lnTo>
                  <a:pt x="3105394" y="2922"/>
                </a:lnTo>
                <a:lnTo>
                  <a:pt x="3105395" y="13154"/>
                </a:lnTo>
                <a:lnTo>
                  <a:pt x="13154" y="13154"/>
                </a:lnTo>
                <a:lnTo>
                  <a:pt x="13154" y="263837"/>
                </a:lnTo>
                <a:lnTo>
                  <a:pt x="3105395" y="263837"/>
                </a:lnTo>
                <a:lnTo>
                  <a:pt x="3105395" y="277724"/>
                </a:lnTo>
                <a:lnTo>
                  <a:pt x="13154" y="277724"/>
                </a:lnTo>
                <a:lnTo>
                  <a:pt x="13154" y="3504442"/>
                </a:lnTo>
                <a:lnTo>
                  <a:pt x="3105395" y="3504442"/>
                </a:lnTo>
                <a:lnTo>
                  <a:pt x="3105395" y="3518328"/>
                </a:lnTo>
                <a:lnTo>
                  <a:pt x="13154" y="3518328"/>
                </a:lnTo>
                <a:lnTo>
                  <a:pt x="13154" y="3641111"/>
                </a:lnTo>
                <a:lnTo>
                  <a:pt x="3105395" y="3641111"/>
                </a:lnTo>
                <a:lnTo>
                  <a:pt x="3105394" y="3650613"/>
                </a:lnTo>
                <a:lnTo>
                  <a:pt x="3102472" y="3653536"/>
                </a:lnTo>
                <a:close/>
              </a:path>
              <a:path w="3105784" h="3653790">
                <a:moveTo>
                  <a:pt x="3105395" y="263837"/>
                </a:moveTo>
                <a:lnTo>
                  <a:pt x="3091509" y="263837"/>
                </a:lnTo>
                <a:lnTo>
                  <a:pt x="3091509" y="13154"/>
                </a:lnTo>
                <a:lnTo>
                  <a:pt x="3105395" y="13154"/>
                </a:lnTo>
                <a:lnTo>
                  <a:pt x="3105395" y="263837"/>
                </a:lnTo>
                <a:close/>
              </a:path>
              <a:path w="3105784" h="3653790">
                <a:moveTo>
                  <a:pt x="160787" y="192214"/>
                </a:moveTo>
                <a:lnTo>
                  <a:pt x="140118" y="187989"/>
                </a:lnTo>
                <a:lnTo>
                  <a:pt x="123148" y="176500"/>
                </a:lnTo>
                <a:lnTo>
                  <a:pt x="111660" y="159531"/>
                </a:lnTo>
                <a:lnTo>
                  <a:pt x="107435" y="138861"/>
                </a:lnTo>
                <a:lnTo>
                  <a:pt x="111660" y="118192"/>
                </a:lnTo>
                <a:lnTo>
                  <a:pt x="123148" y="101222"/>
                </a:lnTo>
                <a:lnTo>
                  <a:pt x="140118" y="89734"/>
                </a:lnTo>
                <a:lnTo>
                  <a:pt x="160787" y="85509"/>
                </a:lnTo>
                <a:lnTo>
                  <a:pt x="181457" y="89734"/>
                </a:lnTo>
                <a:lnTo>
                  <a:pt x="194648" y="98665"/>
                </a:lnTo>
                <a:lnTo>
                  <a:pt x="160787" y="98665"/>
                </a:lnTo>
                <a:lnTo>
                  <a:pt x="144948" y="101759"/>
                </a:lnTo>
                <a:lnTo>
                  <a:pt x="132193" y="110267"/>
                </a:lnTo>
                <a:lnTo>
                  <a:pt x="123685" y="123022"/>
                </a:lnTo>
                <a:lnTo>
                  <a:pt x="120590" y="138861"/>
                </a:lnTo>
                <a:lnTo>
                  <a:pt x="123788" y="154700"/>
                </a:lnTo>
                <a:lnTo>
                  <a:pt x="132467" y="167456"/>
                </a:lnTo>
                <a:lnTo>
                  <a:pt x="145257" y="175964"/>
                </a:lnTo>
                <a:lnTo>
                  <a:pt x="160787" y="179058"/>
                </a:lnTo>
                <a:lnTo>
                  <a:pt x="194647" y="179058"/>
                </a:lnTo>
                <a:lnTo>
                  <a:pt x="181457" y="187989"/>
                </a:lnTo>
                <a:lnTo>
                  <a:pt x="160787" y="192214"/>
                </a:lnTo>
                <a:close/>
              </a:path>
              <a:path w="3105784" h="3653790">
                <a:moveTo>
                  <a:pt x="301111" y="192214"/>
                </a:moveTo>
                <a:lnTo>
                  <a:pt x="280441" y="187989"/>
                </a:lnTo>
                <a:lnTo>
                  <a:pt x="263472" y="176500"/>
                </a:lnTo>
                <a:lnTo>
                  <a:pt x="251983" y="159531"/>
                </a:lnTo>
                <a:lnTo>
                  <a:pt x="247758" y="138861"/>
                </a:lnTo>
                <a:lnTo>
                  <a:pt x="251983" y="118192"/>
                </a:lnTo>
                <a:lnTo>
                  <a:pt x="263472" y="101222"/>
                </a:lnTo>
                <a:lnTo>
                  <a:pt x="280441" y="89734"/>
                </a:lnTo>
                <a:lnTo>
                  <a:pt x="301111" y="85509"/>
                </a:lnTo>
                <a:lnTo>
                  <a:pt x="321781" y="89734"/>
                </a:lnTo>
                <a:lnTo>
                  <a:pt x="334972" y="98665"/>
                </a:lnTo>
                <a:lnTo>
                  <a:pt x="301111" y="98665"/>
                </a:lnTo>
                <a:lnTo>
                  <a:pt x="285272" y="101759"/>
                </a:lnTo>
                <a:lnTo>
                  <a:pt x="272516" y="110267"/>
                </a:lnTo>
                <a:lnTo>
                  <a:pt x="264009" y="123022"/>
                </a:lnTo>
                <a:lnTo>
                  <a:pt x="260914" y="138861"/>
                </a:lnTo>
                <a:lnTo>
                  <a:pt x="264112" y="154700"/>
                </a:lnTo>
                <a:lnTo>
                  <a:pt x="272791" y="167456"/>
                </a:lnTo>
                <a:lnTo>
                  <a:pt x="285581" y="175964"/>
                </a:lnTo>
                <a:lnTo>
                  <a:pt x="301111" y="179058"/>
                </a:lnTo>
                <a:lnTo>
                  <a:pt x="334972" y="179058"/>
                </a:lnTo>
                <a:lnTo>
                  <a:pt x="321781" y="187989"/>
                </a:lnTo>
                <a:lnTo>
                  <a:pt x="301111" y="192214"/>
                </a:lnTo>
                <a:close/>
              </a:path>
              <a:path w="3105784" h="3653790">
                <a:moveTo>
                  <a:pt x="441435" y="192214"/>
                </a:moveTo>
                <a:lnTo>
                  <a:pt x="420765" y="187989"/>
                </a:lnTo>
                <a:lnTo>
                  <a:pt x="403796" y="176500"/>
                </a:lnTo>
                <a:lnTo>
                  <a:pt x="392307" y="159531"/>
                </a:lnTo>
                <a:lnTo>
                  <a:pt x="388082" y="138861"/>
                </a:lnTo>
                <a:lnTo>
                  <a:pt x="392307" y="118192"/>
                </a:lnTo>
                <a:lnTo>
                  <a:pt x="403796" y="101222"/>
                </a:lnTo>
                <a:lnTo>
                  <a:pt x="420765" y="89734"/>
                </a:lnTo>
                <a:lnTo>
                  <a:pt x="441435" y="85509"/>
                </a:lnTo>
                <a:lnTo>
                  <a:pt x="462413" y="89734"/>
                </a:lnTo>
                <a:lnTo>
                  <a:pt x="475577" y="98665"/>
                </a:lnTo>
                <a:lnTo>
                  <a:pt x="441435" y="98665"/>
                </a:lnTo>
                <a:lnTo>
                  <a:pt x="425596" y="101759"/>
                </a:lnTo>
                <a:lnTo>
                  <a:pt x="412840" y="110267"/>
                </a:lnTo>
                <a:lnTo>
                  <a:pt x="404333" y="123022"/>
                </a:lnTo>
                <a:lnTo>
                  <a:pt x="401238" y="138861"/>
                </a:lnTo>
                <a:lnTo>
                  <a:pt x="404435" y="154700"/>
                </a:lnTo>
                <a:lnTo>
                  <a:pt x="413114" y="167456"/>
                </a:lnTo>
                <a:lnTo>
                  <a:pt x="425904" y="175964"/>
                </a:lnTo>
                <a:lnTo>
                  <a:pt x="441435" y="179058"/>
                </a:lnTo>
                <a:lnTo>
                  <a:pt x="475295" y="179058"/>
                </a:lnTo>
                <a:lnTo>
                  <a:pt x="462104" y="187989"/>
                </a:lnTo>
                <a:lnTo>
                  <a:pt x="441435" y="192214"/>
                </a:lnTo>
                <a:close/>
              </a:path>
              <a:path w="3105784" h="3653790">
                <a:moveTo>
                  <a:pt x="194647" y="179058"/>
                </a:moveTo>
                <a:lnTo>
                  <a:pt x="160787" y="179058"/>
                </a:lnTo>
                <a:lnTo>
                  <a:pt x="176318" y="175964"/>
                </a:lnTo>
                <a:lnTo>
                  <a:pt x="189108" y="167456"/>
                </a:lnTo>
                <a:lnTo>
                  <a:pt x="197787" y="154700"/>
                </a:lnTo>
                <a:lnTo>
                  <a:pt x="200984" y="138861"/>
                </a:lnTo>
                <a:lnTo>
                  <a:pt x="197889" y="123022"/>
                </a:lnTo>
                <a:lnTo>
                  <a:pt x="189382" y="110267"/>
                </a:lnTo>
                <a:lnTo>
                  <a:pt x="176626" y="101759"/>
                </a:lnTo>
                <a:lnTo>
                  <a:pt x="160787" y="98665"/>
                </a:lnTo>
                <a:lnTo>
                  <a:pt x="194648" y="98665"/>
                </a:lnTo>
                <a:lnTo>
                  <a:pt x="198426" y="101222"/>
                </a:lnTo>
                <a:lnTo>
                  <a:pt x="209914" y="118192"/>
                </a:lnTo>
                <a:lnTo>
                  <a:pt x="214139" y="138861"/>
                </a:lnTo>
                <a:lnTo>
                  <a:pt x="209914" y="159531"/>
                </a:lnTo>
                <a:lnTo>
                  <a:pt x="198426" y="176500"/>
                </a:lnTo>
                <a:lnTo>
                  <a:pt x="194647" y="179058"/>
                </a:lnTo>
                <a:close/>
              </a:path>
              <a:path w="3105784" h="3653790">
                <a:moveTo>
                  <a:pt x="334972" y="179058"/>
                </a:moveTo>
                <a:lnTo>
                  <a:pt x="301111" y="179058"/>
                </a:lnTo>
                <a:lnTo>
                  <a:pt x="316642" y="175964"/>
                </a:lnTo>
                <a:lnTo>
                  <a:pt x="329432" y="167456"/>
                </a:lnTo>
                <a:lnTo>
                  <a:pt x="338110" y="154700"/>
                </a:lnTo>
                <a:lnTo>
                  <a:pt x="341308" y="138861"/>
                </a:lnTo>
                <a:lnTo>
                  <a:pt x="338213" y="123022"/>
                </a:lnTo>
                <a:lnTo>
                  <a:pt x="329706" y="110267"/>
                </a:lnTo>
                <a:lnTo>
                  <a:pt x="316950" y="101759"/>
                </a:lnTo>
                <a:lnTo>
                  <a:pt x="301111" y="98665"/>
                </a:lnTo>
                <a:lnTo>
                  <a:pt x="334972" y="98665"/>
                </a:lnTo>
                <a:lnTo>
                  <a:pt x="338750" y="101222"/>
                </a:lnTo>
                <a:lnTo>
                  <a:pt x="350238" y="118192"/>
                </a:lnTo>
                <a:lnTo>
                  <a:pt x="354463" y="138861"/>
                </a:lnTo>
                <a:lnTo>
                  <a:pt x="350238" y="159531"/>
                </a:lnTo>
                <a:lnTo>
                  <a:pt x="338750" y="176500"/>
                </a:lnTo>
                <a:lnTo>
                  <a:pt x="334972" y="179058"/>
                </a:lnTo>
                <a:close/>
              </a:path>
              <a:path w="3105784" h="3653790">
                <a:moveTo>
                  <a:pt x="475295" y="179058"/>
                </a:moveTo>
                <a:lnTo>
                  <a:pt x="441435" y="179058"/>
                </a:lnTo>
                <a:lnTo>
                  <a:pt x="457274" y="175964"/>
                </a:lnTo>
                <a:lnTo>
                  <a:pt x="470030" y="167456"/>
                </a:lnTo>
                <a:lnTo>
                  <a:pt x="478537" y="154700"/>
                </a:lnTo>
                <a:lnTo>
                  <a:pt x="481632" y="138861"/>
                </a:lnTo>
                <a:lnTo>
                  <a:pt x="478435" y="123022"/>
                </a:lnTo>
                <a:lnTo>
                  <a:pt x="469756" y="110267"/>
                </a:lnTo>
                <a:lnTo>
                  <a:pt x="456966" y="101759"/>
                </a:lnTo>
                <a:lnTo>
                  <a:pt x="441435" y="98665"/>
                </a:lnTo>
                <a:lnTo>
                  <a:pt x="475577" y="98665"/>
                </a:lnTo>
                <a:lnTo>
                  <a:pt x="479348" y="101222"/>
                </a:lnTo>
                <a:lnTo>
                  <a:pt x="490665" y="118192"/>
                </a:lnTo>
                <a:lnTo>
                  <a:pt x="494787" y="138861"/>
                </a:lnTo>
                <a:lnTo>
                  <a:pt x="490562" y="159531"/>
                </a:lnTo>
                <a:lnTo>
                  <a:pt x="479073" y="176500"/>
                </a:lnTo>
                <a:lnTo>
                  <a:pt x="475295" y="179058"/>
                </a:lnTo>
                <a:close/>
              </a:path>
              <a:path w="3105784" h="3653790">
                <a:moveTo>
                  <a:pt x="3105395" y="3504442"/>
                </a:moveTo>
                <a:lnTo>
                  <a:pt x="3091509" y="3504442"/>
                </a:lnTo>
                <a:lnTo>
                  <a:pt x="3091509" y="277724"/>
                </a:lnTo>
                <a:lnTo>
                  <a:pt x="3105395" y="277724"/>
                </a:lnTo>
                <a:lnTo>
                  <a:pt x="3105395" y="3504442"/>
                </a:lnTo>
                <a:close/>
              </a:path>
              <a:path w="3105784" h="3653790">
                <a:moveTo>
                  <a:pt x="149824" y="3641111"/>
                </a:moveTo>
                <a:lnTo>
                  <a:pt x="135937" y="3641111"/>
                </a:lnTo>
                <a:lnTo>
                  <a:pt x="135937" y="3518328"/>
                </a:lnTo>
                <a:lnTo>
                  <a:pt x="149824" y="3518328"/>
                </a:lnTo>
                <a:lnTo>
                  <a:pt x="149824" y="3641111"/>
                </a:lnTo>
                <a:close/>
              </a:path>
              <a:path w="3105784" h="3653790">
                <a:moveTo>
                  <a:pt x="212678" y="3641111"/>
                </a:moveTo>
                <a:lnTo>
                  <a:pt x="199523" y="3641111"/>
                </a:lnTo>
                <a:lnTo>
                  <a:pt x="199523" y="3518328"/>
                </a:lnTo>
                <a:lnTo>
                  <a:pt x="212678" y="3518328"/>
                </a:lnTo>
                <a:lnTo>
                  <a:pt x="212678" y="3641111"/>
                </a:lnTo>
                <a:close/>
              </a:path>
              <a:path w="3105784" h="3653790">
                <a:moveTo>
                  <a:pt x="1111628" y="3641111"/>
                </a:moveTo>
                <a:lnTo>
                  <a:pt x="1098471" y="3641111"/>
                </a:lnTo>
                <a:lnTo>
                  <a:pt x="1098471" y="3518328"/>
                </a:lnTo>
                <a:lnTo>
                  <a:pt x="1111628" y="3518328"/>
                </a:lnTo>
                <a:lnTo>
                  <a:pt x="1111628" y="3641111"/>
                </a:lnTo>
                <a:close/>
              </a:path>
              <a:path w="3105784" h="3653790">
                <a:moveTo>
                  <a:pt x="2968726" y="3641111"/>
                </a:moveTo>
                <a:lnTo>
                  <a:pt x="2955571" y="3641111"/>
                </a:lnTo>
                <a:lnTo>
                  <a:pt x="2955571" y="3518328"/>
                </a:lnTo>
                <a:lnTo>
                  <a:pt x="2968726" y="3518328"/>
                </a:lnTo>
                <a:lnTo>
                  <a:pt x="2968726" y="3641111"/>
                </a:lnTo>
                <a:close/>
              </a:path>
              <a:path w="3105784" h="3653790">
                <a:moveTo>
                  <a:pt x="3105395" y="3641111"/>
                </a:moveTo>
                <a:lnTo>
                  <a:pt x="3091509" y="3641111"/>
                </a:lnTo>
                <a:lnTo>
                  <a:pt x="3091509" y="3518328"/>
                </a:lnTo>
                <a:lnTo>
                  <a:pt x="3105395" y="3518328"/>
                </a:lnTo>
                <a:lnTo>
                  <a:pt x="3105395" y="364111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838014" y="2164272"/>
            <a:ext cx="3151505" cy="2064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350" spc="1885" dirty="0"/>
              <a:t>특</a:t>
            </a:r>
            <a:r>
              <a:rPr sz="13350" spc="1350" dirty="0"/>
              <a:t>징</a:t>
            </a:r>
            <a:endParaRPr sz="13350"/>
          </a:p>
        </p:txBody>
      </p:sp>
      <p:sp>
        <p:nvSpPr>
          <p:cNvPr id="44" name="object 44"/>
          <p:cNvSpPr txBox="1"/>
          <p:nvPr/>
        </p:nvSpPr>
        <p:spPr>
          <a:xfrm>
            <a:off x="908507" y="6325284"/>
            <a:ext cx="1987093" cy="275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939800" algn="l"/>
              </a:tabLst>
            </a:pPr>
            <a:r>
              <a:rPr sz="3100" spc="445" dirty="0">
                <a:solidFill>
                  <a:srgbClr val="181717"/>
                </a:solidFill>
                <a:latin typeface="1훈막대연필 R"/>
                <a:cs typeface="1훈막대연필 R"/>
              </a:rPr>
              <a:t>로우</a:t>
            </a:r>
            <a:r>
              <a:rPr sz="3100" spc="320" dirty="0">
                <a:solidFill>
                  <a:srgbClr val="181717"/>
                </a:solidFill>
                <a:latin typeface="1훈막대연필 R"/>
                <a:cs typeface="1훈막대연필 R"/>
              </a:rPr>
              <a:t>라이</a:t>
            </a:r>
            <a:r>
              <a:rPr sz="3100" spc="250" dirty="0">
                <a:solidFill>
                  <a:srgbClr val="181717"/>
                </a:solidFill>
                <a:latin typeface="1훈막대연필 R"/>
                <a:cs typeface="1훈막대연필 R"/>
              </a:rPr>
              <a:t>즈  </a:t>
            </a:r>
            <a:r>
              <a:rPr sz="3100" spc="350" dirty="0">
                <a:solidFill>
                  <a:srgbClr val="181717"/>
                </a:solidFill>
                <a:latin typeface="1훈막대연필 R"/>
                <a:cs typeface="1훈막대연필 R"/>
              </a:rPr>
              <a:t>핸드워머  </a:t>
            </a:r>
            <a:r>
              <a:rPr sz="3100" spc="450" dirty="0" err="1">
                <a:solidFill>
                  <a:srgbClr val="181717"/>
                </a:solidFill>
                <a:latin typeface="1훈막대연필 R"/>
                <a:cs typeface="1훈막대연필 R"/>
              </a:rPr>
              <a:t>통굽</a:t>
            </a:r>
            <a:r>
              <a:rPr sz="3100" spc="450" dirty="0">
                <a:solidFill>
                  <a:srgbClr val="181717"/>
                </a:solidFill>
                <a:latin typeface="1훈막대연필 R"/>
                <a:cs typeface="1훈막대연필 R"/>
              </a:rPr>
              <a:t>  </a:t>
            </a:r>
            <a:endParaRPr lang="en-US" sz="3100" spc="450" dirty="0">
              <a:solidFill>
                <a:srgbClr val="181717"/>
              </a:solidFill>
              <a:latin typeface="1훈막대연필 R"/>
              <a:cs typeface="1훈막대연필 R"/>
            </a:endParaRPr>
          </a:p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939800" algn="l"/>
              </a:tabLst>
            </a:pPr>
            <a:r>
              <a:rPr sz="3100" spc="400" dirty="0" err="1">
                <a:solidFill>
                  <a:srgbClr val="181717"/>
                </a:solidFill>
                <a:latin typeface="1훈막대연필 R"/>
                <a:cs typeface="1훈막대연필 R"/>
              </a:rPr>
              <a:t>크롭티</a:t>
            </a:r>
            <a:r>
              <a:rPr sz="3100" spc="400" dirty="0">
                <a:solidFill>
                  <a:srgbClr val="181717"/>
                </a:solidFill>
                <a:latin typeface="1훈막대연필 R"/>
                <a:cs typeface="1훈막대연필 R"/>
              </a:rPr>
              <a:t>  </a:t>
            </a:r>
            <a:endParaRPr lang="en-US" sz="3100" spc="400" dirty="0">
              <a:solidFill>
                <a:srgbClr val="181717"/>
              </a:solidFill>
              <a:latin typeface="1훈막대연필 R"/>
              <a:cs typeface="1훈막대연필 R"/>
            </a:endParaRPr>
          </a:p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939800" algn="l"/>
              </a:tabLst>
            </a:pPr>
            <a:r>
              <a:rPr sz="3100" spc="450" dirty="0" err="1">
                <a:solidFill>
                  <a:srgbClr val="181717"/>
                </a:solidFill>
                <a:latin typeface="1훈막대연필 R"/>
                <a:cs typeface="1훈막대연필 R"/>
              </a:rPr>
              <a:t>루즈</a:t>
            </a:r>
            <a:r>
              <a:rPr sz="3100" spc="380" dirty="0" err="1">
                <a:solidFill>
                  <a:srgbClr val="181717"/>
                </a:solidFill>
                <a:latin typeface="1훈막대연필 R"/>
                <a:cs typeface="1훈막대연필 R"/>
              </a:rPr>
              <a:t>삭스</a:t>
            </a:r>
            <a:endParaRPr sz="3100" dirty="0">
              <a:latin typeface="1훈막대연필 R"/>
              <a:cs typeface="1훈막대연필 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1061" y="4212350"/>
            <a:ext cx="3476625" cy="3476625"/>
          </a:xfrm>
          <a:custGeom>
            <a:avLst/>
            <a:gdLst/>
            <a:ahLst/>
            <a:cxnLst/>
            <a:rect l="l" t="t" r="r" b="b"/>
            <a:pathLst>
              <a:path w="3476625" h="3476625">
                <a:moveTo>
                  <a:pt x="3452624" y="3476625"/>
                </a:moveTo>
                <a:lnTo>
                  <a:pt x="24000" y="3476625"/>
                </a:lnTo>
                <a:lnTo>
                  <a:pt x="14658" y="3474739"/>
                </a:lnTo>
                <a:lnTo>
                  <a:pt x="7029" y="3469595"/>
                </a:lnTo>
                <a:lnTo>
                  <a:pt x="1886" y="3461966"/>
                </a:lnTo>
                <a:lnTo>
                  <a:pt x="0" y="3452624"/>
                </a:lnTo>
                <a:lnTo>
                  <a:pt x="0" y="24000"/>
                </a:lnTo>
                <a:lnTo>
                  <a:pt x="1886" y="14658"/>
                </a:lnTo>
                <a:lnTo>
                  <a:pt x="7029" y="7029"/>
                </a:lnTo>
                <a:lnTo>
                  <a:pt x="14658" y="1886"/>
                </a:lnTo>
                <a:lnTo>
                  <a:pt x="24000" y="0"/>
                </a:lnTo>
                <a:lnTo>
                  <a:pt x="3452624" y="0"/>
                </a:lnTo>
                <a:lnTo>
                  <a:pt x="3461966" y="1886"/>
                </a:lnTo>
                <a:lnTo>
                  <a:pt x="3469595" y="7029"/>
                </a:lnTo>
                <a:lnTo>
                  <a:pt x="3474739" y="14658"/>
                </a:lnTo>
                <a:lnTo>
                  <a:pt x="3476625" y="24000"/>
                </a:lnTo>
                <a:lnTo>
                  <a:pt x="3476625" y="48000"/>
                </a:lnTo>
                <a:lnTo>
                  <a:pt x="48000" y="48000"/>
                </a:lnTo>
                <a:lnTo>
                  <a:pt x="48000" y="571435"/>
                </a:lnTo>
                <a:lnTo>
                  <a:pt x="3476625" y="571435"/>
                </a:lnTo>
                <a:lnTo>
                  <a:pt x="3476625" y="619435"/>
                </a:lnTo>
                <a:lnTo>
                  <a:pt x="48000" y="619435"/>
                </a:lnTo>
                <a:lnTo>
                  <a:pt x="48000" y="1142877"/>
                </a:lnTo>
                <a:lnTo>
                  <a:pt x="3476625" y="1142877"/>
                </a:lnTo>
                <a:lnTo>
                  <a:pt x="3476625" y="1190877"/>
                </a:lnTo>
                <a:lnTo>
                  <a:pt x="48000" y="1190877"/>
                </a:lnTo>
                <a:lnTo>
                  <a:pt x="48000" y="1714312"/>
                </a:lnTo>
                <a:lnTo>
                  <a:pt x="3476625" y="1714312"/>
                </a:lnTo>
                <a:lnTo>
                  <a:pt x="3476625" y="1762312"/>
                </a:lnTo>
                <a:lnTo>
                  <a:pt x="48000" y="1762312"/>
                </a:lnTo>
                <a:lnTo>
                  <a:pt x="48000" y="2285747"/>
                </a:lnTo>
                <a:lnTo>
                  <a:pt x="3476625" y="2285747"/>
                </a:lnTo>
                <a:lnTo>
                  <a:pt x="3476625" y="2333748"/>
                </a:lnTo>
                <a:lnTo>
                  <a:pt x="48000" y="2333748"/>
                </a:lnTo>
                <a:lnTo>
                  <a:pt x="48000" y="2857189"/>
                </a:lnTo>
                <a:lnTo>
                  <a:pt x="3476625" y="2857189"/>
                </a:lnTo>
                <a:lnTo>
                  <a:pt x="3476625" y="2905189"/>
                </a:lnTo>
                <a:lnTo>
                  <a:pt x="48000" y="2905189"/>
                </a:lnTo>
                <a:lnTo>
                  <a:pt x="48000" y="3428624"/>
                </a:lnTo>
                <a:lnTo>
                  <a:pt x="3476625" y="3428624"/>
                </a:lnTo>
                <a:lnTo>
                  <a:pt x="3476625" y="3452624"/>
                </a:lnTo>
                <a:lnTo>
                  <a:pt x="3474739" y="3461966"/>
                </a:lnTo>
                <a:lnTo>
                  <a:pt x="3469595" y="3469595"/>
                </a:lnTo>
                <a:lnTo>
                  <a:pt x="3461966" y="3474739"/>
                </a:lnTo>
                <a:lnTo>
                  <a:pt x="3452624" y="3476625"/>
                </a:lnTo>
                <a:close/>
              </a:path>
              <a:path w="3476625" h="3476625">
                <a:moveTo>
                  <a:pt x="619435" y="571435"/>
                </a:moveTo>
                <a:lnTo>
                  <a:pt x="571435" y="571435"/>
                </a:lnTo>
                <a:lnTo>
                  <a:pt x="571435" y="48000"/>
                </a:lnTo>
                <a:lnTo>
                  <a:pt x="619435" y="48000"/>
                </a:lnTo>
                <a:lnTo>
                  <a:pt x="619435" y="571435"/>
                </a:lnTo>
                <a:close/>
              </a:path>
              <a:path w="3476625" h="3476625">
                <a:moveTo>
                  <a:pt x="1190877" y="571435"/>
                </a:moveTo>
                <a:lnTo>
                  <a:pt x="1142870" y="571435"/>
                </a:lnTo>
                <a:lnTo>
                  <a:pt x="1142870" y="48000"/>
                </a:lnTo>
                <a:lnTo>
                  <a:pt x="1190877" y="48000"/>
                </a:lnTo>
                <a:lnTo>
                  <a:pt x="1190877" y="571435"/>
                </a:lnTo>
                <a:close/>
              </a:path>
              <a:path w="3476625" h="3476625">
                <a:moveTo>
                  <a:pt x="1762312" y="571435"/>
                </a:moveTo>
                <a:lnTo>
                  <a:pt x="1714312" y="571435"/>
                </a:lnTo>
                <a:lnTo>
                  <a:pt x="1714312" y="48000"/>
                </a:lnTo>
                <a:lnTo>
                  <a:pt x="1762312" y="48000"/>
                </a:lnTo>
                <a:lnTo>
                  <a:pt x="1762312" y="571435"/>
                </a:lnTo>
                <a:close/>
              </a:path>
              <a:path w="3476625" h="3476625">
                <a:moveTo>
                  <a:pt x="2333748" y="571435"/>
                </a:moveTo>
                <a:lnTo>
                  <a:pt x="2285747" y="571435"/>
                </a:lnTo>
                <a:lnTo>
                  <a:pt x="2285747" y="48000"/>
                </a:lnTo>
                <a:lnTo>
                  <a:pt x="2333748" y="48000"/>
                </a:lnTo>
                <a:lnTo>
                  <a:pt x="2333748" y="571435"/>
                </a:lnTo>
                <a:close/>
              </a:path>
              <a:path w="3476625" h="3476625">
                <a:moveTo>
                  <a:pt x="2905189" y="571435"/>
                </a:moveTo>
                <a:lnTo>
                  <a:pt x="2857189" y="571435"/>
                </a:lnTo>
                <a:lnTo>
                  <a:pt x="2857189" y="48000"/>
                </a:lnTo>
                <a:lnTo>
                  <a:pt x="2905189" y="48000"/>
                </a:lnTo>
                <a:lnTo>
                  <a:pt x="2905189" y="571435"/>
                </a:lnTo>
                <a:close/>
              </a:path>
              <a:path w="3476625" h="3476625">
                <a:moveTo>
                  <a:pt x="3476625" y="571435"/>
                </a:moveTo>
                <a:lnTo>
                  <a:pt x="3428624" y="571435"/>
                </a:lnTo>
                <a:lnTo>
                  <a:pt x="3428624" y="48000"/>
                </a:lnTo>
                <a:lnTo>
                  <a:pt x="3476625" y="48000"/>
                </a:lnTo>
                <a:lnTo>
                  <a:pt x="3476625" y="571435"/>
                </a:lnTo>
                <a:close/>
              </a:path>
              <a:path w="3476625" h="3476625">
                <a:moveTo>
                  <a:pt x="1190877" y="1142877"/>
                </a:moveTo>
                <a:lnTo>
                  <a:pt x="571435" y="1142877"/>
                </a:lnTo>
                <a:lnTo>
                  <a:pt x="571435" y="619435"/>
                </a:lnTo>
                <a:lnTo>
                  <a:pt x="619435" y="619435"/>
                </a:lnTo>
                <a:lnTo>
                  <a:pt x="619435" y="1142870"/>
                </a:lnTo>
                <a:lnTo>
                  <a:pt x="1190877" y="1142870"/>
                </a:lnTo>
                <a:close/>
              </a:path>
              <a:path w="3476625" h="3476625">
                <a:moveTo>
                  <a:pt x="1190877" y="1142870"/>
                </a:moveTo>
                <a:lnTo>
                  <a:pt x="1142877" y="1142870"/>
                </a:lnTo>
                <a:lnTo>
                  <a:pt x="1142877" y="619435"/>
                </a:lnTo>
                <a:lnTo>
                  <a:pt x="1190877" y="619435"/>
                </a:lnTo>
                <a:lnTo>
                  <a:pt x="1190877" y="1142870"/>
                </a:lnTo>
                <a:close/>
              </a:path>
              <a:path w="3476625" h="3476625">
                <a:moveTo>
                  <a:pt x="1762312" y="1142877"/>
                </a:moveTo>
                <a:lnTo>
                  <a:pt x="1714312" y="1142877"/>
                </a:lnTo>
                <a:lnTo>
                  <a:pt x="1714312" y="619435"/>
                </a:lnTo>
                <a:lnTo>
                  <a:pt x="1762312" y="619435"/>
                </a:lnTo>
                <a:lnTo>
                  <a:pt x="1762312" y="1142877"/>
                </a:lnTo>
                <a:close/>
              </a:path>
              <a:path w="3476625" h="3476625">
                <a:moveTo>
                  <a:pt x="2333748" y="1142877"/>
                </a:moveTo>
                <a:lnTo>
                  <a:pt x="1762312" y="1142877"/>
                </a:lnTo>
                <a:lnTo>
                  <a:pt x="2285747" y="1142870"/>
                </a:lnTo>
                <a:lnTo>
                  <a:pt x="2285747" y="619435"/>
                </a:lnTo>
                <a:lnTo>
                  <a:pt x="2333748" y="619435"/>
                </a:lnTo>
                <a:lnTo>
                  <a:pt x="2333748" y="1142877"/>
                </a:lnTo>
                <a:close/>
              </a:path>
              <a:path w="3476625" h="3476625">
                <a:moveTo>
                  <a:pt x="2905189" y="1142877"/>
                </a:moveTo>
                <a:lnTo>
                  <a:pt x="2857189" y="1142877"/>
                </a:lnTo>
                <a:lnTo>
                  <a:pt x="2857189" y="619435"/>
                </a:lnTo>
                <a:lnTo>
                  <a:pt x="2905189" y="619435"/>
                </a:lnTo>
                <a:lnTo>
                  <a:pt x="2905189" y="1142877"/>
                </a:lnTo>
                <a:close/>
              </a:path>
              <a:path w="3476625" h="3476625">
                <a:moveTo>
                  <a:pt x="3476625" y="1142877"/>
                </a:moveTo>
                <a:lnTo>
                  <a:pt x="2905189" y="1142877"/>
                </a:lnTo>
                <a:lnTo>
                  <a:pt x="3428624" y="1142870"/>
                </a:lnTo>
                <a:lnTo>
                  <a:pt x="3428624" y="619435"/>
                </a:lnTo>
                <a:lnTo>
                  <a:pt x="3476625" y="619435"/>
                </a:lnTo>
                <a:lnTo>
                  <a:pt x="3476625" y="1142877"/>
                </a:lnTo>
                <a:close/>
              </a:path>
              <a:path w="3476625" h="3476625">
                <a:moveTo>
                  <a:pt x="619435" y="1714312"/>
                </a:moveTo>
                <a:lnTo>
                  <a:pt x="571435" y="1714312"/>
                </a:lnTo>
                <a:lnTo>
                  <a:pt x="571435" y="1190877"/>
                </a:lnTo>
                <a:lnTo>
                  <a:pt x="619435" y="1190877"/>
                </a:lnTo>
                <a:lnTo>
                  <a:pt x="619435" y="1714312"/>
                </a:lnTo>
                <a:close/>
              </a:path>
              <a:path w="3476625" h="3476625">
                <a:moveTo>
                  <a:pt x="1190877" y="1714312"/>
                </a:moveTo>
                <a:lnTo>
                  <a:pt x="1142870" y="1714312"/>
                </a:lnTo>
                <a:lnTo>
                  <a:pt x="1142870" y="1190877"/>
                </a:lnTo>
                <a:lnTo>
                  <a:pt x="1190877" y="1190877"/>
                </a:lnTo>
                <a:lnTo>
                  <a:pt x="1190877" y="1714312"/>
                </a:lnTo>
                <a:close/>
              </a:path>
              <a:path w="3476625" h="3476625">
                <a:moveTo>
                  <a:pt x="1762312" y="1714312"/>
                </a:moveTo>
                <a:lnTo>
                  <a:pt x="1714312" y="1714312"/>
                </a:lnTo>
                <a:lnTo>
                  <a:pt x="1714312" y="1190877"/>
                </a:lnTo>
                <a:lnTo>
                  <a:pt x="1762312" y="1190877"/>
                </a:lnTo>
                <a:lnTo>
                  <a:pt x="1762312" y="1714312"/>
                </a:lnTo>
                <a:close/>
              </a:path>
              <a:path w="3476625" h="3476625">
                <a:moveTo>
                  <a:pt x="2333748" y="1714312"/>
                </a:moveTo>
                <a:lnTo>
                  <a:pt x="2285747" y="1714312"/>
                </a:lnTo>
                <a:lnTo>
                  <a:pt x="2285747" y="1190877"/>
                </a:lnTo>
                <a:lnTo>
                  <a:pt x="2905189" y="1190877"/>
                </a:lnTo>
                <a:lnTo>
                  <a:pt x="2333748" y="1190877"/>
                </a:lnTo>
                <a:lnTo>
                  <a:pt x="2333748" y="1714312"/>
                </a:lnTo>
                <a:close/>
              </a:path>
              <a:path w="3476625" h="3476625">
                <a:moveTo>
                  <a:pt x="3476625" y="1714312"/>
                </a:moveTo>
                <a:lnTo>
                  <a:pt x="3428624" y="1714312"/>
                </a:lnTo>
                <a:lnTo>
                  <a:pt x="3428624" y="1190877"/>
                </a:lnTo>
                <a:lnTo>
                  <a:pt x="3476625" y="1190877"/>
                </a:lnTo>
                <a:lnTo>
                  <a:pt x="3476625" y="1714312"/>
                </a:lnTo>
                <a:close/>
              </a:path>
              <a:path w="3476625" h="3476625">
                <a:moveTo>
                  <a:pt x="2905189" y="1714312"/>
                </a:moveTo>
                <a:lnTo>
                  <a:pt x="2857189" y="1714312"/>
                </a:lnTo>
                <a:lnTo>
                  <a:pt x="2857189" y="1190877"/>
                </a:lnTo>
                <a:lnTo>
                  <a:pt x="2905189" y="1190877"/>
                </a:lnTo>
                <a:lnTo>
                  <a:pt x="2905189" y="1714312"/>
                </a:lnTo>
                <a:close/>
              </a:path>
              <a:path w="3476625" h="3476625">
                <a:moveTo>
                  <a:pt x="619435" y="2285747"/>
                </a:moveTo>
                <a:lnTo>
                  <a:pt x="571435" y="2285747"/>
                </a:lnTo>
                <a:lnTo>
                  <a:pt x="571435" y="1762312"/>
                </a:lnTo>
                <a:lnTo>
                  <a:pt x="619435" y="1762312"/>
                </a:lnTo>
                <a:lnTo>
                  <a:pt x="619435" y="2285747"/>
                </a:lnTo>
                <a:close/>
              </a:path>
              <a:path w="3476625" h="3476625">
                <a:moveTo>
                  <a:pt x="1190877" y="2285747"/>
                </a:moveTo>
                <a:lnTo>
                  <a:pt x="1142870" y="2285747"/>
                </a:lnTo>
                <a:lnTo>
                  <a:pt x="1142870" y="1762312"/>
                </a:lnTo>
                <a:lnTo>
                  <a:pt x="1190877" y="1762312"/>
                </a:lnTo>
                <a:lnTo>
                  <a:pt x="1190877" y="2285747"/>
                </a:lnTo>
                <a:close/>
              </a:path>
              <a:path w="3476625" h="3476625">
                <a:moveTo>
                  <a:pt x="1762312" y="2285747"/>
                </a:moveTo>
                <a:lnTo>
                  <a:pt x="1714312" y="2285747"/>
                </a:lnTo>
                <a:lnTo>
                  <a:pt x="1714312" y="1762312"/>
                </a:lnTo>
                <a:lnTo>
                  <a:pt x="1762312" y="1762312"/>
                </a:lnTo>
                <a:lnTo>
                  <a:pt x="1762312" y="2285747"/>
                </a:lnTo>
                <a:close/>
              </a:path>
              <a:path w="3476625" h="3476625">
                <a:moveTo>
                  <a:pt x="2333748" y="2285747"/>
                </a:moveTo>
                <a:lnTo>
                  <a:pt x="2285747" y="2285747"/>
                </a:lnTo>
                <a:lnTo>
                  <a:pt x="2285747" y="1762312"/>
                </a:lnTo>
                <a:lnTo>
                  <a:pt x="2333748" y="1762312"/>
                </a:lnTo>
                <a:lnTo>
                  <a:pt x="2333748" y="2285747"/>
                </a:lnTo>
                <a:close/>
              </a:path>
              <a:path w="3476625" h="3476625">
                <a:moveTo>
                  <a:pt x="2905189" y="2285747"/>
                </a:moveTo>
                <a:lnTo>
                  <a:pt x="2857189" y="2285747"/>
                </a:lnTo>
                <a:lnTo>
                  <a:pt x="2857189" y="1762312"/>
                </a:lnTo>
                <a:lnTo>
                  <a:pt x="2905189" y="1762312"/>
                </a:lnTo>
                <a:lnTo>
                  <a:pt x="2905189" y="2285747"/>
                </a:lnTo>
                <a:close/>
              </a:path>
              <a:path w="3476625" h="3476625">
                <a:moveTo>
                  <a:pt x="3476625" y="2285747"/>
                </a:moveTo>
                <a:lnTo>
                  <a:pt x="3428624" y="2285747"/>
                </a:lnTo>
                <a:lnTo>
                  <a:pt x="3428624" y="1762312"/>
                </a:lnTo>
                <a:lnTo>
                  <a:pt x="3476625" y="1762312"/>
                </a:lnTo>
                <a:lnTo>
                  <a:pt x="3476625" y="2285747"/>
                </a:lnTo>
                <a:close/>
              </a:path>
              <a:path w="3476625" h="3476625">
                <a:moveTo>
                  <a:pt x="619435" y="2857189"/>
                </a:moveTo>
                <a:lnTo>
                  <a:pt x="571435" y="2857189"/>
                </a:lnTo>
                <a:lnTo>
                  <a:pt x="571435" y="2333748"/>
                </a:lnTo>
                <a:lnTo>
                  <a:pt x="619435" y="2333748"/>
                </a:lnTo>
                <a:lnTo>
                  <a:pt x="619435" y="2857189"/>
                </a:lnTo>
                <a:close/>
              </a:path>
              <a:path w="3476625" h="3476625">
                <a:moveTo>
                  <a:pt x="1190877" y="2857189"/>
                </a:moveTo>
                <a:lnTo>
                  <a:pt x="1142870" y="2857189"/>
                </a:lnTo>
                <a:lnTo>
                  <a:pt x="1142870" y="2333748"/>
                </a:lnTo>
                <a:lnTo>
                  <a:pt x="1190877" y="2333748"/>
                </a:lnTo>
                <a:lnTo>
                  <a:pt x="1190877" y="2857189"/>
                </a:lnTo>
                <a:close/>
              </a:path>
              <a:path w="3476625" h="3476625">
                <a:moveTo>
                  <a:pt x="1762312" y="2857189"/>
                </a:moveTo>
                <a:lnTo>
                  <a:pt x="1714312" y="2857189"/>
                </a:lnTo>
                <a:lnTo>
                  <a:pt x="1714312" y="2333748"/>
                </a:lnTo>
                <a:lnTo>
                  <a:pt x="1762312" y="2333748"/>
                </a:lnTo>
                <a:lnTo>
                  <a:pt x="1762312" y="2857189"/>
                </a:lnTo>
                <a:close/>
              </a:path>
              <a:path w="3476625" h="3476625">
                <a:moveTo>
                  <a:pt x="2333748" y="2857189"/>
                </a:moveTo>
                <a:lnTo>
                  <a:pt x="2285747" y="2857189"/>
                </a:lnTo>
                <a:lnTo>
                  <a:pt x="2285747" y="2333748"/>
                </a:lnTo>
                <a:lnTo>
                  <a:pt x="2333748" y="2333748"/>
                </a:lnTo>
                <a:lnTo>
                  <a:pt x="2333748" y="2857189"/>
                </a:lnTo>
                <a:close/>
              </a:path>
              <a:path w="3476625" h="3476625">
                <a:moveTo>
                  <a:pt x="2905189" y="2857189"/>
                </a:moveTo>
                <a:lnTo>
                  <a:pt x="2857189" y="2857189"/>
                </a:lnTo>
                <a:lnTo>
                  <a:pt x="2857189" y="2333748"/>
                </a:lnTo>
                <a:lnTo>
                  <a:pt x="2905189" y="2333748"/>
                </a:lnTo>
                <a:lnTo>
                  <a:pt x="2905189" y="2857189"/>
                </a:lnTo>
                <a:close/>
              </a:path>
              <a:path w="3476625" h="3476625">
                <a:moveTo>
                  <a:pt x="3476625" y="2857189"/>
                </a:moveTo>
                <a:lnTo>
                  <a:pt x="3428624" y="2857189"/>
                </a:lnTo>
                <a:lnTo>
                  <a:pt x="3428624" y="2333748"/>
                </a:lnTo>
                <a:lnTo>
                  <a:pt x="3476625" y="2333748"/>
                </a:lnTo>
                <a:lnTo>
                  <a:pt x="3476625" y="2857189"/>
                </a:lnTo>
                <a:close/>
              </a:path>
              <a:path w="3476625" h="3476625">
                <a:moveTo>
                  <a:pt x="619435" y="3428624"/>
                </a:moveTo>
                <a:lnTo>
                  <a:pt x="571435" y="3428624"/>
                </a:lnTo>
                <a:lnTo>
                  <a:pt x="571435" y="2905189"/>
                </a:lnTo>
                <a:lnTo>
                  <a:pt x="619435" y="2905189"/>
                </a:lnTo>
                <a:lnTo>
                  <a:pt x="619435" y="3428624"/>
                </a:lnTo>
                <a:close/>
              </a:path>
              <a:path w="3476625" h="3476625">
                <a:moveTo>
                  <a:pt x="1190877" y="3428624"/>
                </a:moveTo>
                <a:lnTo>
                  <a:pt x="1142877" y="3428624"/>
                </a:lnTo>
                <a:lnTo>
                  <a:pt x="1142877" y="2905189"/>
                </a:lnTo>
                <a:lnTo>
                  <a:pt x="1190877" y="2905189"/>
                </a:lnTo>
                <a:lnTo>
                  <a:pt x="1190877" y="3428624"/>
                </a:lnTo>
                <a:close/>
              </a:path>
              <a:path w="3476625" h="3476625">
                <a:moveTo>
                  <a:pt x="1762312" y="3428624"/>
                </a:moveTo>
                <a:lnTo>
                  <a:pt x="1714312" y="3428624"/>
                </a:lnTo>
                <a:lnTo>
                  <a:pt x="1714312" y="2905189"/>
                </a:lnTo>
                <a:lnTo>
                  <a:pt x="1762312" y="2905189"/>
                </a:lnTo>
                <a:lnTo>
                  <a:pt x="1762312" y="3428624"/>
                </a:lnTo>
                <a:close/>
              </a:path>
              <a:path w="3476625" h="3476625">
                <a:moveTo>
                  <a:pt x="2333748" y="3428624"/>
                </a:moveTo>
                <a:lnTo>
                  <a:pt x="2285747" y="3428624"/>
                </a:lnTo>
                <a:lnTo>
                  <a:pt x="2285747" y="2905189"/>
                </a:lnTo>
                <a:lnTo>
                  <a:pt x="2333748" y="2905189"/>
                </a:lnTo>
                <a:lnTo>
                  <a:pt x="2333748" y="3428624"/>
                </a:lnTo>
                <a:close/>
              </a:path>
              <a:path w="3476625" h="3476625">
                <a:moveTo>
                  <a:pt x="2905189" y="3428624"/>
                </a:moveTo>
                <a:lnTo>
                  <a:pt x="2857189" y="3428624"/>
                </a:lnTo>
                <a:lnTo>
                  <a:pt x="2857189" y="2905189"/>
                </a:lnTo>
                <a:lnTo>
                  <a:pt x="2905189" y="2905189"/>
                </a:lnTo>
                <a:lnTo>
                  <a:pt x="2905189" y="3428624"/>
                </a:lnTo>
                <a:close/>
              </a:path>
              <a:path w="3476625" h="3476625">
                <a:moveTo>
                  <a:pt x="3476625" y="3428624"/>
                </a:moveTo>
                <a:lnTo>
                  <a:pt x="3428624" y="3428624"/>
                </a:lnTo>
                <a:lnTo>
                  <a:pt x="3428624" y="2905189"/>
                </a:lnTo>
                <a:lnTo>
                  <a:pt x="3476625" y="2905189"/>
                </a:lnTo>
                <a:lnTo>
                  <a:pt x="3476625" y="342862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32067" y="2406899"/>
            <a:ext cx="9972675" cy="7096125"/>
          </a:xfrm>
          <a:custGeom>
            <a:avLst/>
            <a:gdLst/>
            <a:ahLst/>
            <a:cxnLst/>
            <a:rect l="l" t="t" r="r" b="b"/>
            <a:pathLst>
              <a:path w="9972675" h="7096125">
                <a:moveTo>
                  <a:pt x="0" y="0"/>
                </a:moveTo>
                <a:lnTo>
                  <a:pt x="9972674" y="0"/>
                </a:lnTo>
                <a:lnTo>
                  <a:pt x="9972674" y="7096124"/>
                </a:lnTo>
                <a:lnTo>
                  <a:pt x="0" y="7096124"/>
                </a:lnTo>
                <a:lnTo>
                  <a:pt x="0" y="0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90655" y="4065211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6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90655" y="4049972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00093" y="35306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90655" y="3515997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00093" y="298964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90655" y="2974402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00093" y="244741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90655" y="2432172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00093" y="1905181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90655" y="1890577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00093" y="1348982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991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58205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16318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74431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32543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58205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6318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74431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32543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958205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16318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74431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32543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58205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16318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74431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32543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958205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16318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74431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32543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90656" y="1341327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5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90656" y="1326089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00093" y="80671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790656" y="792113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85041" y="767351"/>
            <a:ext cx="30480" cy="10160"/>
          </a:xfrm>
          <a:custGeom>
            <a:avLst/>
            <a:gdLst/>
            <a:ahLst/>
            <a:cxnLst/>
            <a:rect l="l" t="t" r="r" b="b"/>
            <a:pathLst>
              <a:path w="30480" h="10159">
                <a:moveTo>
                  <a:pt x="30104" y="10158"/>
                </a:moveTo>
                <a:lnTo>
                  <a:pt x="0" y="10158"/>
                </a:lnTo>
                <a:lnTo>
                  <a:pt x="0" y="0"/>
                </a:lnTo>
                <a:lnTo>
                  <a:pt x="30104" y="0"/>
                </a:lnTo>
                <a:lnTo>
                  <a:pt x="30104" y="1015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958205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6318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874431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32543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43153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01265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859377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17491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066166" y="4065211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6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066166" y="4049972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75603" y="35306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66166" y="3515997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775603" y="298964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66166" y="2974402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75603" y="244741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66166" y="2432172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75603" y="1905181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66166" y="1890577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775603" y="1348982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991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33715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91829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149941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608053" y="353106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233715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691829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49941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608053" y="298929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233715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691829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49941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608053" y="244752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33715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691829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149941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608053" y="190576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33715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691829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149941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608053" y="134894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066168" y="1341327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5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066168" y="1326089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775603" y="80671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066168" y="792113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760551" y="767351"/>
            <a:ext cx="30480" cy="10160"/>
          </a:xfrm>
          <a:custGeom>
            <a:avLst/>
            <a:gdLst/>
            <a:ahLst/>
            <a:cxnLst/>
            <a:rect l="l" t="t" r="r" b="b"/>
            <a:pathLst>
              <a:path w="30480" h="10159">
                <a:moveTo>
                  <a:pt x="30104" y="10158"/>
                </a:moveTo>
                <a:lnTo>
                  <a:pt x="0" y="10158"/>
                </a:lnTo>
                <a:lnTo>
                  <a:pt x="0" y="0"/>
                </a:lnTo>
                <a:lnTo>
                  <a:pt x="30104" y="0"/>
                </a:lnTo>
                <a:lnTo>
                  <a:pt x="30104" y="1015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233715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91829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149941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608053" y="807179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218663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676776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134888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593001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304909" y="4065211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205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304909" y="4049972"/>
            <a:ext cx="761365" cy="0"/>
          </a:xfrm>
          <a:custGeom>
            <a:avLst/>
            <a:gdLst/>
            <a:ahLst/>
            <a:cxnLst/>
            <a:rect l="l" t="t" r="r" b="b"/>
            <a:pathLst>
              <a:path w="761365">
                <a:moveTo>
                  <a:pt x="0" y="0"/>
                </a:moveTo>
                <a:lnTo>
                  <a:pt x="76125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051114" y="35306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676707" y="3515997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051114" y="298964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676707" y="297440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051114" y="244741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676707" y="2432172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051114" y="1905181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76707" y="1890577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051114" y="1348982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991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76707" y="1341327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40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676707" y="1326089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051114" y="806716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676707" y="792113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036062" y="767351"/>
            <a:ext cx="30480" cy="10160"/>
          </a:xfrm>
          <a:custGeom>
            <a:avLst/>
            <a:gdLst/>
            <a:ahLst/>
            <a:cxnLst/>
            <a:rect l="l" t="t" r="r" b="b"/>
            <a:pathLst>
              <a:path w="30479" h="10159">
                <a:moveTo>
                  <a:pt x="30104" y="10158"/>
                </a:moveTo>
                <a:lnTo>
                  <a:pt x="0" y="10158"/>
                </a:lnTo>
                <a:lnTo>
                  <a:pt x="0" y="0"/>
                </a:lnTo>
                <a:lnTo>
                  <a:pt x="30104" y="0"/>
                </a:lnTo>
                <a:lnTo>
                  <a:pt x="30104" y="1015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494174" y="767655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1354" y="4040103"/>
            <a:ext cx="6734175" cy="2352675"/>
          </a:xfrm>
          <a:custGeom>
            <a:avLst/>
            <a:gdLst/>
            <a:ahLst/>
            <a:cxnLst/>
            <a:rect l="l" t="t" r="r" b="b"/>
            <a:pathLst>
              <a:path w="6734175" h="2352675">
                <a:moveTo>
                  <a:pt x="0" y="0"/>
                </a:moveTo>
                <a:lnTo>
                  <a:pt x="6734174" y="0"/>
                </a:lnTo>
                <a:lnTo>
                  <a:pt x="6734174" y="2352674"/>
                </a:lnTo>
                <a:lnTo>
                  <a:pt x="0" y="2352674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1280" y="3662019"/>
            <a:ext cx="0" cy="2734310"/>
          </a:xfrm>
          <a:custGeom>
            <a:avLst/>
            <a:gdLst/>
            <a:ahLst/>
            <a:cxnLst/>
            <a:rect l="l" t="t" r="r" b="b"/>
            <a:pathLst>
              <a:path h="2734310">
                <a:moveTo>
                  <a:pt x="0" y="2733860"/>
                </a:moveTo>
                <a:lnTo>
                  <a:pt x="0" y="0"/>
                </a:lnTo>
              </a:path>
            </a:pathLst>
          </a:custGeom>
          <a:ln w="285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3073" y="777629"/>
            <a:ext cx="10873740" cy="3279140"/>
          </a:xfrm>
          <a:custGeom>
            <a:avLst/>
            <a:gdLst/>
            <a:ahLst/>
            <a:cxnLst/>
            <a:rect l="l" t="t" r="r" b="b"/>
            <a:pathLst>
              <a:path w="10873740" h="3279140">
                <a:moveTo>
                  <a:pt x="0" y="0"/>
                </a:moveTo>
                <a:lnTo>
                  <a:pt x="10873633" y="0"/>
                </a:lnTo>
                <a:lnTo>
                  <a:pt x="10873633" y="3278733"/>
                </a:lnTo>
                <a:lnTo>
                  <a:pt x="0" y="3278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7066" y="760171"/>
            <a:ext cx="10905490" cy="3313429"/>
          </a:xfrm>
          <a:custGeom>
            <a:avLst/>
            <a:gdLst/>
            <a:ahLst/>
            <a:cxnLst/>
            <a:rect l="l" t="t" r="r" b="b"/>
            <a:pathLst>
              <a:path w="10905490" h="3313429">
                <a:moveTo>
                  <a:pt x="1194" y="3313410"/>
                </a:moveTo>
                <a:lnTo>
                  <a:pt x="0" y="4304"/>
                </a:lnTo>
                <a:lnTo>
                  <a:pt x="10904214" y="0"/>
                </a:lnTo>
                <a:lnTo>
                  <a:pt x="10904225" y="30611"/>
                </a:lnTo>
                <a:lnTo>
                  <a:pt x="30580" y="34915"/>
                </a:lnTo>
                <a:lnTo>
                  <a:pt x="31774" y="3283038"/>
                </a:lnTo>
                <a:lnTo>
                  <a:pt x="10905399" y="3283038"/>
                </a:lnTo>
                <a:lnTo>
                  <a:pt x="10905408" y="3309344"/>
                </a:lnTo>
                <a:lnTo>
                  <a:pt x="1194" y="3313410"/>
                </a:lnTo>
                <a:close/>
              </a:path>
              <a:path w="10905490" h="3313429">
                <a:moveTo>
                  <a:pt x="10905399" y="3283038"/>
                </a:moveTo>
                <a:lnTo>
                  <a:pt x="31774" y="3283038"/>
                </a:lnTo>
                <a:lnTo>
                  <a:pt x="10874827" y="3278733"/>
                </a:lnTo>
                <a:lnTo>
                  <a:pt x="10873634" y="30611"/>
                </a:lnTo>
                <a:lnTo>
                  <a:pt x="10904225" y="30611"/>
                </a:lnTo>
                <a:lnTo>
                  <a:pt x="10905399" y="328303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1351" y="6395935"/>
            <a:ext cx="6744334" cy="0"/>
          </a:xfrm>
          <a:custGeom>
            <a:avLst/>
            <a:gdLst/>
            <a:ahLst/>
            <a:cxnLst/>
            <a:rect l="l" t="t" r="r" b="b"/>
            <a:pathLst>
              <a:path w="6744334">
                <a:moveTo>
                  <a:pt x="0" y="0"/>
                </a:moveTo>
                <a:lnTo>
                  <a:pt x="6743814" y="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33732" y="5797599"/>
            <a:ext cx="1225550" cy="1225550"/>
          </a:xfrm>
          <a:custGeom>
            <a:avLst/>
            <a:gdLst/>
            <a:ahLst/>
            <a:cxnLst/>
            <a:rect l="l" t="t" r="r" b="b"/>
            <a:pathLst>
              <a:path w="1225550" h="1225550">
                <a:moveTo>
                  <a:pt x="612634" y="1225244"/>
                </a:moveTo>
                <a:lnTo>
                  <a:pt x="563868" y="1223346"/>
                </a:lnTo>
                <a:lnTo>
                  <a:pt x="515861" y="1217697"/>
                </a:lnTo>
                <a:lnTo>
                  <a:pt x="468774" y="1208366"/>
                </a:lnTo>
                <a:lnTo>
                  <a:pt x="422780" y="1195423"/>
                </a:lnTo>
                <a:lnTo>
                  <a:pt x="378052" y="1178936"/>
                </a:lnTo>
                <a:lnTo>
                  <a:pt x="334764" y="1158975"/>
                </a:lnTo>
                <a:lnTo>
                  <a:pt x="293089" y="1135609"/>
                </a:lnTo>
                <a:lnTo>
                  <a:pt x="253201" y="1108906"/>
                </a:lnTo>
                <a:lnTo>
                  <a:pt x="215272" y="1078935"/>
                </a:lnTo>
                <a:lnTo>
                  <a:pt x="179476" y="1045767"/>
                </a:lnTo>
                <a:lnTo>
                  <a:pt x="146308" y="1009971"/>
                </a:lnTo>
                <a:lnTo>
                  <a:pt x="116338" y="972043"/>
                </a:lnTo>
                <a:lnTo>
                  <a:pt x="89635" y="932154"/>
                </a:lnTo>
                <a:lnTo>
                  <a:pt x="66268" y="890479"/>
                </a:lnTo>
                <a:lnTo>
                  <a:pt x="46307" y="847191"/>
                </a:lnTo>
                <a:lnTo>
                  <a:pt x="29820" y="802463"/>
                </a:lnTo>
                <a:lnTo>
                  <a:pt x="16877" y="756469"/>
                </a:lnTo>
                <a:lnTo>
                  <a:pt x="7547" y="709382"/>
                </a:lnTo>
                <a:lnTo>
                  <a:pt x="1898" y="661375"/>
                </a:lnTo>
                <a:lnTo>
                  <a:pt x="0" y="612628"/>
                </a:lnTo>
                <a:lnTo>
                  <a:pt x="1898" y="563868"/>
                </a:lnTo>
                <a:lnTo>
                  <a:pt x="7548" y="515862"/>
                </a:lnTo>
                <a:lnTo>
                  <a:pt x="16881" y="468775"/>
                </a:lnTo>
                <a:lnTo>
                  <a:pt x="29827" y="422780"/>
                </a:lnTo>
                <a:lnTo>
                  <a:pt x="46316" y="378053"/>
                </a:lnTo>
                <a:lnTo>
                  <a:pt x="66279" y="334765"/>
                </a:lnTo>
                <a:lnTo>
                  <a:pt x="89646" y="293090"/>
                </a:lnTo>
                <a:lnTo>
                  <a:pt x="116349" y="253201"/>
                </a:lnTo>
                <a:lnTo>
                  <a:pt x="146316" y="215272"/>
                </a:lnTo>
                <a:lnTo>
                  <a:pt x="179476" y="179477"/>
                </a:lnTo>
                <a:lnTo>
                  <a:pt x="215272" y="146308"/>
                </a:lnTo>
                <a:lnTo>
                  <a:pt x="253201" y="116338"/>
                </a:lnTo>
                <a:lnTo>
                  <a:pt x="293089" y="89635"/>
                </a:lnTo>
                <a:lnTo>
                  <a:pt x="334764" y="66269"/>
                </a:lnTo>
                <a:lnTo>
                  <a:pt x="378052" y="46307"/>
                </a:lnTo>
                <a:lnTo>
                  <a:pt x="422780" y="29821"/>
                </a:lnTo>
                <a:lnTo>
                  <a:pt x="468774" y="16877"/>
                </a:lnTo>
                <a:lnTo>
                  <a:pt x="515861" y="7547"/>
                </a:lnTo>
                <a:lnTo>
                  <a:pt x="563868" y="1898"/>
                </a:lnTo>
                <a:lnTo>
                  <a:pt x="612621" y="0"/>
                </a:lnTo>
                <a:lnTo>
                  <a:pt x="661374" y="1898"/>
                </a:lnTo>
                <a:lnTo>
                  <a:pt x="709381" y="7547"/>
                </a:lnTo>
                <a:lnTo>
                  <a:pt x="756468" y="16877"/>
                </a:lnTo>
                <a:lnTo>
                  <a:pt x="802463" y="29821"/>
                </a:lnTo>
                <a:lnTo>
                  <a:pt x="821200" y="36727"/>
                </a:lnTo>
                <a:lnTo>
                  <a:pt x="612621" y="36727"/>
                </a:lnTo>
                <a:lnTo>
                  <a:pt x="561738" y="38934"/>
                </a:lnTo>
                <a:lnTo>
                  <a:pt x="511747" y="45491"/>
                </a:lnTo>
                <a:lnTo>
                  <a:pt x="462871" y="56307"/>
                </a:lnTo>
                <a:lnTo>
                  <a:pt x="415331" y="71288"/>
                </a:lnTo>
                <a:lnTo>
                  <a:pt x="369349" y="90341"/>
                </a:lnTo>
                <a:lnTo>
                  <a:pt x="325146" y="113375"/>
                </a:lnTo>
                <a:lnTo>
                  <a:pt x="282944" y="140297"/>
                </a:lnTo>
                <a:lnTo>
                  <a:pt x="242965" y="171013"/>
                </a:lnTo>
                <a:lnTo>
                  <a:pt x="205431" y="205431"/>
                </a:lnTo>
                <a:lnTo>
                  <a:pt x="171013" y="242965"/>
                </a:lnTo>
                <a:lnTo>
                  <a:pt x="140297" y="282944"/>
                </a:lnTo>
                <a:lnTo>
                  <a:pt x="113375" y="325146"/>
                </a:lnTo>
                <a:lnTo>
                  <a:pt x="90341" y="369349"/>
                </a:lnTo>
                <a:lnTo>
                  <a:pt x="71287" y="415331"/>
                </a:lnTo>
                <a:lnTo>
                  <a:pt x="56306" y="462871"/>
                </a:lnTo>
                <a:lnTo>
                  <a:pt x="45491" y="511747"/>
                </a:lnTo>
                <a:lnTo>
                  <a:pt x="38933" y="561738"/>
                </a:lnTo>
                <a:lnTo>
                  <a:pt x="36727" y="612628"/>
                </a:lnTo>
                <a:lnTo>
                  <a:pt x="38933" y="663505"/>
                </a:lnTo>
                <a:lnTo>
                  <a:pt x="45491" y="713496"/>
                </a:lnTo>
                <a:lnTo>
                  <a:pt x="56306" y="762372"/>
                </a:lnTo>
                <a:lnTo>
                  <a:pt x="71287" y="809912"/>
                </a:lnTo>
                <a:lnTo>
                  <a:pt x="90341" y="855894"/>
                </a:lnTo>
                <a:lnTo>
                  <a:pt x="113375" y="900097"/>
                </a:lnTo>
                <a:lnTo>
                  <a:pt x="140297" y="942299"/>
                </a:lnTo>
                <a:lnTo>
                  <a:pt x="171013" y="982278"/>
                </a:lnTo>
                <a:lnTo>
                  <a:pt x="205431" y="1019812"/>
                </a:lnTo>
                <a:lnTo>
                  <a:pt x="242965" y="1054230"/>
                </a:lnTo>
                <a:lnTo>
                  <a:pt x="282944" y="1084946"/>
                </a:lnTo>
                <a:lnTo>
                  <a:pt x="325146" y="1111868"/>
                </a:lnTo>
                <a:lnTo>
                  <a:pt x="369349" y="1134901"/>
                </a:lnTo>
                <a:lnTo>
                  <a:pt x="415331" y="1153955"/>
                </a:lnTo>
                <a:lnTo>
                  <a:pt x="462871" y="1168936"/>
                </a:lnTo>
                <a:lnTo>
                  <a:pt x="511747" y="1179752"/>
                </a:lnTo>
                <a:lnTo>
                  <a:pt x="561738" y="1186309"/>
                </a:lnTo>
                <a:lnTo>
                  <a:pt x="612621" y="1188515"/>
                </a:lnTo>
                <a:lnTo>
                  <a:pt x="821202" y="1188515"/>
                </a:lnTo>
                <a:lnTo>
                  <a:pt x="802463" y="1195423"/>
                </a:lnTo>
                <a:lnTo>
                  <a:pt x="756468" y="1208366"/>
                </a:lnTo>
                <a:lnTo>
                  <a:pt x="709381" y="1217697"/>
                </a:lnTo>
                <a:lnTo>
                  <a:pt x="661374" y="1223346"/>
                </a:lnTo>
                <a:lnTo>
                  <a:pt x="612634" y="1225244"/>
                </a:lnTo>
                <a:close/>
              </a:path>
              <a:path w="1225550" h="1225550">
                <a:moveTo>
                  <a:pt x="821202" y="1188515"/>
                </a:moveTo>
                <a:lnTo>
                  <a:pt x="612621" y="1188515"/>
                </a:lnTo>
                <a:lnTo>
                  <a:pt x="663504" y="1186309"/>
                </a:lnTo>
                <a:lnTo>
                  <a:pt x="713495" y="1179752"/>
                </a:lnTo>
                <a:lnTo>
                  <a:pt x="762371" y="1168936"/>
                </a:lnTo>
                <a:lnTo>
                  <a:pt x="809912" y="1153955"/>
                </a:lnTo>
                <a:lnTo>
                  <a:pt x="855894" y="1134901"/>
                </a:lnTo>
                <a:lnTo>
                  <a:pt x="900097" y="1111868"/>
                </a:lnTo>
                <a:lnTo>
                  <a:pt x="942299" y="1084946"/>
                </a:lnTo>
                <a:lnTo>
                  <a:pt x="982277" y="1054230"/>
                </a:lnTo>
                <a:lnTo>
                  <a:pt x="1019812" y="1019812"/>
                </a:lnTo>
                <a:lnTo>
                  <a:pt x="1054230" y="982278"/>
                </a:lnTo>
                <a:lnTo>
                  <a:pt x="1084946" y="942299"/>
                </a:lnTo>
                <a:lnTo>
                  <a:pt x="1111867" y="900097"/>
                </a:lnTo>
                <a:lnTo>
                  <a:pt x="1134901" y="855894"/>
                </a:lnTo>
                <a:lnTo>
                  <a:pt x="1153955" y="809912"/>
                </a:lnTo>
                <a:lnTo>
                  <a:pt x="1168936" y="762372"/>
                </a:lnTo>
                <a:lnTo>
                  <a:pt x="1179752" y="713496"/>
                </a:lnTo>
                <a:lnTo>
                  <a:pt x="1186309" y="663505"/>
                </a:lnTo>
                <a:lnTo>
                  <a:pt x="1188515" y="612615"/>
                </a:lnTo>
                <a:lnTo>
                  <a:pt x="1186309" y="561738"/>
                </a:lnTo>
                <a:lnTo>
                  <a:pt x="1179752" y="511747"/>
                </a:lnTo>
                <a:lnTo>
                  <a:pt x="1168936" y="462871"/>
                </a:lnTo>
                <a:lnTo>
                  <a:pt x="1153955" y="415331"/>
                </a:lnTo>
                <a:lnTo>
                  <a:pt x="1134901" y="369349"/>
                </a:lnTo>
                <a:lnTo>
                  <a:pt x="1111867" y="325146"/>
                </a:lnTo>
                <a:lnTo>
                  <a:pt x="1084946" y="282944"/>
                </a:lnTo>
                <a:lnTo>
                  <a:pt x="1054230" y="242965"/>
                </a:lnTo>
                <a:lnTo>
                  <a:pt x="1019812" y="205431"/>
                </a:lnTo>
                <a:lnTo>
                  <a:pt x="982277" y="171013"/>
                </a:lnTo>
                <a:lnTo>
                  <a:pt x="942299" y="140297"/>
                </a:lnTo>
                <a:lnTo>
                  <a:pt x="900097" y="113375"/>
                </a:lnTo>
                <a:lnTo>
                  <a:pt x="855894" y="90341"/>
                </a:lnTo>
                <a:lnTo>
                  <a:pt x="809912" y="71288"/>
                </a:lnTo>
                <a:lnTo>
                  <a:pt x="762371" y="56307"/>
                </a:lnTo>
                <a:lnTo>
                  <a:pt x="713495" y="45491"/>
                </a:lnTo>
                <a:lnTo>
                  <a:pt x="663504" y="38934"/>
                </a:lnTo>
                <a:lnTo>
                  <a:pt x="612621" y="36727"/>
                </a:lnTo>
                <a:lnTo>
                  <a:pt x="821200" y="36727"/>
                </a:lnTo>
                <a:lnTo>
                  <a:pt x="890479" y="66269"/>
                </a:lnTo>
                <a:lnTo>
                  <a:pt x="932154" y="89635"/>
                </a:lnTo>
                <a:lnTo>
                  <a:pt x="972042" y="116338"/>
                </a:lnTo>
                <a:lnTo>
                  <a:pt x="1009971" y="146308"/>
                </a:lnTo>
                <a:lnTo>
                  <a:pt x="1045767" y="179477"/>
                </a:lnTo>
                <a:lnTo>
                  <a:pt x="1078927" y="215332"/>
                </a:lnTo>
                <a:lnTo>
                  <a:pt x="1108894" y="253295"/>
                </a:lnTo>
                <a:lnTo>
                  <a:pt x="1135596" y="293198"/>
                </a:lnTo>
                <a:lnTo>
                  <a:pt x="1158964" y="334870"/>
                </a:lnTo>
                <a:lnTo>
                  <a:pt x="1178927" y="378145"/>
                </a:lnTo>
                <a:lnTo>
                  <a:pt x="1195416" y="422851"/>
                </a:lnTo>
                <a:lnTo>
                  <a:pt x="1208362" y="468821"/>
                </a:lnTo>
                <a:lnTo>
                  <a:pt x="1217694" y="515885"/>
                </a:lnTo>
                <a:lnTo>
                  <a:pt x="1223345" y="563875"/>
                </a:lnTo>
                <a:lnTo>
                  <a:pt x="1225243" y="612628"/>
                </a:lnTo>
                <a:lnTo>
                  <a:pt x="1223345" y="661375"/>
                </a:lnTo>
                <a:lnTo>
                  <a:pt x="1217696" y="709382"/>
                </a:lnTo>
                <a:lnTo>
                  <a:pt x="1208366" y="756469"/>
                </a:lnTo>
                <a:lnTo>
                  <a:pt x="1195422" y="802463"/>
                </a:lnTo>
                <a:lnTo>
                  <a:pt x="1178936" y="847191"/>
                </a:lnTo>
                <a:lnTo>
                  <a:pt x="1158975" y="890479"/>
                </a:lnTo>
                <a:lnTo>
                  <a:pt x="1135608" y="932154"/>
                </a:lnTo>
                <a:lnTo>
                  <a:pt x="1108905" y="972043"/>
                </a:lnTo>
                <a:lnTo>
                  <a:pt x="1078935" y="1009971"/>
                </a:lnTo>
                <a:lnTo>
                  <a:pt x="1045767" y="1045767"/>
                </a:lnTo>
                <a:lnTo>
                  <a:pt x="1009971" y="1078935"/>
                </a:lnTo>
                <a:lnTo>
                  <a:pt x="972042" y="1108906"/>
                </a:lnTo>
                <a:lnTo>
                  <a:pt x="932154" y="1135609"/>
                </a:lnTo>
                <a:lnTo>
                  <a:pt x="890479" y="1158975"/>
                </a:lnTo>
                <a:lnTo>
                  <a:pt x="847190" y="1178936"/>
                </a:lnTo>
                <a:lnTo>
                  <a:pt x="821202" y="118851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58881" y="5822748"/>
            <a:ext cx="1171575" cy="1171575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585787" y="1171574"/>
                </a:moveTo>
                <a:lnTo>
                  <a:pt x="537743" y="1169633"/>
                </a:lnTo>
                <a:lnTo>
                  <a:pt x="490769" y="1163907"/>
                </a:lnTo>
                <a:lnTo>
                  <a:pt x="445015" y="1154550"/>
                </a:lnTo>
                <a:lnTo>
                  <a:pt x="400632" y="1141711"/>
                </a:lnTo>
                <a:lnTo>
                  <a:pt x="357772" y="1125540"/>
                </a:lnTo>
                <a:lnTo>
                  <a:pt x="316584" y="1106190"/>
                </a:lnTo>
                <a:lnTo>
                  <a:pt x="277219" y="1083810"/>
                </a:lnTo>
                <a:lnTo>
                  <a:pt x="239828" y="1058551"/>
                </a:lnTo>
                <a:lnTo>
                  <a:pt x="204563" y="1030565"/>
                </a:lnTo>
                <a:lnTo>
                  <a:pt x="171572" y="1000001"/>
                </a:lnTo>
                <a:lnTo>
                  <a:pt x="141009" y="967011"/>
                </a:lnTo>
                <a:lnTo>
                  <a:pt x="113022" y="931746"/>
                </a:lnTo>
                <a:lnTo>
                  <a:pt x="87764" y="894355"/>
                </a:lnTo>
                <a:lnTo>
                  <a:pt x="65384" y="854990"/>
                </a:lnTo>
                <a:lnTo>
                  <a:pt x="46033" y="813802"/>
                </a:lnTo>
                <a:lnTo>
                  <a:pt x="29863" y="770941"/>
                </a:lnTo>
                <a:lnTo>
                  <a:pt x="17024" y="726559"/>
                </a:lnTo>
                <a:lnTo>
                  <a:pt x="7666" y="680805"/>
                </a:lnTo>
                <a:lnTo>
                  <a:pt x="1941" y="633831"/>
                </a:lnTo>
                <a:lnTo>
                  <a:pt x="0" y="585786"/>
                </a:lnTo>
                <a:lnTo>
                  <a:pt x="1941" y="537743"/>
                </a:lnTo>
                <a:lnTo>
                  <a:pt x="7666" y="490769"/>
                </a:lnTo>
                <a:lnTo>
                  <a:pt x="17024" y="445015"/>
                </a:lnTo>
                <a:lnTo>
                  <a:pt x="29863" y="400632"/>
                </a:lnTo>
                <a:lnTo>
                  <a:pt x="46033" y="357772"/>
                </a:lnTo>
                <a:lnTo>
                  <a:pt x="65384" y="316584"/>
                </a:lnTo>
                <a:lnTo>
                  <a:pt x="87764" y="277219"/>
                </a:lnTo>
                <a:lnTo>
                  <a:pt x="113022" y="239828"/>
                </a:lnTo>
                <a:lnTo>
                  <a:pt x="141009" y="204563"/>
                </a:lnTo>
                <a:lnTo>
                  <a:pt x="171572" y="171573"/>
                </a:lnTo>
                <a:lnTo>
                  <a:pt x="204563" y="141009"/>
                </a:lnTo>
                <a:lnTo>
                  <a:pt x="239828" y="113022"/>
                </a:lnTo>
                <a:lnTo>
                  <a:pt x="277219" y="87764"/>
                </a:lnTo>
                <a:lnTo>
                  <a:pt x="316584" y="65384"/>
                </a:lnTo>
                <a:lnTo>
                  <a:pt x="357772" y="46034"/>
                </a:lnTo>
                <a:lnTo>
                  <a:pt x="400632" y="29863"/>
                </a:lnTo>
                <a:lnTo>
                  <a:pt x="445015" y="17024"/>
                </a:lnTo>
                <a:lnTo>
                  <a:pt x="490769" y="7666"/>
                </a:lnTo>
                <a:lnTo>
                  <a:pt x="537743" y="1941"/>
                </a:lnTo>
                <a:lnTo>
                  <a:pt x="585786" y="0"/>
                </a:lnTo>
                <a:lnTo>
                  <a:pt x="633831" y="1941"/>
                </a:lnTo>
                <a:lnTo>
                  <a:pt x="680805" y="7666"/>
                </a:lnTo>
                <a:lnTo>
                  <a:pt x="726559" y="17024"/>
                </a:lnTo>
                <a:lnTo>
                  <a:pt x="770941" y="29863"/>
                </a:lnTo>
                <a:lnTo>
                  <a:pt x="813802" y="46034"/>
                </a:lnTo>
                <a:lnTo>
                  <a:pt x="854990" y="65384"/>
                </a:lnTo>
                <a:lnTo>
                  <a:pt x="894355" y="87764"/>
                </a:lnTo>
                <a:lnTo>
                  <a:pt x="931746" y="113022"/>
                </a:lnTo>
                <a:lnTo>
                  <a:pt x="967011" y="141009"/>
                </a:lnTo>
                <a:lnTo>
                  <a:pt x="1000001" y="171573"/>
                </a:lnTo>
                <a:lnTo>
                  <a:pt x="1030565" y="204563"/>
                </a:lnTo>
                <a:lnTo>
                  <a:pt x="1058551" y="239828"/>
                </a:lnTo>
                <a:lnTo>
                  <a:pt x="1083810" y="277219"/>
                </a:lnTo>
                <a:lnTo>
                  <a:pt x="1106190" y="316584"/>
                </a:lnTo>
                <a:lnTo>
                  <a:pt x="1125540" y="357772"/>
                </a:lnTo>
                <a:lnTo>
                  <a:pt x="1141711" y="400632"/>
                </a:lnTo>
                <a:lnTo>
                  <a:pt x="1154550" y="445015"/>
                </a:lnTo>
                <a:lnTo>
                  <a:pt x="1163907" y="490769"/>
                </a:lnTo>
                <a:lnTo>
                  <a:pt x="1169632" y="537743"/>
                </a:lnTo>
                <a:lnTo>
                  <a:pt x="1171574" y="585788"/>
                </a:lnTo>
                <a:lnTo>
                  <a:pt x="1169632" y="633831"/>
                </a:lnTo>
                <a:lnTo>
                  <a:pt x="1163907" y="680805"/>
                </a:lnTo>
                <a:lnTo>
                  <a:pt x="1154550" y="726559"/>
                </a:lnTo>
                <a:lnTo>
                  <a:pt x="1141711" y="770941"/>
                </a:lnTo>
                <a:lnTo>
                  <a:pt x="1125540" y="813802"/>
                </a:lnTo>
                <a:lnTo>
                  <a:pt x="1106190" y="854990"/>
                </a:lnTo>
                <a:lnTo>
                  <a:pt x="1083810" y="894355"/>
                </a:lnTo>
                <a:lnTo>
                  <a:pt x="1058551" y="931746"/>
                </a:lnTo>
                <a:lnTo>
                  <a:pt x="1030565" y="967011"/>
                </a:lnTo>
                <a:lnTo>
                  <a:pt x="1000001" y="1000001"/>
                </a:lnTo>
                <a:lnTo>
                  <a:pt x="967011" y="1030565"/>
                </a:lnTo>
                <a:lnTo>
                  <a:pt x="931746" y="1058551"/>
                </a:lnTo>
                <a:lnTo>
                  <a:pt x="894355" y="1083810"/>
                </a:lnTo>
                <a:lnTo>
                  <a:pt x="854990" y="1106190"/>
                </a:lnTo>
                <a:lnTo>
                  <a:pt x="813802" y="1125540"/>
                </a:lnTo>
                <a:lnTo>
                  <a:pt x="770941" y="1141711"/>
                </a:lnTo>
                <a:lnTo>
                  <a:pt x="726559" y="1154550"/>
                </a:lnTo>
                <a:lnTo>
                  <a:pt x="680805" y="1163907"/>
                </a:lnTo>
                <a:lnTo>
                  <a:pt x="633831" y="1169633"/>
                </a:lnTo>
                <a:lnTo>
                  <a:pt x="585787" y="1171574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425458" y="6105585"/>
            <a:ext cx="335280" cy="606425"/>
          </a:xfrm>
          <a:custGeom>
            <a:avLst/>
            <a:gdLst/>
            <a:ahLst/>
            <a:cxnLst/>
            <a:rect l="l" t="t" r="r" b="b"/>
            <a:pathLst>
              <a:path w="335279" h="606425">
                <a:moveTo>
                  <a:pt x="32056" y="605896"/>
                </a:moveTo>
                <a:lnTo>
                  <a:pt x="0" y="573840"/>
                </a:lnTo>
                <a:lnTo>
                  <a:pt x="270882" y="302951"/>
                </a:lnTo>
                <a:lnTo>
                  <a:pt x="0" y="32056"/>
                </a:lnTo>
                <a:lnTo>
                  <a:pt x="32056" y="0"/>
                </a:lnTo>
                <a:lnTo>
                  <a:pt x="335007" y="302951"/>
                </a:lnTo>
                <a:lnTo>
                  <a:pt x="32056" y="605896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23862" y="2770322"/>
            <a:ext cx="9534524" cy="635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80" dirty="0"/>
              <a:t>헤이세이 </a:t>
            </a:r>
            <a:r>
              <a:rPr spc="885" dirty="0"/>
              <a:t>시대에</a:t>
            </a:r>
            <a:r>
              <a:rPr spc="-819" dirty="0"/>
              <a:t> </a:t>
            </a:r>
            <a:r>
              <a:rPr spc="885" dirty="0"/>
              <a:t>유행한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5250103" y="2532058"/>
            <a:ext cx="1861185" cy="1223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850" spc="780" dirty="0">
                <a:solidFill>
                  <a:srgbClr val="181717"/>
                </a:solidFill>
                <a:latin typeface="1훈막대연필 R"/>
                <a:cs typeface="1훈막대연필 R"/>
              </a:rPr>
              <a:t>가</a:t>
            </a:r>
            <a:r>
              <a:rPr sz="7850" spc="1100" dirty="0">
                <a:solidFill>
                  <a:srgbClr val="181717"/>
                </a:solidFill>
                <a:latin typeface="1훈막대연필 R"/>
                <a:cs typeface="1훈막대연필 R"/>
              </a:rPr>
              <a:t>수</a:t>
            </a:r>
            <a:endParaRPr sz="7850">
              <a:latin typeface="1훈막대연필 R"/>
              <a:cs typeface="1훈막대연필 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07122" y="-633"/>
          <a:ext cx="7613641" cy="107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3547193" y="10284332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7890" y="0"/>
                </a:lnTo>
              </a:path>
            </a:pathLst>
          </a:custGeom>
          <a:ln w="635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47193" y="10273536"/>
            <a:ext cx="2723515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1524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55083" y="9755309"/>
            <a:ext cx="0" cy="511175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060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47193" y="9740068"/>
            <a:ext cx="2723515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55083" y="9212950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187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47193" y="9197708"/>
            <a:ext cx="2723515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0041" y="917230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30087" y="10161"/>
                </a:moveTo>
                <a:lnTo>
                  <a:pt x="0" y="10161"/>
                </a:lnTo>
                <a:lnTo>
                  <a:pt x="0" y="0"/>
                </a:lnTo>
                <a:lnTo>
                  <a:pt x="30087" y="0"/>
                </a:lnTo>
                <a:lnTo>
                  <a:pt x="30087" y="1016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3505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71928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30350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8771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13505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71928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350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8771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98461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56884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15306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73727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24257" y="10284332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7891" y="0"/>
                </a:lnTo>
              </a:path>
            </a:pathLst>
          </a:custGeom>
          <a:ln w="635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24257" y="10273536"/>
            <a:ext cx="2723515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1524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532149" y="9755309"/>
            <a:ext cx="0" cy="511175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060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24257" y="9740068"/>
            <a:ext cx="2723515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32149" y="9212950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187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24257" y="9197708"/>
            <a:ext cx="2723515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17105" y="917230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30087" y="10161"/>
                </a:moveTo>
                <a:lnTo>
                  <a:pt x="0" y="10161"/>
                </a:lnTo>
                <a:lnTo>
                  <a:pt x="0" y="0"/>
                </a:lnTo>
                <a:lnTo>
                  <a:pt x="30087" y="0"/>
                </a:lnTo>
                <a:lnTo>
                  <a:pt x="30087" y="1016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90570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48992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07414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65835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990570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48992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07414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65835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75526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33948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92370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350791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84225" y="10284332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0" y="0"/>
                </a:moveTo>
                <a:lnTo>
                  <a:pt x="2224988" y="0"/>
                </a:lnTo>
              </a:path>
            </a:pathLst>
          </a:custGeom>
          <a:ln w="635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84225" y="10273536"/>
            <a:ext cx="224028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032" y="0"/>
                </a:lnTo>
              </a:path>
            </a:pathLst>
          </a:custGeom>
          <a:ln w="1524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09213" y="9755309"/>
            <a:ext cx="0" cy="511175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060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84225" y="9740068"/>
            <a:ext cx="224028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032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09213" y="9212950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187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84225" y="9197708"/>
            <a:ext cx="224028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032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94170" y="9172304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30087" y="10161"/>
                </a:moveTo>
                <a:lnTo>
                  <a:pt x="0" y="10161"/>
                </a:lnTo>
                <a:lnTo>
                  <a:pt x="0" y="0"/>
                </a:lnTo>
                <a:lnTo>
                  <a:pt x="30087" y="0"/>
                </a:lnTo>
                <a:lnTo>
                  <a:pt x="30087" y="1016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67636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26057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84479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42901" y="975468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67636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26057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84479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42901" y="9212964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252592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11013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69435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27857" y="91724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9555679" y="6182304"/>
          <a:ext cx="7809230" cy="100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31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헤이세이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3048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323975" algn="l"/>
                        </a:tabLst>
                      </a:pPr>
                      <a:r>
                        <a:rPr sz="3200" spc="40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시대를	</a:t>
                      </a:r>
                      <a:r>
                        <a:rPr sz="3200" spc="40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대표하는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3048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spc="-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가수</a:t>
                      </a:r>
                      <a:r>
                        <a:rPr sz="3200" dirty="0">
                          <a:solidFill>
                            <a:srgbClr val="181717"/>
                          </a:solidFill>
                          <a:latin typeface="SimSun"/>
                          <a:cs typeface="SimSun"/>
                        </a:rPr>
                        <a:t>.</a:t>
                      </a:r>
                      <a:endParaRPr sz="3200">
                        <a:latin typeface="SimSun"/>
                        <a:cs typeface="SimSun"/>
                      </a:endParaRPr>
                    </a:p>
                  </a:txBody>
                  <a:tcPr marL="0" marR="0" marT="30480" marB="0">
                    <a:solidFill>
                      <a:srgbClr val="F7E9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31750">
                        <a:lnSpc>
                          <a:spcPts val="3240"/>
                        </a:lnSpc>
                      </a:pPr>
                      <a:r>
                        <a:rPr sz="3200" spc="37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남녀노소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tabLst>
                          <a:tab pos="1697989" algn="l"/>
                        </a:tabLst>
                      </a:pPr>
                      <a:r>
                        <a:rPr sz="3200" spc="31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상관없이	인기가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240"/>
                        </a:lnSpc>
                      </a:pPr>
                      <a:r>
                        <a:rPr sz="3200" spc="31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있어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40"/>
                        </a:lnSpc>
                      </a:pPr>
                      <a:r>
                        <a:rPr sz="3200" spc="37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당시에는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3240"/>
                        </a:lnSpc>
                      </a:pPr>
                      <a:r>
                        <a:rPr sz="320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하</a:t>
                      </a:r>
                      <a:endParaRPr sz="32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9574729" y="7211558"/>
            <a:ext cx="7973059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589280" algn="l"/>
                <a:tab pos="963294" algn="l"/>
                <a:tab pos="1336675" algn="l"/>
                <a:tab pos="1913889" algn="l"/>
                <a:tab pos="2661285" algn="l"/>
                <a:tab pos="3238500" algn="l"/>
                <a:tab pos="4563110" algn="l"/>
                <a:tab pos="4733290" algn="l"/>
                <a:tab pos="5513705" algn="l"/>
                <a:tab pos="5684520" algn="l"/>
                <a:tab pos="6261100" algn="l"/>
                <a:tab pos="7211695" algn="l"/>
              </a:tabLst>
            </a:pPr>
            <a:r>
              <a:rPr sz="3200" spc="350" dirty="0">
                <a:solidFill>
                  <a:srgbClr val="181717"/>
                </a:solidFill>
                <a:latin typeface="1훈막대연필 R"/>
                <a:cs typeface="1훈막대연필 R"/>
              </a:rPr>
              <a:t>마사키	</a:t>
            </a:r>
            <a:r>
              <a:rPr sz="3200" spc="375" dirty="0">
                <a:solidFill>
                  <a:srgbClr val="181717"/>
                </a:solidFill>
                <a:latin typeface="1훈막대연필 R"/>
                <a:cs typeface="1훈막대연필 R"/>
              </a:rPr>
              <a:t>아유미	</a:t>
            </a:r>
            <a:r>
              <a:rPr sz="3200" spc="335" dirty="0">
                <a:solidFill>
                  <a:srgbClr val="181717"/>
                </a:solidFill>
                <a:latin typeface="1훈막대연필 R"/>
                <a:cs typeface="1훈막대연필 R"/>
              </a:rPr>
              <a:t>패션이라고		</a:t>
            </a:r>
            <a:r>
              <a:rPr sz="3200" spc="375" dirty="0">
                <a:solidFill>
                  <a:srgbClr val="181717"/>
                </a:solidFill>
                <a:latin typeface="1훈막대연필 R"/>
                <a:cs typeface="1훈막대연필 R"/>
              </a:rPr>
              <a:t>해서		</a:t>
            </a:r>
            <a:r>
              <a:rPr sz="3200" spc="440" dirty="0">
                <a:solidFill>
                  <a:srgbClr val="181717"/>
                </a:solidFill>
                <a:latin typeface="1훈막대연필 R"/>
                <a:cs typeface="1훈막대연필 R"/>
              </a:rPr>
              <a:t>큰	</a:t>
            </a:r>
            <a:r>
              <a:rPr sz="3200" spc="375" dirty="0">
                <a:solidFill>
                  <a:srgbClr val="181717"/>
                </a:solidFill>
                <a:latin typeface="1훈막대연필 R"/>
                <a:cs typeface="1훈막대연필 R"/>
              </a:rPr>
              <a:t>선글라스  </a:t>
            </a: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나</a:t>
            </a:r>
            <a:r>
              <a:rPr sz="3200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3200" spc="305" dirty="0">
                <a:solidFill>
                  <a:srgbClr val="181717"/>
                </a:solidFill>
                <a:latin typeface="1훈막대연필 R"/>
                <a:cs typeface="1훈막대연필 R"/>
              </a:rPr>
              <a:t>화려</a:t>
            </a: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한</a:t>
            </a:r>
            <a:r>
              <a:rPr sz="3200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3200" spc="434" dirty="0">
                <a:solidFill>
                  <a:srgbClr val="181717"/>
                </a:solidFill>
                <a:latin typeface="1훈막대연필 R"/>
                <a:cs typeface="1훈막대연필 R"/>
              </a:rPr>
              <a:t>무</a:t>
            </a:r>
            <a:r>
              <a:rPr sz="3200" spc="305" dirty="0">
                <a:solidFill>
                  <a:srgbClr val="181717"/>
                </a:solidFill>
                <a:latin typeface="1훈막대연필 R"/>
                <a:cs typeface="1훈막대연필 R"/>
              </a:rPr>
              <a:t>늬</a:t>
            </a: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의</a:t>
            </a:r>
            <a:r>
              <a:rPr sz="3200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3200" spc="375" dirty="0">
                <a:solidFill>
                  <a:srgbClr val="181717"/>
                </a:solidFill>
                <a:latin typeface="1훈막대연필 R"/>
                <a:cs typeface="1훈막대연필 R"/>
              </a:rPr>
              <a:t>아</a:t>
            </a:r>
            <a:r>
              <a:rPr sz="3200" spc="305" dirty="0">
                <a:solidFill>
                  <a:srgbClr val="181717"/>
                </a:solidFill>
                <a:latin typeface="1훈막대연필 R"/>
                <a:cs typeface="1훈막대연필 R"/>
              </a:rPr>
              <a:t>이</a:t>
            </a: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템</a:t>
            </a:r>
            <a:r>
              <a:rPr sz="3200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3200" spc="434" dirty="0">
                <a:solidFill>
                  <a:srgbClr val="181717"/>
                </a:solidFill>
                <a:latin typeface="1훈막대연필 R"/>
                <a:cs typeface="1훈막대연필 R"/>
              </a:rPr>
              <a:t>등</a:t>
            </a:r>
            <a:r>
              <a:rPr sz="3200" spc="440" dirty="0">
                <a:solidFill>
                  <a:srgbClr val="181717"/>
                </a:solidFill>
                <a:latin typeface="1훈막대연필 R"/>
                <a:cs typeface="1훈막대연필 R"/>
              </a:rPr>
              <a:t>을</a:t>
            </a:r>
            <a:r>
              <a:rPr sz="3200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3200" spc="120" dirty="0">
                <a:solidFill>
                  <a:srgbClr val="181717"/>
                </a:solidFill>
                <a:latin typeface="1훈막대연필 R"/>
                <a:cs typeface="1훈막대연필 R"/>
              </a:rPr>
              <a:t>따</a:t>
            </a:r>
            <a:r>
              <a:rPr sz="3200" spc="305" dirty="0">
                <a:solidFill>
                  <a:srgbClr val="181717"/>
                </a:solidFill>
                <a:latin typeface="1훈막대연필 R"/>
                <a:cs typeface="1훈막대연필 R"/>
              </a:rPr>
              <a:t>라</a:t>
            </a:r>
            <a:r>
              <a:rPr sz="3200" spc="434" dirty="0">
                <a:solidFill>
                  <a:srgbClr val="181717"/>
                </a:solidFill>
                <a:latin typeface="1훈막대연필 R"/>
                <a:cs typeface="1훈막대연필 R"/>
              </a:rPr>
              <a:t>하</a:t>
            </a:r>
            <a:r>
              <a:rPr sz="3200" spc="440" dirty="0">
                <a:solidFill>
                  <a:srgbClr val="181717"/>
                </a:solidFill>
                <a:latin typeface="1훈막대연필 R"/>
                <a:cs typeface="1훈막대연필 R"/>
              </a:rPr>
              <a:t>는</a:t>
            </a:r>
            <a:r>
              <a:rPr sz="3200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3200" spc="434" dirty="0">
                <a:solidFill>
                  <a:srgbClr val="181717"/>
                </a:solidFill>
                <a:latin typeface="1훈막대연필 R"/>
                <a:cs typeface="1훈막대연필 R"/>
              </a:rPr>
              <a:t>사</a:t>
            </a:r>
            <a:r>
              <a:rPr sz="3200" spc="175" dirty="0">
                <a:solidFill>
                  <a:srgbClr val="181717"/>
                </a:solidFill>
                <a:latin typeface="1훈막대연필 R"/>
                <a:cs typeface="1훈막대연필 R"/>
              </a:rPr>
              <a:t>람  </a:t>
            </a:r>
            <a:r>
              <a:rPr sz="3200" spc="375" dirty="0">
                <a:solidFill>
                  <a:srgbClr val="181717"/>
                </a:solidFill>
                <a:latin typeface="1훈막대연필 R"/>
                <a:cs typeface="1훈막대연필 R"/>
              </a:rPr>
              <a:t>들이	</a:t>
            </a:r>
            <a:r>
              <a:rPr sz="3200" spc="310" dirty="0">
                <a:solidFill>
                  <a:srgbClr val="181717"/>
                </a:solidFill>
                <a:latin typeface="1훈막대연필 R"/>
                <a:cs typeface="1훈막대연필 R"/>
              </a:rPr>
              <a:t>많이	있었다</a:t>
            </a:r>
            <a:endParaRPr sz="3200">
              <a:latin typeface="1훈막대연필 R"/>
              <a:cs typeface="1훈막대연필 R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10415552" y="3718679"/>
            <a:ext cx="6036945" cy="1064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632835" algn="l"/>
              </a:tabLst>
            </a:pPr>
            <a:r>
              <a:rPr sz="6800" spc="960" dirty="0"/>
              <a:t>하</a:t>
            </a:r>
            <a:r>
              <a:rPr sz="6800" spc="685" dirty="0"/>
              <a:t>마</a:t>
            </a:r>
            <a:r>
              <a:rPr sz="6800" spc="960" dirty="0"/>
              <a:t>사</a:t>
            </a:r>
            <a:r>
              <a:rPr sz="6800" spc="690" dirty="0"/>
              <a:t>키</a:t>
            </a:r>
            <a:r>
              <a:rPr sz="6800" dirty="0"/>
              <a:t>	</a:t>
            </a:r>
            <a:r>
              <a:rPr sz="6800" spc="825" dirty="0"/>
              <a:t>아</a:t>
            </a:r>
            <a:r>
              <a:rPr sz="6800" spc="960" dirty="0"/>
              <a:t>유</a:t>
            </a:r>
            <a:r>
              <a:rPr sz="6800" spc="690" dirty="0"/>
              <a:t>미</a:t>
            </a:r>
            <a:endParaRPr sz="6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6441" y="5240545"/>
            <a:ext cx="2514600" cy="13970"/>
          </a:xfrm>
          <a:custGeom>
            <a:avLst/>
            <a:gdLst/>
            <a:ahLst/>
            <a:cxnLst/>
            <a:rect l="l" t="t" r="r" b="b"/>
            <a:pathLst>
              <a:path w="2514600" h="13970">
                <a:moveTo>
                  <a:pt x="0" y="13965"/>
                </a:moveTo>
                <a:lnTo>
                  <a:pt x="2514058" y="13965"/>
                </a:lnTo>
                <a:lnTo>
                  <a:pt x="2514058" y="0"/>
                </a:lnTo>
                <a:lnTo>
                  <a:pt x="0" y="0"/>
                </a:lnTo>
                <a:lnTo>
                  <a:pt x="0" y="1396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6441" y="5225310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39">
                <a:moveTo>
                  <a:pt x="0" y="15235"/>
                </a:moveTo>
                <a:lnTo>
                  <a:pt x="2514058" y="15235"/>
                </a:lnTo>
                <a:lnTo>
                  <a:pt x="2514058" y="0"/>
                </a:lnTo>
                <a:lnTo>
                  <a:pt x="0" y="0"/>
                </a:lnTo>
                <a:lnTo>
                  <a:pt x="0" y="1523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6441" y="47181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05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6441" y="3153941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05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3566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785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0003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8222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3566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1785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0003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8222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3566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11785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0003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8222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3566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1785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0003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8222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6441" y="2618755"/>
            <a:ext cx="2514600" cy="13970"/>
          </a:xfrm>
          <a:custGeom>
            <a:avLst/>
            <a:gdLst/>
            <a:ahLst/>
            <a:cxnLst/>
            <a:rect l="l" t="t" r="r" b="b"/>
            <a:pathLst>
              <a:path w="2514600" h="13969">
                <a:moveTo>
                  <a:pt x="0" y="13965"/>
                </a:moveTo>
                <a:lnTo>
                  <a:pt x="2514057" y="13965"/>
                </a:lnTo>
                <a:lnTo>
                  <a:pt x="2514057" y="0"/>
                </a:lnTo>
                <a:lnTo>
                  <a:pt x="0" y="0"/>
                </a:lnTo>
                <a:lnTo>
                  <a:pt x="0" y="1396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6441" y="260351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39">
                <a:moveTo>
                  <a:pt x="0" y="15235"/>
                </a:moveTo>
                <a:lnTo>
                  <a:pt x="2514057" y="15235"/>
                </a:lnTo>
                <a:lnTo>
                  <a:pt x="2514057" y="0"/>
                </a:lnTo>
                <a:lnTo>
                  <a:pt x="0" y="0"/>
                </a:lnTo>
                <a:lnTo>
                  <a:pt x="0" y="1523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6441" y="209631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057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3566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1785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0003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8222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19073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7291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5510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53728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3040" y="5247528"/>
            <a:ext cx="2609215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906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3040" y="5232927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31947" y="473270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23040" y="4718100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31947" y="4230941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5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31947" y="316854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3040" y="3153941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1947" y="2632766"/>
            <a:ext cx="0" cy="506730"/>
          </a:xfrm>
          <a:custGeom>
            <a:avLst/>
            <a:gdLst/>
            <a:ahLst/>
            <a:cxnLst/>
            <a:rect l="l" t="t" r="r" b="b"/>
            <a:pathLst>
              <a:path h="506730">
                <a:moveTo>
                  <a:pt x="0" y="0"/>
                </a:moveTo>
                <a:lnTo>
                  <a:pt x="0" y="506574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0166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88384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66603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44822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10166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8384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66603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4822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10166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88384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66603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44822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10166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8384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66603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44822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3040" y="2625737"/>
            <a:ext cx="2609215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906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3040" y="2611137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31947" y="211091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23040" y="2096310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17453" y="2072822"/>
            <a:ext cx="29209" cy="8890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28987" y="8887"/>
                </a:moveTo>
                <a:lnTo>
                  <a:pt x="0" y="8887"/>
                </a:lnTo>
                <a:lnTo>
                  <a:pt x="0" y="0"/>
                </a:lnTo>
                <a:lnTo>
                  <a:pt x="28987" y="0"/>
                </a:lnTo>
                <a:lnTo>
                  <a:pt x="28987" y="888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10166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88384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6603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44822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95672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73890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52109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30328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2792" y="5247528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0" y="0"/>
                </a:moveTo>
                <a:lnTo>
                  <a:pt x="1615754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2792" y="5232927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08546" y="473270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792" y="4718100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08546" y="4230941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5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08546" y="316854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792" y="3153941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08546" y="2632766"/>
            <a:ext cx="0" cy="506730"/>
          </a:xfrm>
          <a:custGeom>
            <a:avLst/>
            <a:gdLst/>
            <a:ahLst/>
            <a:cxnLst/>
            <a:rect l="l" t="t" r="r" b="b"/>
            <a:pathLst>
              <a:path h="506730">
                <a:moveTo>
                  <a:pt x="0" y="0"/>
                </a:moveTo>
                <a:lnTo>
                  <a:pt x="0" y="506574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86765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64983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3202" y="473304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86765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64983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202" y="423094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86765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4983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3202" y="3168666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86765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64983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3202" y="263272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2792" y="2625737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0" y="0"/>
                </a:moveTo>
                <a:lnTo>
                  <a:pt x="1615754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2792" y="2611137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08546" y="211091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2792" y="2096310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94052" y="2072822"/>
            <a:ext cx="29209" cy="8890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28987" y="8887"/>
                </a:moveTo>
                <a:lnTo>
                  <a:pt x="0" y="8887"/>
                </a:lnTo>
                <a:lnTo>
                  <a:pt x="0" y="0"/>
                </a:lnTo>
                <a:lnTo>
                  <a:pt x="28987" y="0"/>
                </a:lnTo>
                <a:lnTo>
                  <a:pt x="28987" y="888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86765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64983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3202" y="211125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72271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50489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28708" y="2073217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66634" y="9091676"/>
            <a:ext cx="604520" cy="389890"/>
          </a:xfrm>
          <a:custGeom>
            <a:avLst/>
            <a:gdLst/>
            <a:ahLst/>
            <a:cxnLst/>
            <a:rect l="l" t="t" r="r" b="b"/>
            <a:pathLst>
              <a:path w="604520" h="389890">
                <a:moveTo>
                  <a:pt x="604080" y="389841"/>
                </a:moveTo>
                <a:lnTo>
                  <a:pt x="0" y="389841"/>
                </a:lnTo>
                <a:lnTo>
                  <a:pt x="0" y="0"/>
                </a:lnTo>
                <a:lnTo>
                  <a:pt x="604080" y="0"/>
                </a:lnTo>
                <a:lnTo>
                  <a:pt x="604080" y="389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1989" y="9092846"/>
            <a:ext cx="4544695" cy="389890"/>
          </a:xfrm>
          <a:custGeom>
            <a:avLst/>
            <a:gdLst/>
            <a:ahLst/>
            <a:cxnLst/>
            <a:rect l="l" t="t" r="r" b="b"/>
            <a:pathLst>
              <a:path w="4544695" h="389890">
                <a:moveTo>
                  <a:pt x="4544645" y="389841"/>
                </a:moveTo>
                <a:lnTo>
                  <a:pt x="0" y="389841"/>
                </a:lnTo>
                <a:lnTo>
                  <a:pt x="0" y="0"/>
                </a:lnTo>
                <a:lnTo>
                  <a:pt x="4544645" y="0"/>
                </a:lnTo>
                <a:lnTo>
                  <a:pt x="4544645" y="389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4310" y="9091676"/>
            <a:ext cx="601980" cy="389890"/>
          </a:xfrm>
          <a:custGeom>
            <a:avLst/>
            <a:gdLst/>
            <a:ahLst/>
            <a:cxnLst/>
            <a:rect l="l" t="t" r="r" b="b"/>
            <a:pathLst>
              <a:path w="601980" h="389890">
                <a:moveTo>
                  <a:pt x="600567" y="389841"/>
                </a:moveTo>
                <a:lnTo>
                  <a:pt x="0" y="389841"/>
                </a:lnTo>
                <a:lnTo>
                  <a:pt x="0" y="0"/>
                </a:lnTo>
                <a:lnTo>
                  <a:pt x="601738" y="0"/>
                </a:lnTo>
                <a:lnTo>
                  <a:pt x="600567" y="389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6048" y="9092846"/>
            <a:ext cx="2017395" cy="389890"/>
          </a:xfrm>
          <a:custGeom>
            <a:avLst/>
            <a:gdLst/>
            <a:ahLst/>
            <a:cxnLst/>
            <a:rect l="l" t="t" r="r" b="b"/>
            <a:pathLst>
              <a:path w="2017395" h="389890">
                <a:moveTo>
                  <a:pt x="2015940" y="389841"/>
                </a:moveTo>
                <a:lnTo>
                  <a:pt x="0" y="389841"/>
                </a:lnTo>
                <a:lnTo>
                  <a:pt x="0" y="0"/>
                </a:lnTo>
                <a:lnTo>
                  <a:pt x="2017111" y="0"/>
                </a:lnTo>
                <a:lnTo>
                  <a:pt x="2015940" y="38984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4310" y="3657300"/>
            <a:ext cx="6756400" cy="574040"/>
          </a:xfrm>
          <a:custGeom>
            <a:avLst/>
            <a:gdLst/>
            <a:ahLst/>
            <a:cxnLst/>
            <a:rect l="l" t="t" r="r" b="b"/>
            <a:pathLst>
              <a:path w="6756400" h="574039">
                <a:moveTo>
                  <a:pt x="0" y="573641"/>
                </a:moveTo>
                <a:lnTo>
                  <a:pt x="6756189" y="573641"/>
                </a:lnTo>
                <a:lnTo>
                  <a:pt x="6756189" y="0"/>
                </a:lnTo>
                <a:lnTo>
                  <a:pt x="0" y="0"/>
                </a:lnTo>
                <a:lnTo>
                  <a:pt x="0" y="57364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4310" y="4230942"/>
            <a:ext cx="7761721" cy="4860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0261" y="3643252"/>
            <a:ext cx="7794625" cy="5852795"/>
          </a:xfrm>
          <a:custGeom>
            <a:avLst/>
            <a:gdLst/>
            <a:ahLst/>
            <a:cxnLst/>
            <a:rect l="l" t="t" r="r" b="b"/>
            <a:pathLst>
              <a:path w="7794625" h="5852795">
                <a:moveTo>
                  <a:pt x="7788648" y="5852314"/>
                </a:moveTo>
                <a:lnTo>
                  <a:pt x="7024" y="5852314"/>
                </a:lnTo>
                <a:lnTo>
                  <a:pt x="0" y="5846460"/>
                </a:lnTo>
                <a:lnTo>
                  <a:pt x="0" y="7023"/>
                </a:lnTo>
                <a:lnTo>
                  <a:pt x="7024" y="0"/>
                </a:lnTo>
                <a:lnTo>
                  <a:pt x="7788648" y="0"/>
                </a:lnTo>
                <a:lnTo>
                  <a:pt x="7794501" y="7023"/>
                </a:lnTo>
                <a:lnTo>
                  <a:pt x="7794501" y="29267"/>
                </a:lnTo>
                <a:lnTo>
                  <a:pt x="29267" y="29267"/>
                </a:lnTo>
                <a:lnTo>
                  <a:pt x="29267" y="573641"/>
                </a:lnTo>
                <a:lnTo>
                  <a:pt x="7794501" y="573641"/>
                </a:lnTo>
                <a:lnTo>
                  <a:pt x="7794501" y="601737"/>
                </a:lnTo>
                <a:lnTo>
                  <a:pt x="29267" y="601737"/>
                </a:lnTo>
                <a:lnTo>
                  <a:pt x="29267" y="5434376"/>
                </a:lnTo>
                <a:lnTo>
                  <a:pt x="7794501" y="5434376"/>
                </a:lnTo>
                <a:lnTo>
                  <a:pt x="7794501" y="5462472"/>
                </a:lnTo>
                <a:lnTo>
                  <a:pt x="629835" y="5462472"/>
                </a:lnTo>
                <a:lnTo>
                  <a:pt x="629835" y="5463643"/>
                </a:lnTo>
                <a:lnTo>
                  <a:pt x="29267" y="5463643"/>
                </a:lnTo>
                <a:lnTo>
                  <a:pt x="29267" y="5825388"/>
                </a:lnTo>
                <a:lnTo>
                  <a:pt x="7794501" y="5825388"/>
                </a:lnTo>
                <a:lnTo>
                  <a:pt x="7794501" y="5845291"/>
                </a:lnTo>
                <a:lnTo>
                  <a:pt x="7788648" y="5852314"/>
                </a:lnTo>
                <a:close/>
              </a:path>
              <a:path w="7794625" h="5852795">
                <a:moveTo>
                  <a:pt x="7794501" y="573641"/>
                </a:moveTo>
                <a:lnTo>
                  <a:pt x="7766405" y="573641"/>
                </a:lnTo>
                <a:lnTo>
                  <a:pt x="7766405" y="29267"/>
                </a:lnTo>
                <a:lnTo>
                  <a:pt x="7794501" y="29267"/>
                </a:lnTo>
                <a:lnTo>
                  <a:pt x="7794501" y="573641"/>
                </a:lnTo>
                <a:close/>
              </a:path>
              <a:path w="7794625" h="5852795">
                <a:moveTo>
                  <a:pt x="223603" y="455400"/>
                </a:moveTo>
                <a:lnTo>
                  <a:pt x="216578" y="455400"/>
                </a:lnTo>
                <a:lnTo>
                  <a:pt x="213066" y="454230"/>
                </a:lnTo>
                <a:lnTo>
                  <a:pt x="210725" y="451888"/>
                </a:lnTo>
                <a:lnTo>
                  <a:pt x="203701" y="446035"/>
                </a:lnTo>
                <a:lnTo>
                  <a:pt x="203701" y="436669"/>
                </a:lnTo>
                <a:lnTo>
                  <a:pt x="208384" y="430816"/>
                </a:lnTo>
                <a:lnTo>
                  <a:pt x="312576" y="316088"/>
                </a:lnTo>
                <a:lnTo>
                  <a:pt x="208384" y="201359"/>
                </a:lnTo>
                <a:lnTo>
                  <a:pt x="202530" y="195506"/>
                </a:lnTo>
                <a:lnTo>
                  <a:pt x="203701" y="186140"/>
                </a:lnTo>
                <a:lnTo>
                  <a:pt x="209554" y="181457"/>
                </a:lnTo>
                <a:lnTo>
                  <a:pt x="215408" y="175604"/>
                </a:lnTo>
                <a:lnTo>
                  <a:pt x="224773" y="176775"/>
                </a:lnTo>
                <a:lnTo>
                  <a:pt x="229456" y="182628"/>
                </a:lnTo>
                <a:lnTo>
                  <a:pt x="331307" y="295015"/>
                </a:lnTo>
                <a:lnTo>
                  <a:pt x="370980" y="295015"/>
                </a:lnTo>
                <a:lnTo>
                  <a:pt x="351209" y="317258"/>
                </a:lnTo>
                <a:lnTo>
                  <a:pt x="370346" y="338331"/>
                </a:lnTo>
                <a:lnTo>
                  <a:pt x="332477" y="338331"/>
                </a:lnTo>
                <a:lnTo>
                  <a:pt x="230627" y="450718"/>
                </a:lnTo>
                <a:lnTo>
                  <a:pt x="228285" y="454230"/>
                </a:lnTo>
                <a:lnTo>
                  <a:pt x="223603" y="455400"/>
                </a:lnTo>
                <a:close/>
              </a:path>
              <a:path w="7794625" h="5852795">
                <a:moveTo>
                  <a:pt x="370980" y="295015"/>
                </a:moveTo>
                <a:lnTo>
                  <a:pt x="331307" y="295015"/>
                </a:lnTo>
                <a:lnTo>
                  <a:pt x="433157" y="182628"/>
                </a:lnTo>
                <a:lnTo>
                  <a:pt x="439011" y="176775"/>
                </a:lnTo>
                <a:lnTo>
                  <a:pt x="447206" y="176775"/>
                </a:lnTo>
                <a:lnTo>
                  <a:pt x="453059" y="181457"/>
                </a:lnTo>
                <a:lnTo>
                  <a:pt x="458913" y="187311"/>
                </a:lnTo>
                <a:lnTo>
                  <a:pt x="458913" y="195506"/>
                </a:lnTo>
                <a:lnTo>
                  <a:pt x="454230" y="201359"/>
                </a:lnTo>
                <a:lnTo>
                  <a:pt x="370980" y="295015"/>
                </a:lnTo>
                <a:close/>
              </a:path>
              <a:path w="7794625" h="5852795">
                <a:moveTo>
                  <a:pt x="823000" y="416768"/>
                </a:moveTo>
                <a:lnTo>
                  <a:pt x="615786" y="416768"/>
                </a:lnTo>
                <a:lnTo>
                  <a:pt x="609933" y="410914"/>
                </a:lnTo>
                <a:lnTo>
                  <a:pt x="609933" y="186140"/>
                </a:lnTo>
                <a:lnTo>
                  <a:pt x="615786" y="179116"/>
                </a:lnTo>
                <a:lnTo>
                  <a:pt x="821829" y="179116"/>
                </a:lnTo>
                <a:lnTo>
                  <a:pt x="828853" y="184970"/>
                </a:lnTo>
                <a:lnTo>
                  <a:pt x="828853" y="207213"/>
                </a:lnTo>
                <a:lnTo>
                  <a:pt x="638029" y="207213"/>
                </a:lnTo>
                <a:lnTo>
                  <a:pt x="638029" y="388671"/>
                </a:lnTo>
                <a:lnTo>
                  <a:pt x="828853" y="388671"/>
                </a:lnTo>
                <a:lnTo>
                  <a:pt x="828853" y="409743"/>
                </a:lnTo>
                <a:lnTo>
                  <a:pt x="823000" y="416768"/>
                </a:lnTo>
                <a:close/>
              </a:path>
              <a:path w="7794625" h="5852795">
                <a:moveTo>
                  <a:pt x="828853" y="388671"/>
                </a:moveTo>
                <a:lnTo>
                  <a:pt x="799586" y="388671"/>
                </a:lnTo>
                <a:lnTo>
                  <a:pt x="799586" y="207213"/>
                </a:lnTo>
                <a:lnTo>
                  <a:pt x="828853" y="207213"/>
                </a:lnTo>
                <a:lnTo>
                  <a:pt x="828853" y="216578"/>
                </a:lnTo>
                <a:lnTo>
                  <a:pt x="859291" y="216578"/>
                </a:lnTo>
                <a:lnTo>
                  <a:pt x="866316" y="222432"/>
                </a:lnTo>
                <a:lnTo>
                  <a:pt x="866316" y="244675"/>
                </a:lnTo>
                <a:lnTo>
                  <a:pt x="828853" y="244675"/>
                </a:lnTo>
                <a:lnTo>
                  <a:pt x="828853" y="388671"/>
                </a:lnTo>
                <a:close/>
              </a:path>
              <a:path w="7794625" h="5852795">
                <a:moveTo>
                  <a:pt x="866316" y="426133"/>
                </a:moveTo>
                <a:lnTo>
                  <a:pt x="838219" y="426133"/>
                </a:lnTo>
                <a:lnTo>
                  <a:pt x="838219" y="244675"/>
                </a:lnTo>
                <a:lnTo>
                  <a:pt x="866316" y="244675"/>
                </a:lnTo>
                <a:lnTo>
                  <a:pt x="866316" y="426133"/>
                </a:lnTo>
                <a:close/>
              </a:path>
              <a:path w="7794625" h="5852795">
                <a:moveTo>
                  <a:pt x="1264352" y="331307"/>
                </a:moveTo>
                <a:lnTo>
                  <a:pt x="1024360" y="331307"/>
                </a:lnTo>
                <a:lnTo>
                  <a:pt x="1018506" y="324282"/>
                </a:lnTo>
                <a:lnTo>
                  <a:pt x="1018506" y="309063"/>
                </a:lnTo>
                <a:lnTo>
                  <a:pt x="1025530" y="303210"/>
                </a:lnTo>
                <a:lnTo>
                  <a:pt x="1265523" y="303210"/>
                </a:lnTo>
                <a:lnTo>
                  <a:pt x="1271377" y="310234"/>
                </a:lnTo>
                <a:lnTo>
                  <a:pt x="1271377" y="325453"/>
                </a:lnTo>
                <a:lnTo>
                  <a:pt x="1264352" y="331307"/>
                </a:lnTo>
                <a:close/>
              </a:path>
              <a:path w="7794625" h="5852795">
                <a:moveTo>
                  <a:pt x="448377" y="455400"/>
                </a:moveTo>
                <a:lnTo>
                  <a:pt x="441352" y="455400"/>
                </a:lnTo>
                <a:lnTo>
                  <a:pt x="436670" y="454230"/>
                </a:lnTo>
                <a:lnTo>
                  <a:pt x="434328" y="450718"/>
                </a:lnTo>
                <a:lnTo>
                  <a:pt x="332477" y="338331"/>
                </a:lnTo>
                <a:lnTo>
                  <a:pt x="370346" y="338331"/>
                </a:lnTo>
                <a:lnTo>
                  <a:pt x="455401" y="431987"/>
                </a:lnTo>
                <a:lnTo>
                  <a:pt x="461254" y="437840"/>
                </a:lnTo>
                <a:lnTo>
                  <a:pt x="460083" y="447206"/>
                </a:lnTo>
                <a:lnTo>
                  <a:pt x="454230" y="451888"/>
                </a:lnTo>
                <a:lnTo>
                  <a:pt x="451889" y="454230"/>
                </a:lnTo>
                <a:lnTo>
                  <a:pt x="448377" y="455400"/>
                </a:lnTo>
                <a:close/>
              </a:path>
              <a:path w="7794625" h="5852795">
                <a:moveTo>
                  <a:pt x="860462" y="454230"/>
                </a:moveTo>
                <a:lnTo>
                  <a:pt x="654419" y="454230"/>
                </a:lnTo>
                <a:lnTo>
                  <a:pt x="647395" y="448376"/>
                </a:lnTo>
                <a:lnTo>
                  <a:pt x="647395" y="416768"/>
                </a:lnTo>
                <a:lnTo>
                  <a:pt x="676663" y="416768"/>
                </a:lnTo>
                <a:lnTo>
                  <a:pt x="676663" y="426133"/>
                </a:lnTo>
                <a:lnTo>
                  <a:pt x="866316" y="426133"/>
                </a:lnTo>
                <a:lnTo>
                  <a:pt x="866316" y="447206"/>
                </a:lnTo>
                <a:lnTo>
                  <a:pt x="860462" y="454230"/>
                </a:lnTo>
                <a:close/>
              </a:path>
              <a:path w="7794625" h="5852795">
                <a:moveTo>
                  <a:pt x="7794501" y="5434376"/>
                </a:moveTo>
                <a:lnTo>
                  <a:pt x="7766405" y="5434376"/>
                </a:lnTo>
                <a:lnTo>
                  <a:pt x="7766405" y="601737"/>
                </a:lnTo>
                <a:lnTo>
                  <a:pt x="7794501" y="601737"/>
                </a:lnTo>
                <a:lnTo>
                  <a:pt x="7794501" y="5434376"/>
                </a:lnTo>
                <a:close/>
              </a:path>
              <a:path w="7794625" h="5852795">
                <a:moveTo>
                  <a:pt x="2646946" y="5824218"/>
                </a:moveTo>
                <a:lnTo>
                  <a:pt x="2617679" y="5824218"/>
                </a:lnTo>
                <a:lnTo>
                  <a:pt x="2617679" y="5462472"/>
                </a:lnTo>
                <a:lnTo>
                  <a:pt x="2646946" y="5462472"/>
                </a:lnTo>
                <a:lnTo>
                  <a:pt x="2646946" y="5824218"/>
                </a:lnTo>
                <a:close/>
              </a:path>
              <a:path w="7794625" h="5852795">
                <a:moveTo>
                  <a:pt x="7191593" y="5824218"/>
                </a:moveTo>
                <a:lnTo>
                  <a:pt x="7162325" y="5824218"/>
                </a:lnTo>
                <a:lnTo>
                  <a:pt x="7162325" y="5462472"/>
                </a:lnTo>
                <a:lnTo>
                  <a:pt x="7191593" y="5462472"/>
                </a:lnTo>
                <a:lnTo>
                  <a:pt x="7191593" y="5824218"/>
                </a:lnTo>
                <a:close/>
              </a:path>
              <a:path w="7794625" h="5852795">
                <a:moveTo>
                  <a:pt x="7794501" y="5824218"/>
                </a:moveTo>
                <a:lnTo>
                  <a:pt x="7766405" y="5824218"/>
                </a:lnTo>
                <a:lnTo>
                  <a:pt x="7766405" y="5462472"/>
                </a:lnTo>
                <a:lnTo>
                  <a:pt x="7794501" y="5462472"/>
                </a:lnTo>
                <a:lnTo>
                  <a:pt x="7794501" y="5824218"/>
                </a:lnTo>
                <a:close/>
              </a:path>
              <a:path w="7794625" h="5852795">
                <a:moveTo>
                  <a:pt x="7794501" y="5825388"/>
                </a:moveTo>
                <a:lnTo>
                  <a:pt x="601738" y="5825388"/>
                </a:lnTo>
                <a:lnTo>
                  <a:pt x="601738" y="5463643"/>
                </a:lnTo>
                <a:lnTo>
                  <a:pt x="629835" y="5463643"/>
                </a:lnTo>
                <a:lnTo>
                  <a:pt x="629835" y="5824218"/>
                </a:lnTo>
                <a:lnTo>
                  <a:pt x="7794501" y="5824218"/>
                </a:lnTo>
                <a:lnTo>
                  <a:pt x="7794501" y="5825388"/>
                </a:lnTo>
                <a:close/>
              </a:path>
              <a:path w="7794625" h="5852795">
                <a:moveTo>
                  <a:pt x="7382416" y="5755147"/>
                </a:moveTo>
                <a:lnTo>
                  <a:pt x="7371879" y="5755147"/>
                </a:lnTo>
                <a:lnTo>
                  <a:pt x="7367196" y="5751634"/>
                </a:lnTo>
                <a:lnTo>
                  <a:pt x="7361343" y="5739927"/>
                </a:lnTo>
                <a:lnTo>
                  <a:pt x="7363685" y="5731733"/>
                </a:lnTo>
                <a:lnTo>
                  <a:pt x="7371879" y="5727049"/>
                </a:lnTo>
                <a:lnTo>
                  <a:pt x="7543971" y="5641589"/>
                </a:lnTo>
                <a:lnTo>
                  <a:pt x="7371879" y="5556127"/>
                </a:lnTo>
                <a:lnTo>
                  <a:pt x="7364855" y="5554957"/>
                </a:lnTo>
                <a:lnTo>
                  <a:pt x="7361343" y="5545592"/>
                </a:lnTo>
                <a:lnTo>
                  <a:pt x="7368367" y="5531543"/>
                </a:lnTo>
                <a:lnTo>
                  <a:pt x="7376562" y="5528031"/>
                </a:lnTo>
                <a:lnTo>
                  <a:pt x="7384757" y="5531543"/>
                </a:lnTo>
                <a:lnTo>
                  <a:pt x="7587288" y="5632224"/>
                </a:lnTo>
                <a:lnTo>
                  <a:pt x="7590800" y="5636906"/>
                </a:lnTo>
                <a:lnTo>
                  <a:pt x="7590800" y="5648612"/>
                </a:lnTo>
                <a:lnTo>
                  <a:pt x="7587288" y="5653296"/>
                </a:lnTo>
                <a:lnTo>
                  <a:pt x="7382416" y="5755147"/>
                </a:lnTo>
                <a:close/>
              </a:path>
              <a:path w="7794625" h="5852795">
                <a:moveTo>
                  <a:pt x="421450" y="5757488"/>
                </a:moveTo>
                <a:lnTo>
                  <a:pt x="412085" y="5757488"/>
                </a:lnTo>
                <a:lnTo>
                  <a:pt x="207213" y="5655637"/>
                </a:lnTo>
                <a:lnTo>
                  <a:pt x="203701" y="5650954"/>
                </a:lnTo>
                <a:lnTo>
                  <a:pt x="203701" y="5639247"/>
                </a:lnTo>
                <a:lnTo>
                  <a:pt x="207213" y="5634564"/>
                </a:lnTo>
                <a:lnTo>
                  <a:pt x="416768" y="5530372"/>
                </a:lnTo>
                <a:lnTo>
                  <a:pt x="424963" y="5532714"/>
                </a:lnTo>
                <a:lnTo>
                  <a:pt x="429645" y="5540909"/>
                </a:lnTo>
                <a:lnTo>
                  <a:pt x="433157" y="5547933"/>
                </a:lnTo>
                <a:lnTo>
                  <a:pt x="430816" y="5556127"/>
                </a:lnTo>
                <a:lnTo>
                  <a:pt x="422621" y="5560810"/>
                </a:lnTo>
                <a:lnTo>
                  <a:pt x="250529" y="5646271"/>
                </a:lnTo>
                <a:lnTo>
                  <a:pt x="422621" y="5731733"/>
                </a:lnTo>
                <a:lnTo>
                  <a:pt x="430816" y="5732903"/>
                </a:lnTo>
                <a:lnTo>
                  <a:pt x="433157" y="5742269"/>
                </a:lnTo>
                <a:lnTo>
                  <a:pt x="427304" y="5753975"/>
                </a:lnTo>
                <a:lnTo>
                  <a:pt x="421450" y="575748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880764" y="7096965"/>
            <a:ext cx="2609215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775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880764" y="7082363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489538" y="658212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880764" y="6567520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489538" y="6061564"/>
            <a:ext cx="0" cy="49149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880764" y="6046963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489538" y="5539737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495711" y="50179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1664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495711" y="4482117"/>
            <a:ext cx="0" cy="50673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590"/>
                </a:lnTo>
              </a:path>
            </a:pathLst>
          </a:custGeom>
          <a:ln w="1664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967784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446028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924274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402518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6967784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446028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924274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402518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967784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446028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924274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402518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95711" y="3960292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1664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257495" y="7096965"/>
            <a:ext cx="2609215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775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57495" y="7082363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866270" y="658212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257495" y="6567520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866270" y="6061564"/>
            <a:ext cx="0" cy="49149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257495" y="6046963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66270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2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344515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822760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301005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779250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344515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822760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301005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779250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344515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822760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301005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779250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634227" y="7096965"/>
            <a:ext cx="2609215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775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634227" y="7082363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43002" y="658212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634227" y="6567520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243002" y="6061564"/>
            <a:ext cx="0" cy="49149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634227" y="6046963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243002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2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721247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199492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677737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155982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721247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199492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677737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55982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721247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199492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677737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155982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569583" y="7096965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90">
                <a:moveTo>
                  <a:pt x="0" y="0"/>
                </a:moveTo>
                <a:lnTo>
                  <a:pt x="1050150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69583" y="7082363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643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619733" y="658212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69583" y="6567520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643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619733" y="6061564"/>
            <a:ext cx="0" cy="49149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569583" y="6046963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643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619733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2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097978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580149" y="658247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11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097978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80149" y="606101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11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097978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580149" y="556018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11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60499" y="818832"/>
            <a:ext cx="9926955" cy="4741545"/>
          </a:xfrm>
          <a:custGeom>
            <a:avLst/>
            <a:gdLst/>
            <a:ahLst/>
            <a:cxnLst/>
            <a:rect l="l" t="t" r="r" b="b"/>
            <a:pathLst>
              <a:path w="9926955" h="4741545">
                <a:moveTo>
                  <a:pt x="0" y="0"/>
                </a:moveTo>
                <a:lnTo>
                  <a:pt x="9926892" y="0"/>
                </a:lnTo>
                <a:lnTo>
                  <a:pt x="9926892" y="4741357"/>
                </a:lnTo>
                <a:lnTo>
                  <a:pt x="0" y="4741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45246" y="819113"/>
            <a:ext cx="9957435" cy="0"/>
          </a:xfrm>
          <a:custGeom>
            <a:avLst/>
            <a:gdLst/>
            <a:ahLst/>
            <a:cxnLst/>
            <a:rect l="l" t="t" r="r" b="b"/>
            <a:pathLst>
              <a:path w="9957435">
                <a:moveTo>
                  <a:pt x="0" y="0"/>
                </a:moveTo>
                <a:lnTo>
                  <a:pt x="9957399" y="0"/>
                </a:lnTo>
              </a:path>
            </a:pathLst>
          </a:custGeom>
          <a:ln w="3049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60499" y="834358"/>
            <a:ext cx="0" cy="4711065"/>
          </a:xfrm>
          <a:custGeom>
            <a:avLst/>
            <a:gdLst/>
            <a:ahLst/>
            <a:cxnLst/>
            <a:rect l="l" t="t" r="r" b="b"/>
            <a:pathLst>
              <a:path h="4711065">
                <a:moveTo>
                  <a:pt x="0" y="0"/>
                </a:moveTo>
                <a:lnTo>
                  <a:pt x="0" y="4710978"/>
                </a:lnTo>
              </a:path>
            </a:pathLst>
          </a:custGeom>
          <a:ln w="305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45246" y="5560583"/>
            <a:ext cx="9957435" cy="0"/>
          </a:xfrm>
          <a:custGeom>
            <a:avLst/>
            <a:gdLst/>
            <a:ahLst/>
            <a:cxnLst/>
            <a:rect l="l" t="t" r="r" b="b"/>
            <a:pathLst>
              <a:path w="9957435">
                <a:moveTo>
                  <a:pt x="0" y="0"/>
                </a:moveTo>
                <a:lnTo>
                  <a:pt x="9957399" y="0"/>
                </a:lnTo>
              </a:path>
            </a:pathLst>
          </a:custGeom>
          <a:ln w="3049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7487391" y="834097"/>
            <a:ext cx="0" cy="4711065"/>
          </a:xfrm>
          <a:custGeom>
            <a:avLst/>
            <a:gdLst/>
            <a:ahLst/>
            <a:cxnLst/>
            <a:rect l="l" t="t" r="r" b="b"/>
            <a:pathLst>
              <a:path h="4711065">
                <a:moveTo>
                  <a:pt x="0" y="0"/>
                </a:moveTo>
                <a:lnTo>
                  <a:pt x="0" y="4710826"/>
                </a:lnTo>
              </a:path>
            </a:pathLst>
          </a:custGeom>
          <a:ln w="305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426269" y="653968"/>
            <a:ext cx="10207625" cy="5055870"/>
          </a:xfrm>
          <a:custGeom>
            <a:avLst/>
            <a:gdLst/>
            <a:ahLst/>
            <a:cxnLst/>
            <a:rect l="l" t="t" r="r" b="b"/>
            <a:pathLst>
              <a:path w="10207625" h="5055870">
                <a:moveTo>
                  <a:pt x="146432" y="290037"/>
                </a:moveTo>
                <a:lnTo>
                  <a:pt x="100745" y="282735"/>
                </a:lnTo>
                <a:lnTo>
                  <a:pt x="60622" y="262389"/>
                </a:lnTo>
                <a:lnTo>
                  <a:pt x="28700" y="231346"/>
                </a:lnTo>
                <a:lnTo>
                  <a:pt x="7614" y="191950"/>
                </a:lnTo>
                <a:lnTo>
                  <a:pt x="0" y="146545"/>
                </a:lnTo>
                <a:lnTo>
                  <a:pt x="7321" y="100823"/>
                </a:lnTo>
                <a:lnTo>
                  <a:pt x="27822" y="60669"/>
                </a:lnTo>
                <a:lnTo>
                  <a:pt x="59305" y="28722"/>
                </a:lnTo>
                <a:lnTo>
                  <a:pt x="99573" y="7620"/>
                </a:lnTo>
                <a:lnTo>
                  <a:pt x="146432" y="0"/>
                </a:lnTo>
                <a:lnTo>
                  <a:pt x="192973" y="7327"/>
                </a:lnTo>
                <a:lnTo>
                  <a:pt x="232485" y="27843"/>
                </a:lnTo>
                <a:lnTo>
                  <a:pt x="263065" y="59350"/>
                </a:lnTo>
                <a:lnTo>
                  <a:pt x="282809" y="99650"/>
                </a:lnTo>
                <a:lnTo>
                  <a:pt x="289814" y="146545"/>
                </a:lnTo>
                <a:lnTo>
                  <a:pt x="282516" y="191950"/>
                </a:lnTo>
                <a:lnTo>
                  <a:pt x="262187" y="231346"/>
                </a:lnTo>
                <a:lnTo>
                  <a:pt x="231167" y="262389"/>
                </a:lnTo>
                <a:lnTo>
                  <a:pt x="191801" y="282735"/>
                </a:lnTo>
                <a:lnTo>
                  <a:pt x="146432" y="290037"/>
                </a:lnTo>
                <a:close/>
              </a:path>
              <a:path w="10207625" h="5055870">
                <a:moveTo>
                  <a:pt x="146432" y="5055819"/>
                </a:moveTo>
                <a:lnTo>
                  <a:pt x="99573" y="5048492"/>
                </a:lnTo>
                <a:lnTo>
                  <a:pt x="59305" y="5027975"/>
                </a:lnTo>
                <a:lnTo>
                  <a:pt x="27822" y="4996468"/>
                </a:lnTo>
                <a:lnTo>
                  <a:pt x="7321" y="4956168"/>
                </a:lnTo>
                <a:lnTo>
                  <a:pt x="0" y="4909273"/>
                </a:lnTo>
                <a:lnTo>
                  <a:pt x="7614" y="4862379"/>
                </a:lnTo>
                <a:lnTo>
                  <a:pt x="28700" y="4822079"/>
                </a:lnTo>
                <a:lnTo>
                  <a:pt x="60622" y="4790571"/>
                </a:lnTo>
                <a:lnTo>
                  <a:pt x="100745" y="4770055"/>
                </a:lnTo>
                <a:lnTo>
                  <a:pt x="146432" y="4762728"/>
                </a:lnTo>
                <a:lnTo>
                  <a:pt x="192119" y="4770055"/>
                </a:lnTo>
                <a:lnTo>
                  <a:pt x="232241" y="4790571"/>
                </a:lnTo>
                <a:lnTo>
                  <a:pt x="264163" y="4822079"/>
                </a:lnTo>
                <a:lnTo>
                  <a:pt x="285250" y="4862379"/>
                </a:lnTo>
                <a:lnTo>
                  <a:pt x="292864" y="4909273"/>
                </a:lnTo>
                <a:lnTo>
                  <a:pt x="285543" y="4956168"/>
                </a:lnTo>
                <a:lnTo>
                  <a:pt x="265042" y="4996468"/>
                </a:lnTo>
                <a:lnTo>
                  <a:pt x="233559" y="5027975"/>
                </a:lnTo>
                <a:lnTo>
                  <a:pt x="193290" y="5048492"/>
                </a:lnTo>
                <a:lnTo>
                  <a:pt x="146432" y="5055819"/>
                </a:lnTo>
                <a:close/>
              </a:path>
              <a:path w="10207625" h="5055870">
                <a:moveTo>
                  <a:pt x="146432" y="2671402"/>
                </a:moveTo>
                <a:lnTo>
                  <a:pt x="99573" y="2664392"/>
                </a:lnTo>
                <a:lnTo>
                  <a:pt x="59305" y="2644633"/>
                </a:lnTo>
                <a:lnTo>
                  <a:pt x="27822" y="2614029"/>
                </a:lnTo>
                <a:lnTo>
                  <a:pt x="7321" y="2574486"/>
                </a:lnTo>
                <a:lnTo>
                  <a:pt x="0" y="2527909"/>
                </a:lnTo>
                <a:lnTo>
                  <a:pt x="7614" y="2481015"/>
                </a:lnTo>
                <a:lnTo>
                  <a:pt x="28700" y="2440715"/>
                </a:lnTo>
                <a:lnTo>
                  <a:pt x="60622" y="2409207"/>
                </a:lnTo>
                <a:lnTo>
                  <a:pt x="100745" y="2388691"/>
                </a:lnTo>
                <a:lnTo>
                  <a:pt x="146432" y="2381364"/>
                </a:lnTo>
                <a:lnTo>
                  <a:pt x="192119" y="2388373"/>
                </a:lnTo>
                <a:lnTo>
                  <a:pt x="232241" y="2408133"/>
                </a:lnTo>
                <a:lnTo>
                  <a:pt x="264163" y="2438736"/>
                </a:lnTo>
                <a:lnTo>
                  <a:pt x="285250" y="2478279"/>
                </a:lnTo>
                <a:lnTo>
                  <a:pt x="292864" y="2524856"/>
                </a:lnTo>
                <a:lnTo>
                  <a:pt x="285543" y="2571751"/>
                </a:lnTo>
                <a:lnTo>
                  <a:pt x="265042" y="2612051"/>
                </a:lnTo>
                <a:lnTo>
                  <a:pt x="233559" y="2643558"/>
                </a:lnTo>
                <a:lnTo>
                  <a:pt x="193290" y="2664074"/>
                </a:lnTo>
                <a:lnTo>
                  <a:pt x="146432" y="2671402"/>
                </a:lnTo>
                <a:close/>
              </a:path>
              <a:path w="10207625" h="5055870">
                <a:moveTo>
                  <a:pt x="10061122" y="293090"/>
                </a:moveTo>
                <a:lnTo>
                  <a:pt x="10014263" y="285763"/>
                </a:lnTo>
                <a:lnTo>
                  <a:pt x="9973995" y="265247"/>
                </a:lnTo>
                <a:lnTo>
                  <a:pt x="9942512" y="233740"/>
                </a:lnTo>
                <a:lnTo>
                  <a:pt x="9922011" y="193440"/>
                </a:lnTo>
                <a:lnTo>
                  <a:pt x="9914690" y="146545"/>
                </a:lnTo>
                <a:lnTo>
                  <a:pt x="9922304" y="99650"/>
                </a:lnTo>
                <a:lnTo>
                  <a:pt x="9943390" y="59350"/>
                </a:lnTo>
                <a:lnTo>
                  <a:pt x="9975312" y="27843"/>
                </a:lnTo>
                <a:lnTo>
                  <a:pt x="10015435" y="7327"/>
                </a:lnTo>
                <a:lnTo>
                  <a:pt x="10061122" y="0"/>
                </a:lnTo>
                <a:lnTo>
                  <a:pt x="10106808" y="7327"/>
                </a:lnTo>
                <a:lnTo>
                  <a:pt x="10146931" y="27843"/>
                </a:lnTo>
                <a:lnTo>
                  <a:pt x="10178853" y="59350"/>
                </a:lnTo>
                <a:lnTo>
                  <a:pt x="10199939" y="99650"/>
                </a:lnTo>
                <a:lnTo>
                  <a:pt x="10207554" y="146545"/>
                </a:lnTo>
                <a:lnTo>
                  <a:pt x="10200232" y="193440"/>
                </a:lnTo>
                <a:lnTo>
                  <a:pt x="10179731" y="233740"/>
                </a:lnTo>
                <a:lnTo>
                  <a:pt x="10148248" y="265247"/>
                </a:lnTo>
                <a:lnTo>
                  <a:pt x="10107980" y="285763"/>
                </a:lnTo>
                <a:lnTo>
                  <a:pt x="10061122" y="293090"/>
                </a:lnTo>
                <a:close/>
              </a:path>
              <a:path w="10207625" h="5055870">
                <a:moveTo>
                  <a:pt x="5097676" y="293090"/>
                </a:moveTo>
                <a:lnTo>
                  <a:pt x="5050817" y="285763"/>
                </a:lnTo>
                <a:lnTo>
                  <a:pt x="5010548" y="265247"/>
                </a:lnTo>
                <a:lnTo>
                  <a:pt x="4979065" y="233740"/>
                </a:lnTo>
                <a:lnTo>
                  <a:pt x="4958565" y="193440"/>
                </a:lnTo>
                <a:lnTo>
                  <a:pt x="4951243" y="146545"/>
                </a:lnTo>
                <a:lnTo>
                  <a:pt x="4958858" y="99650"/>
                </a:lnTo>
                <a:lnTo>
                  <a:pt x="4979944" y="59350"/>
                </a:lnTo>
                <a:lnTo>
                  <a:pt x="5011866" y="27843"/>
                </a:lnTo>
                <a:lnTo>
                  <a:pt x="5051989" y="7327"/>
                </a:lnTo>
                <a:lnTo>
                  <a:pt x="5097676" y="0"/>
                </a:lnTo>
                <a:lnTo>
                  <a:pt x="5143363" y="7327"/>
                </a:lnTo>
                <a:lnTo>
                  <a:pt x="5183485" y="27843"/>
                </a:lnTo>
                <a:lnTo>
                  <a:pt x="5215407" y="59350"/>
                </a:lnTo>
                <a:lnTo>
                  <a:pt x="5236494" y="99650"/>
                </a:lnTo>
                <a:lnTo>
                  <a:pt x="5244108" y="146545"/>
                </a:lnTo>
                <a:lnTo>
                  <a:pt x="5236787" y="193440"/>
                </a:lnTo>
                <a:lnTo>
                  <a:pt x="5216286" y="233740"/>
                </a:lnTo>
                <a:lnTo>
                  <a:pt x="5184803" y="265247"/>
                </a:lnTo>
                <a:lnTo>
                  <a:pt x="5144534" y="285763"/>
                </a:lnTo>
                <a:lnTo>
                  <a:pt x="5097676" y="293090"/>
                </a:lnTo>
                <a:close/>
              </a:path>
              <a:path w="10207625" h="5055870">
                <a:moveTo>
                  <a:pt x="10061122" y="5055819"/>
                </a:moveTo>
                <a:lnTo>
                  <a:pt x="10014263" y="5048492"/>
                </a:lnTo>
                <a:lnTo>
                  <a:pt x="9973995" y="5027975"/>
                </a:lnTo>
                <a:lnTo>
                  <a:pt x="9942512" y="4996468"/>
                </a:lnTo>
                <a:lnTo>
                  <a:pt x="9922011" y="4956168"/>
                </a:lnTo>
                <a:lnTo>
                  <a:pt x="9914690" y="4909273"/>
                </a:lnTo>
                <a:lnTo>
                  <a:pt x="9922304" y="4862379"/>
                </a:lnTo>
                <a:lnTo>
                  <a:pt x="9943390" y="4822079"/>
                </a:lnTo>
                <a:lnTo>
                  <a:pt x="9975312" y="4790571"/>
                </a:lnTo>
                <a:lnTo>
                  <a:pt x="10015435" y="4770055"/>
                </a:lnTo>
                <a:lnTo>
                  <a:pt x="10061122" y="4762728"/>
                </a:lnTo>
                <a:lnTo>
                  <a:pt x="10106808" y="4770055"/>
                </a:lnTo>
                <a:lnTo>
                  <a:pt x="10146931" y="4790571"/>
                </a:lnTo>
                <a:lnTo>
                  <a:pt x="10178853" y="4822079"/>
                </a:lnTo>
                <a:lnTo>
                  <a:pt x="10199939" y="4862379"/>
                </a:lnTo>
                <a:lnTo>
                  <a:pt x="10207554" y="4909273"/>
                </a:lnTo>
                <a:lnTo>
                  <a:pt x="10200232" y="4956168"/>
                </a:lnTo>
                <a:lnTo>
                  <a:pt x="10179731" y="4996468"/>
                </a:lnTo>
                <a:lnTo>
                  <a:pt x="10148248" y="5027975"/>
                </a:lnTo>
                <a:lnTo>
                  <a:pt x="10107980" y="5048492"/>
                </a:lnTo>
                <a:lnTo>
                  <a:pt x="10061122" y="5055819"/>
                </a:lnTo>
                <a:close/>
              </a:path>
              <a:path w="10207625" h="5055870">
                <a:moveTo>
                  <a:pt x="5097676" y="5055819"/>
                </a:moveTo>
                <a:lnTo>
                  <a:pt x="5050817" y="5048492"/>
                </a:lnTo>
                <a:lnTo>
                  <a:pt x="5010548" y="5027975"/>
                </a:lnTo>
                <a:lnTo>
                  <a:pt x="4979065" y="4996468"/>
                </a:lnTo>
                <a:lnTo>
                  <a:pt x="4958565" y="4956168"/>
                </a:lnTo>
                <a:lnTo>
                  <a:pt x="4951243" y="4909273"/>
                </a:lnTo>
                <a:lnTo>
                  <a:pt x="4958858" y="4862379"/>
                </a:lnTo>
                <a:lnTo>
                  <a:pt x="4979944" y="4822079"/>
                </a:lnTo>
                <a:lnTo>
                  <a:pt x="5011866" y="4790571"/>
                </a:lnTo>
                <a:lnTo>
                  <a:pt x="5051989" y="4770055"/>
                </a:lnTo>
                <a:lnTo>
                  <a:pt x="5097676" y="4762728"/>
                </a:lnTo>
                <a:lnTo>
                  <a:pt x="5143363" y="4770055"/>
                </a:lnTo>
                <a:lnTo>
                  <a:pt x="5183485" y="4790571"/>
                </a:lnTo>
                <a:lnTo>
                  <a:pt x="5215407" y="4822079"/>
                </a:lnTo>
                <a:lnTo>
                  <a:pt x="5236494" y="4862379"/>
                </a:lnTo>
                <a:lnTo>
                  <a:pt x="5244108" y="4909273"/>
                </a:lnTo>
                <a:lnTo>
                  <a:pt x="5236787" y="4956168"/>
                </a:lnTo>
                <a:lnTo>
                  <a:pt x="5216286" y="4996468"/>
                </a:lnTo>
                <a:lnTo>
                  <a:pt x="5184803" y="5027975"/>
                </a:lnTo>
                <a:lnTo>
                  <a:pt x="5144534" y="5048492"/>
                </a:lnTo>
                <a:lnTo>
                  <a:pt x="5097676" y="5055819"/>
                </a:lnTo>
                <a:close/>
              </a:path>
              <a:path w="10207625" h="5055870">
                <a:moveTo>
                  <a:pt x="10061122" y="2674455"/>
                </a:moveTo>
                <a:lnTo>
                  <a:pt x="10014263" y="2667127"/>
                </a:lnTo>
                <a:lnTo>
                  <a:pt x="9973995" y="2646611"/>
                </a:lnTo>
                <a:lnTo>
                  <a:pt x="9942512" y="2615104"/>
                </a:lnTo>
                <a:lnTo>
                  <a:pt x="9922011" y="2574804"/>
                </a:lnTo>
                <a:lnTo>
                  <a:pt x="9914690" y="2527909"/>
                </a:lnTo>
                <a:lnTo>
                  <a:pt x="9922304" y="2481015"/>
                </a:lnTo>
                <a:lnTo>
                  <a:pt x="9943390" y="2440715"/>
                </a:lnTo>
                <a:lnTo>
                  <a:pt x="9975312" y="2409207"/>
                </a:lnTo>
                <a:lnTo>
                  <a:pt x="10015435" y="2388691"/>
                </a:lnTo>
                <a:lnTo>
                  <a:pt x="10061122" y="2381364"/>
                </a:lnTo>
                <a:lnTo>
                  <a:pt x="10106808" y="2388691"/>
                </a:lnTo>
                <a:lnTo>
                  <a:pt x="10146931" y="2409207"/>
                </a:lnTo>
                <a:lnTo>
                  <a:pt x="10178853" y="2440715"/>
                </a:lnTo>
                <a:lnTo>
                  <a:pt x="10199939" y="2481015"/>
                </a:lnTo>
                <a:lnTo>
                  <a:pt x="10207554" y="2527909"/>
                </a:lnTo>
                <a:lnTo>
                  <a:pt x="10200232" y="2574804"/>
                </a:lnTo>
                <a:lnTo>
                  <a:pt x="10179731" y="2615104"/>
                </a:lnTo>
                <a:lnTo>
                  <a:pt x="10148248" y="2646611"/>
                </a:lnTo>
                <a:lnTo>
                  <a:pt x="10107980" y="2667127"/>
                </a:lnTo>
                <a:lnTo>
                  <a:pt x="10061122" y="2674455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11016" y="635650"/>
            <a:ext cx="10238105" cy="5086350"/>
          </a:xfrm>
          <a:custGeom>
            <a:avLst/>
            <a:gdLst/>
            <a:ahLst/>
            <a:cxnLst/>
            <a:rect l="l" t="t" r="r" b="b"/>
            <a:pathLst>
              <a:path w="10238105" h="5086350">
                <a:moveTo>
                  <a:pt x="10076375" y="5086349"/>
                </a:moveTo>
                <a:lnTo>
                  <a:pt x="10033680" y="5080512"/>
                </a:lnTo>
                <a:lnTo>
                  <a:pt x="9995137" y="5064073"/>
                </a:lnTo>
                <a:lnTo>
                  <a:pt x="9962356" y="5038645"/>
                </a:lnTo>
                <a:lnTo>
                  <a:pt x="9936948" y="5005840"/>
                </a:lnTo>
                <a:lnTo>
                  <a:pt x="9920522" y="4967267"/>
                </a:lnTo>
                <a:lnTo>
                  <a:pt x="9914690" y="4924538"/>
                </a:lnTo>
                <a:lnTo>
                  <a:pt x="9920523" y="4881810"/>
                </a:lnTo>
                <a:lnTo>
                  <a:pt x="9936948" y="4843237"/>
                </a:lnTo>
                <a:lnTo>
                  <a:pt x="9962356" y="4810431"/>
                </a:lnTo>
                <a:lnTo>
                  <a:pt x="9995137" y="4785003"/>
                </a:lnTo>
                <a:lnTo>
                  <a:pt x="10033680" y="4768565"/>
                </a:lnTo>
                <a:lnTo>
                  <a:pt x="10076375" y="4762728"/>
                </a:lnTo>
                <a:lnTo>
                  <a:pt x="10119070" y="4768565"/>
                </a:lnTo>
                <a:lnTo>
                  <a:pt x="10157613" y="4785003"/>
                </a:lnTo>
                <a:lnTo>
                  <a:pt x="10172191" y="4796311"/>
                </a:lnTo>
                <a:lnTo>
                  <a:pt x="10076375" y="4796311"/>
                </a:lnTo>
                <a:lnTo>
                  <a:pt x="10024990" y="4806520"/>
                </a:lnTo>
                <a:lnTo>
                  <a:pt x="9983330" y="4834474"/>
                </a:lnTo>
                <a:lnTo>
                  <a:pt x="9955397" y="4876167"/>
                </a:lnTo>
                <a:lnTo>
                  <a:pt x="9945196" y="4927591"/>
                </a:lnTo>
                <a:lnTo>
                  <a:pt x="9955397" y="4979016"/>
                </a:lnTo>
                <a:lnTo>
                  <a:pt x="9983330" y="5020709"/>
                </a:lnTo>
                <a:lnTo>
                  <a:pt x="10024990" y="5048663"/>
                </a:lnTo>
                <a:lnTo>
                  <a:pt x="10076375" y="5058872"/>
                </a:lnTo>
                <a:lnTo>
                  <a:pt x="10165335" y="5058872"/>
                </a:lnTo>
                <a:lnTo>
                  <a:pt x="10157614" y="5064752"/>
                </a:lnTo>
                <a:lnTo>
                  <a:pt x="10119070" y="5080724"/>
                </a:lnTo>
                <a:lnTo>
                  <a:pt x="10076375" y="5086349"/>
                </a:lnTo>
                <a:close/>
              </a:path>
              <a:path w="10238105" h="5086350">
                <a:moveTo>
                  <a:pt x="10165335" y="5058872"/>
                </a:moveTo>
                <a:lnTo>
                  <a:pt x="10076375" y="5058872"/>
                </a:lnTo>
                <a:lnTo>
                  <a:pt x="10127760" y="5048663"/>
                </a:lnTo>
                <a:lnTo>
                  <a:pt x="10169420" y="5020709"/>
                </a:lnTo>
                <a:lnTo>
                  <a:pt x="10197353" y="4979016"/>
                </a:lnTo>
                <a:lnTo>
                  <a:pt x="10207554" y="4927591"/>
                </a:lnTo>
                <a:lnTo>
                  <a:pt x="10197353" y="4876167"/>
                </a:lnTo>
                <a:lnTo>
                  <a:pt x="10169421" y="4834474"/>
                </a:lnTo>
                <a:lnTo>
                  <a:pt x="10127760" y="4806520"/>
                </a:lnTo>
                <a:lnTo>
                  <a:pt x="10076375" y="4796311"/>
                </a:lnTo>
                <a:lnTo>
                  <a:pt x="10172191" y="4796311"/>
                </a:lnTo>
                <a:lnTo>
                  <a:pt x="10190394" y="4810431"/>
                </a:lnTo>
                <a:lnTo>
                  <a:pt x="10215802" y="4843237"/>
                </a:lnTo>
                <a:lnTo>
                  <a:pt x="10232227" y="4881810"/>
                </a:lnTo>
                <a:lnTo>
                  <a:pt x="10238060" y="4924538"/>
                </a:lnTo>
                <a:lnTo>
                  <a:pt x="10232228" y="4968327"/>
                </a:lnTo>
                <a:lnTo>
                  <a:pt x="10215802" y="5007196"/>
                </a:lnTo>
                <a:lnTo>
                  <a:pt x="10190394" y="5039790"/>
                </a:lnTo>
                <a:lnTo>
                  <a:pt x="10165335" y="5058872"/>
                </a:lnTo>
                <a:close/>
              </a:path>
              <a:path w="10238105" h="5086350">
                <a:moveTo>
                  <a:pt x="5112929" y="5086349"/>
                </a:moveTo>
                <a:lnTo>
                  <a:pt x="5070234" y="5080512"/>
                </a:lnTo>
                <a:lnTo>
                  <a:pt x="5031691" y="5064073"/>
                </a:lnTo>
                <a:lnTo>
                  <a:pt x="4998910" y="5038645"/>
                </a:lnTo>
                <a:lnTo>
                  <a:pt x="4973502" y="5005840"/>
                </a:lnTo>
                <a:lnTo>
                  <a:pt x="4957076" y="4967267"/>
                </a:lnTo>
                <a:lnTo>
                  <a:pt x="4951243" y="4924538"/>
                </a:lnTo>
                <a:lnTo>
                  <a:pt x="4957076" y="4881810"/>
                </a:lnTo>
                <a:lnTo>
                  <a:pt x="4973502" y="4843237"/>
                </a:lnTo>
                <a:lnTo>
                  <a:pt x="4998910" y="4810431"/>
                </a:lnTo>
                <a:lnTo>
                  <a:pt x="5031691" y="4785003"/>
                </a:lnTo>
                <a:lnTo>
                  <a:pt x="5070234" y="4768565"/>
                </a:lnTo>
                <a:lnTo>
                  <a:pt x="5112929" y="4762728"/>
                </a:lnTo>
                <a:lnTo>
                  <a:pt x="5155624" y="4768565"/>
                </a:lnTo>
                <a:lnTo>
                  <a:pt x="5194167" y="4785003"/>
                </a:lnTo>
                <a:lnTo>
                  <a:pt x="5208745" y="4796311"/>
                </a:lnTo>
                <a:lnTo>
                  <a:pt x="5112929" y="4796311"/>
                </a:lnTo>
                <a:lnTo>
                  <a:pt x="5061544" y="4806520"/>
                </a:lnTo>
                <a:lnTo>
                  <a:pt x="5019884" y="4834474"/>
                </a:lnTo>
                <a:lnTo>
                  <a:pt x="4991951" y="4876167"/>
                </a:lnTo>
                <a:lnTo>
                  <a:pt x="4981750" y="4927591"/>
                </a:lnTo>
                <a:lnTo>
                  <a:pt x="4991951" y="4979016"/>
                </a:lnTo>
                <a:lnTo>
                  <a:pt x="5019883" y="5020709"/>
                </a:lnTo>
                <a:lnTo>
                  <a:pt x="5061544" y="5048663"/>
                </a:lnTo>
                <a:lnTo>
                  <a:pt x="5112929" y="5058872"/>
                </a:lnTo>
                <a:lnTo>
                  <a:pt x="5201889" y="5058872"/>
                </a:lnTo>
                <a:lnTo>
                  <a:pt x="5194167" y="5064752"/>
                </a:lnTo>
                <a:lnTo>
                  <a:pt x="5155624" y="5080724"/>
                </a:lnTo>
                <a:lnTo>
                  <a:pt x="5112929" y="5086349"/>
                </a:lnTo>
                <a:close/>
              </a:path>
              <a:path w="10238105" h="5086350">
                <a:moveTo>
                  <a:pt x="5201889" y="5058872"/>
                </a:moveTo>
                <a:lnTo>
                  <a:pt x="5112929" y="5058872"/>
                </a:lnTo>
                <a:lnTo>
                  <a:pt x="5164314" y="5048663"/>
                </a:lnTo>
                <a:lnTo>
                  <a:pt x="5205975" y="5020709"/>
                </a:lnTo>
                <a:lnTo>
                  <a:pt x="5233908" y="4979016"/>
                </a:lnTo>
                <a:lnTo>
                  <a:pt x="5244108" y="4927591"/>
                </a:lnTo>
                <a:lnTo>
                  <a:pt x="5233907" y="4876167"/>
                </a:lnTo>
                <a:lnTo>
                  <a:pt x="5205975" y="4834474"/>
                </a:lnTo>
                <a:lnTo>
                  <a:pt x="5164314" y="4806520"/>
                </a:lnTo>
                <a:lnTo>
                  <a:pt x="5112929" y="4796311"/>
                </a:lnTo>
                <a:lnTo>
                  <a:pt x="5208745" y="4796311"/>
                </a:lnTo>
                <a:lnTo>
                  <a:pt x="5226948" y="4810431"/>
                </a:lnTo>
                <a:lnTo>
                  <a:pt x="5252356" y="4843237"/>
                </a:lnTo>
                <a:lnTo>
                  <a:pt x="5268782" y="4881810"/>
                </a:lnTo>
                <a:lnTo>
                  <a:pt x="5274615" y="4924538"/>
                </a:lnTo>
                <a:lnTo>
                  <a:pt x="5268782" y="4968327"/>
                </a:lnTo>
                <a:lnTo>
                  <a:pt x="5252356" y="5007196"/>
                </a:lnTo>
                <a:lnTo>
                  <a:pt x="5226948" y="5039790"/>
                </a:lnTo>
                <a:lnTo>
                  <a:pt x="5201889" y="5058872"/>
                </a:lnTo>
                <a:close/>
              </a:path>
              <a:path w="10238105" h="5086350">
                <a:moveTo>
                  <a:pt x="161685" y="5086349"/>
                </a:moveTo>
                <a:lnTo>
                  <a:pt x="118990" y="5080512"/>
                </a:lnTo>
                <a:lnTo>
                  <a:pt x="80447" y="5064073"/>
                </a:lnTo>
                <a:lnTo>
                  <a:pt x="47666" y="5038645"/>
                </a:lnTo>
                <a:lnTo>
                  <a:pt x="22258" y="5005840"/>
                </a:lnTo>
                <a:lnTo>
                  <a:pt x="5833" y="4967267"/>
                </a:lnTo>
                <a:lnTo>
                  <a:pt x="0" y="4924538"/>
                </a:lnTo>
                <a:lnTo>
                  <a:pt x="5833" y="4881810"/>
                </a:lnTo>
                <a:lnTo>
                  <a:pt x="22258" y="4843237"/>
                </a:lnTo>
                <a:lnTo>
                  <a:pt x="47667" y="4810431"/>
                </a:lnTo>
                <a:lnTo>
                  <a:pt x="80447" y="4785003"/>
                </a:lnTo>
                <a:lnTo>
                  <a:pt x="118990" y="4768565"/>
                </a:lnTo>
                <a:lnTo>
                  <a:pt x="161685" y="4762728"/>
                </a:lnTo>
                <a:lnTo>
                  <a:pt x="204381" y="4768565"/>
                </a:lnTo>
                <a:lnTo>
                  <a:pt x="242924" y="4785003"/>
                </a:lnTo>
                <a:lnTo>
                  <a:pt x="257501" y="4796311"/>
                </a:lnTo>
                <a:lnTo>
                  <a:pt x="161685" y="4796311"/>
                </a:lnTo>
                <a:lnTo>
                  <a:pt x="110300" y="4806520"/>
                </a:lnTo>
                <a:lnTo>
                  <a:pt x="68640" y="4834474"/>
                </a:lnTo>
                <a:lnTo>
                  <a:pt x="40707" y="4876167"/>
                </a:lnTo>
                <a:lnTo>
                  <a:pt x="30506" y="4927591"/>
                </a:lnTo>
                <a:lnTo>
                  <a:pt x="40707" y="4979016"/>
                </a:lnTo>
                <a:lnTo>
                  <a:pt x="68640" y="5020709"/>
                </a:lnTo>
                <a:lnTo>
                  <a:pt x="110300" y="5048663"/>
                </a:lnTo>
                <a:lnTo>
                  <a:pt x="161685" y="5058872"/>
                </a:lnTo>
                <a:lnTo>
                  <a:pt x="249917" y="5058872"/>
                </a:lnTo>
                <a:lnTo>
                  <a:pt x="212180" y="5078313"/>
                </a:lnTo>
                <a:lnTo>
                  <a:pt x="161685" y="5086349"/>
                </a:lnTo>
                <a:close/>
              </a:path>
              <a:path w="10238105" h="5086350">
                <a:moveTo>
                  <a:pt x="249917" y="5058872"/>
                </a:moveTo>
                <a:lnTo>
                  <a:pt x="161685" y="5058872"/>
                </a:lnTo>
                <a:lnTo>
                  <a:pt x="213070" y="5048663"/>
                </a:lnTo>
                <a:lnTo>
                  <a:pt x="254731" y="5020709"/>
                </a:lnTo>
                <a:lnTo>
                  <a:pt x="282664" y="4979016"/>
                </a:lnTo>
                <a:lnTo>
                  <a:pt x="292864" y="4927591"/>
                </a:lnTo>
                <a:lnTo>
                  <a:pt x="282235" y="4876167"/>
                </a:lnTo>
                <a:lnTo>
                  <a:pt x="253587" y="4834474"/>
                </a:lnTo>
                <a:lnTo>
                  <a:pt x="211783" y="4806520"/>
                </a:lnTo>
                <a:lnTo>
                  <a:pt x="161685" y="4796311"/>
                </a:lnTo>
                <a:lnTo>
                  <a:pt x="257501" y="4796311"/>
                </a:lnTo>
                <a:lnTo>
                  <a:pt x="275704" y="4810431"/>
                </a:lnTo>
                <a:lnTo>
                  <a:pt x="301112" y="4843237"/>
                </a:lnTo>
                <a:lnTo>
                  <a:pt x="317538" y="4881810"/>
                </a:lnTo>
                <a:lnTo>
                  <a:pt x="323371" y="4924538"/>
                </a:lnTo>
                <a:lnTo>
                  <a:pt x="313877" y="4976538"/>
                </a:lnTo>
                <a:lnTo>
                  <a:pt x="290619" y="5021063"/>
                </a:lnTo>
                <a:lnTo>
                  <a:pt x="255939" y="5055770"/>
                </a:lnTo>
                <a:lnTo>
                  <a:pt x="249917" y="5058872"/>
                </a:lnTo>
                <a:close/>
              </a:path>
              <a:path w="10238105" h="5086350">
                <a:moveTo>
                  <a:pt x="10076375" y="2704985"/>
                </a:moveTo>
                <a:lnTo>
                  <a:pt x="10033680" y="2699147"/>
                </a:lnTo>
                <a:lnTo>
                  <a:pt x="9995137" y="2682709"/>
                </a:lnTo>
                <a:lnTo>
                  <a:pt x="9962356" y="2657281"/>
                </a:lnTo>
                <a:lnTo>
                  <a:pt x="9936948" y="2624475"/>
                </a:lnTo>
                <a:lnTo>
                  <a:pt x="9920522" y="2585902"/>
                </a:lnTo>
                <a:lnTo>
                  <a:pt x="9914690" y="2543174"/>
                </a:lnTo>
                <a:lnTo>
                  <a:pt x="9920522" y="2500446"/>
                </a:lnTo>
                <a:lnTo>
                  <a:pt x="9936948" y="2461873"/>
                </a:lnTo>
                <a:lnTo>
                  <a:pt x="9962356" y="2429067"/>
                </a:lnTo>
                <a:lnTo>
                  <a:pt x="9995137" y="2403639"/>
                </a:lnTo>
                <a:lnTo>
                  <a:pt x="10033680" y="2387201"/>
                </a:lnTo>
                <a:lnTo>
                  <a:pt x="10076375" y="2381363"/>
                </a:lnTo>
                <a:lnTo>
                  <a:pt x="10119070" y="2387201"/>
                </a:lnTo>
                <a:lnTo>
                  <a:pt x="10157613" y="2403639"/>
                </a:lnTo>
                <a:lnTo>
                  <a:pt x="10172190" y="2414947"/>
                </a:lnTo>
                <a:lnTo>
                  <a:pt x="10076375" y="2414947"/>
                </a:lnTo>
                <a:lnTo>
                  <a:pt x="10024990" y="2425156"/>
                </a:lnTo>
                <a:lnTo>
                  <a:pt x="9983330" y="2453110"/>
                </a:lnTo>
                <a:lnTo>
                  <a:pt x="9955397" y="2494803"/>
                </a:lnTo>
                <a:lnTo>
                  <a:pt x="9945196" y="2546227"/>
                </a:lnTo>
                <a:lnTo>
                  <a:pt x="9955397" y="2597652"/>
                </a:lnTo>
                <a:lnTo>
                  <a:pt x="9983330" y="2639345"/>
                </a:lnTo>
                <a:lnTo>
                  <a:pt x="10024990" y="2667299"/>
                </a:lnTo>
                <a:lnTo>
                  <a:pt x="10076375" y="2677508"/>
                </a:lnTo>
                <a:lnTo>
                  <a:pt x="10165335" y="2677508"/>
                </a:lnTo>
                <a:lnTo>
                  <a:pt x="10157614" y="2683388"/>
                </a:lnTo>
                <a:lnTo>
                  <a:pt x="10119070" y="2699359"/>
                </a:lnTo>
                <a:lnTo>
                  <a:pt x="10076375" y="2704985"/>
                </a:lnTo>
                <a:close/>
              </a:path>
              <a:path w="10238105" h="5086350">
                <a:moveTo>
                  <a:pt x="10165335" y="2677508"/>
                </a:moveTo>
                <a:lnTo>
                  <a:pt x="10076375" y="2677508"/>
                </a:lnTo>
                <a:lnTo>
                  <a:pt x="10127760" y="2667299"/>
                </a:lnTo>
                <a:lnTo>
                  <a:pt x="10169420" y="2639345"/>
                </a:lnTo>
                <a:lnTo>
                  <a:pt x="10197353" y="2597652"/>
                </a:lnTo>
                <a:lnTo>
                  <a:pt x="10207554" y="2546227"/>
                </a:lnTo>
                <a:lnTo>
                  <a:pt x="10197353" y="2494803"/>
                </a:lnTo>
                <a:lnTo>
                  <a:pt x="10169421" y="2453110"/>
                </a:lnTo>
                <a:lnTo>
                  <a:pt x="10127760" y="2425156"/>
                </a:lnTo>
                <a:lnTo>
                  <a:pt x="10076375" y="2414947"/>
                </a:lnTo>
                <a:lnTo>
                  <a:pt x="10172190" y="2414947"/>
                </a:lnTo>
                <a:lnTo>
                  <a:pt x="10190394" y="2429067"/>
                </a:lnTo>
                <a:lnTo>
                  <a:pt x="10215802" y="2461873"/>
                </a:lnTo>
                <a:lnTo>
                  <a:pt x="10232227" y="2500446"/>
                </a:lnTo>
                <a:lnTo>
                  <a:pt x="10238060" y="2543174"/>
                </a:lnTo>
                <a:lnTo>
                  <a:pt x="10232228" y="2586963"/>
                </a:lnTo>
                <a:lnTo>
                  <a:pt x="10215802" y="2625832"/>
                </a:lnTo>
                <a:lnTo>
                  <a:pt x="10190394" y="2658426"/>
                </a:lnTo>
                <a:lnTo>
                  <a:pt x="10165335" y="2677508"/>
                </a:lnTo>
                <a:close/>
              </a:path>
              <a:path w="10238105" h="5086350">
                <a:moveTo>
                  <a:pt x="161685" y="2704985"/>
                </a:moveTo>
                <a:lnTo>
                  <a:pt x="118990" y="2699147"/>
                </a:lnTo>
                <a:lnTo>
                  <a:pt x="80447" y="2682709"/>
                </a:lnTo>
                <a:lnTo>
                  <a:pt x="47666" y="2657281"/>
                </a:lnTo>
                <a:lnTo>
                  <a:pt x="22258" y="2624475"/>
                </a:lnTo>
                <a:lnTo>
                  <a:pt x="5833" y="2585902"/>
                </a:lnTo>
                <a:lnTo>
                  <a:pt x="0" y="2543174"/>
                </a:lnTo>
                <a:lnTo>
                  <a:pt x="8322" y="2493837"/>
                </a:lnTo>
                <a:lnTo>
                  <a:pt x="31434" y="2450362"/>
                </a:lnTo>
                <a:lnTo>
                  <a:pt x="66553" y="2415680"/>
                </a:lnTo>
                <a:lnTo>
                  <a:pt x="110898" y="2392721"/>
                </a:lnTo>
                <a:lnTo>
                  <a:pt x="161685" y="2384417"/>
                </a:lnTo>
                <a:lnTo>
                  <a:pt x="204381" y="2390254"/>
                </a:lnTo>
                <a:lnTo>
                  <a:pt x="242924" y="2406692"/>
                </a:lnTo>
                <a:lnTo>
                  <a:pt x="253565" y="2414947"/>
                </a:lnTo>
                <a:lnTo>
                  <a:pt x="161685" y="2414947"/>
                </a:lnTo>
                <a:lnTo>
                  <a:pt x="110300" y="2425156"/>
                </a:lnTo>
                <a:lnTo>
                  <a:pt x="68640" y="2453110"/>
                </a:lnTo>
                <a:lnTo>
                  <a:pt x="40707" y="2494803"/>
                </a:lnTo>
                <a:lnTo>
                  <a:pt x="30506" y="2546227"/>
                </a:lnTo>
                <a:lnTo>
                  <a:pt x="40707" y="2597652"/>
                </a:lnTo>
                <a:lnTo>
                  <a:pt x="68640" y="2639345"/>
                </a:lnTo>
                <a:lnTo>
                  <a:pt x="110300" y="2667299"/>
                </a:lnTo>
                <a:lnTo>
                  <a:pt x="161685" y="2677508"/>
                </a:lnTo>
                <a:lnTo>
                  <a:pt x="250254" y="2677508"/>
                </a:lnTo>
                <a:lnTo>
                  <a:pt x="212180" y="2696974"/>
                </a:lnTo>
                <a:lnTo>
                  <a:pt x="161685" y="2704985"/>
                </a:lnTo>
                <a:close/>
              </a:path>
              <a:path w="10238105" h="5086350">
                <a:moveTo>
                  <a:pt x="250254" y="2677508"/>
                </a:moveTo>
                <a:lnTo>
                  <a:pt x="161685" y="2677508"/>
                </a:lnTo>
                <a:lnTo>
                  <a:pt x="213070" y="2667299"/>
                </a:lnTo>
                <a:lnTo>
                  <a:pt x="254731" y="2639345"/>
                </a:lnTo>
                <a:lnTo>
                  <a:pt x="282664" y="2597652"/>
                </a:lnTo>
                <a:lnTo>
                  <a:pt x="292864" y="2546227"/>
                </a:lnTo>
                <a:lnTo>
                  <a:pt x="282235" y="2494803"/>
                </a:lnTo>
                <a:lnTo>
                  <a:pt x="253587" y="2453110"/>
                </a:lnTo>
                <a:lnTo>
                  <a:pt x="211783" y="2425156"/>
                </a:lnTo>
                <a:lnTo>
                  <a:pt x="161685" y="2414947"/>
                </a:lnTo>
                <a:lnTo>
                  <a:pt x="253565" y="2414947"/>
                </a:lnTo>
                <a:lnTo>
                  <a:pt x="275704" y="2432120"/>
                </a:lnTo>
                <a:lnTo>
                  <a:pt x="301112" y="2464926"/>
                </a:lnTo>
                <a:lnTo>
                  <a:pt x="317538" y="2503499"/>
                </a:lnTo>
                <a:lnTo>
                  <a:pt x="323371" y="2546227"/>
                </a:lnTo>
                <a:lnTo>
                  <a:pt x="313877" y="2596737"/>
                </a:lnTo>
                <a:lnTo>
                  <a:pt x="290619" y="2640358"/>
                </a:lnTo>
                <a:lnTo>
                  <a:pt x="255939" y="2674601"/>
                </a:lnTo>
                <a:lnTo>
                  <a:pt x="250254" y="2677508"/>
                </a:lnTo>
                <a:close/>
              </a:path>
              <a:path w="10238105" h="5086350">
                <a:moveTo>
                  <a:pt x="10076375" y="323621"/>
                </a:moveTo>
                <a:lnTo>
                  <a:pt x="10033680" y="317783"/>
                </a:lnTo>
                <a:lnTo>
                  <a:pt x="9995137" y="301345"/>
                </a:lnTo>
                <a:lnTo>
                  <a:pt x="9962356" y="275917"/>
                </a:lnTo>
                <a:lnTo>
                  <a:pt x="9936948" y="243111"/>
                </a:lnTo>
                <a:lnTo>
                  <a:pt x="9920522" y="204538"/>
                </a:lnTo>
                <a:lnTo>
                  <a:pt x="9914690" y="161810"/>
                </a:lnTo>
                <a:lnTo>
                  <a:pt x="9920522" y="119082"/>
                </a:lnTo>
                <a:lnTo>
                  <a:pt x="9936948" y="80509"/>
                </a:lnTo>
                <a:lnTo>
                  <a:pt x="9962356" y="47703"/>
                </a:lnTo>
                <a:lnTo>
                  <a:pt x="9995137" y="22275"/>
                </a:lnTo>
                <a:lnTo>
                  <a:pt x="10033680" y="5837"/>
                </a:lnTo>
                <a:lnTo>
                  <a:pt x="10076375" y="0"/>
                </a:lnTo>
                <a:lnTo>
                  <a:pt x="10119070" y="5837"/>
                </a:lnTo>
                <a:lnTo>
                  <a:pt x="10157613" y="22275"/>
                </a:lnTo>
                <a:lnTo>
                  <a:pt x="10172190" y="33583"/>
                </a:lnTo>
                <a:lnTo>
                  <a:pt x="10076375" y="33583"/>
                </a:lnTo>
                <a:lnTo>
                  <a:pt x="10026277" y="43791"/>
                </a:lnTo>
                <a:lnTo>
                  <a:pt x="9984474" y="71746"/>
                </a:lnTo>
                <a:lnTo>
                  <a:pt x="9955826" y="113439"/>
                </a:lnTo>
                <a:lnTo>
                  <a:pt x="9945196" y="164863"/>
                </a:lnTo>
                <a:lnTo>
                  <a:pt x="9955397" y="216288"/>
                </a:lnTo>
                <a:lnTo>
                  <a:pt x="9983330" y="257981"/>
                </a:lnTo>
                <a:lnTo>
                  <a:pt x="10024990" y="285935"/>
                </a:lnTo>
                <a:lnTo>
                  <a:pt x="10076375" y="296144"/>
                </a:lnTo>
                <a:lnTo>
                  <a:pt x="10164319" y="296144"/>
                </a:lnTo>
                <a:lnTo>
                  <a:pt x="10157613" y="301345"/>
                </a:lnTo>
                <a:lnTo>
                  <a:pt x="10119070" y="317783"/>
                </a:lnTo>
                <a:lnTo>
                  <a:pt x="10076375" y="323621"/>
                </a:lnTo>
                <a:close/>
              </a:path>
              <a:path w="10238105" h="5086350">
                <a:moveTo>
                  <a:pt x="10164319" y="296144"/>
                </a:moveTo>
                <a:lnTo>
                  <a:pt x="10076375" y="296144"/>
                </a:lnTo>
                <a:lnTo>
                  <a:pt x="10127760" y="285935"/>
                </a:lnTo>
                <a:lnTo>
                  <a:pt x="10169420" y="257981"/>
                </a:lnTo>
                <a:lnTo>
                  <a:pt x="10197353" y="216288"/>
                </a:lnTo>
                <a:lnTo>
                  <a:pt x="10207554" y="164863"/>
                </a:lnTo>
                <a:lnTo>
                  <a:pt x="10197353" y="113439"/>
                </a:lnTo>
                <a:lnTo>
                  <a:pt x="10169421" y="71746"/>
                </a:lnTo>
                <a:lnTo>
                  <a:pt x="10127760" y="43791"/>
                </a:lnTo>
                <a:lnTo>
                  <a:pt x="10076375" y="33583"/>
                </a:lnTo>
                <a:lnTo>
                  <a:pt x="10172190" y="33583"/>
                </a:lnTo>
                <a:lnTo>
                  <a:pt x="10190394" y="47703"/>
                </a:lnTo>
                <a:lnTo>
                  <a:pt x="10215802" y="80509"/>
                </a:lnTo>
                <a:lnTo>
                  <a:pt x="10232227" y="119082"/>
                </a:lnTo>
                <a:lnTo>
                  <a:pt x="10238060" y="161810"/>
                </a:lnTo>
                <a:lnTo>
                  <a:pt x="10232227" y="204538"/>
                </a:lnTo>
                <a:lnTo>
                  <a:pt x="10215802" y="243111"/>
                </a:lnTo>
                <a:lnTo>
                  <a:pt x="10190394" y="275917"/>
                </a:lnTo>
                <a:lnTo>
                  <a:pt x="10164319" y="296144"/>
                </a:lnTo>
                <a:close/>
              </a:path>
              <a:path w="10238105" h="5086350">
                <a:moveTo>
                  <a:pt x="5112929" y="323621"/>
                </a:moveTo>
                <a:lnTo>
                  <a:pt x="5070234" y="317783"/>
                </a:lnTo>
                <a:lnTo>
                  <a:pt x="5031691" y="301345"/>
                </a:lnTo>
                <a:lnTo>
                  <a:pt x="4998910" y="275917"/>
                </a:lnTo>
                <a:lnTo>
                  <a:pt x="4973502" y="243111"/>
                </a:lnTo>
                <a:lnTo>
                  <a:pt x="4957076" y="204538"/>
                </a:lnTo>
                <a:lnTo>
                  <a:pt x="4951243" y="161810"/>
                </a:lnTo>
                <a:lnTo>
                  <a:pt x="4957076" y="119082"/>
                </a:lnTo>
                <a:lnTo>
                  <a:pt x="4973502" y="80509"/>
                </a:lnTo>
                <a:lnTo>
                  <a:pt x="4998910" y="47703"/>
                </a:lnTo>
                <a:lnTo>
                  <a:pt x="5031691" y="22275"/>
                </a:lnTo>
                <a:lnTo>
                  <a:pt x="5070234" y="5837"/>
                </a:lnTo>
                <a:lnTo>
                  <a:pt x="5112929" y="0"/>
                </a:lnTo>
                <a:lnTo>
                  <a:pt x="5155624" y="5837"/>
                </a:lnTo>
                <a:lnTo>
                  <a:pt x="5194167" y="22275"/>
                </a:lnTo>
                <a:lnTo>
                  <a:pt x="5208745" y="33583"/>
                </a:lnTo>
                <a:lnTo>
                  <a:pt x="5112929" y="33583"/>
                </a:lnTo>
                <a:lnTo>
                  <a:pt x="5061544" y="43791"/>
                </a:lnTo>
                <a:lnTo>
                  <a:pt x="5019884" y="71746"/>
                </a:lnTo>
                <a:lnTo>
                  <a:pt x="4991951" y="113439"/>
                </a:lnTo>
                <a:lnTo>
                  <a:pt x="4981750" y="164863"/>
                </a:lnTo>
                <a:lnTo>
                  <a:pt x="4991951" y="216288"/>
                </a:lnTo>
                <a:lnTo>
                  <a:pt x="5019883" y="257981"/>
                </a:lnTo>
                <a:lnTo>
                  <a:pt x="5061544" y="285935"/>
                </a:lnTo>
                <a:lnTo>
                  <a:pt x="5112929" y="296144"/>
                </a:lnTo>
                <a:lnTo>
                  <a:pt x="5200873" y="296144"/>
                </a:lnTo>
                <a:lnTo>
                  <a:pt x="5194167" y="301345"/>
                </a:lnTo>
                <a:lnTo>
                  <a:pt x="5155624" y="317783"/>
                </a:lnTo>
                <a:lnTo>
                  <a:pt x="5112929" y="323621"/>
                </a:lnTo>
                <a:close/>
              </a:path>
              <a:path w="10238105" h="5086350">
                <a:moveTo>
                  <a:pt x="5200873" y="296144"/>
                </a:moveTo>
                <a:lnTo>
                  <a:pt x="5112929" y="296144"/>
                </a:lnTo>
                <a:lnTo>
                  <a:pt x="5164314" y="285935"/>
                </a:lnTo>
                <a:lnTo>
                  <a:pt x="5205975" y="257981"/>
                </a:lnTo>
                <a:lnTo>
                  <a:pt x="5233908" y="216288"/>
                </a:lnTo>
                <a:lnTo>
                  <a:pt x="5244108" y="164863"/>
                </a:lnTo>
                <a:lnTo>
                  <a:pt x="5233907" y="113439"/>
                </a:lnTo>
                <a:lnTo>
                  <a:pt x="5205975" y="71746"/>
                </a:lnTo>
                <a:lnTo>
                  <a:pt x="5164314" y="43791"/>
                </a:lnTo>
                <a:lnTo>
                  <a:pt x="5112929" y="33583"/>
                </a:lnTo>
                <a:lnTo>
                  <a:pt x="5208745" y="33583"/>
                </a:lnTo>
                <a:lnTo>
                  <a:pt x="5226948" y="47703"/>
                </a:lnTo>
                <a:lnTo>
                  <a:pt x="5252356" y="80509"/>
                </a:lnTo>
                <a:lnTo>
                  <a:pt x="5268782" y="119082"/>
                </a:lnTo>
                <a:lnTo>
                  <a:pt x="5274615" y="161810"/>
                </a:lnTo>
                <a:lnTo>
                  <a:pt x="5268782" y="204538"/>
                </a:lnTo>
                <a:lnTo>
                  <a:pt x="5252356" y="243111"/>
                </a:lnTo>
                <a:lnTo>
                  <a:pt x="5226948" y="275917"/>
                </a:lnTo>
                <a:lnTo>
                  <a:pt x="5200873" y="296144"/>
                </a:lnTo>
                <a:close/>
              </a:path>
              <a:path w="10238105" h="5086350">
                <a:moveTo>
                  <a:pt x="161685" y="323621"/>
                </a:moveTo>
                <a:lnTo>
                  <a:pt x="110898" y="315610"/>
                </a:lnTo>
                <a:lnTo>
                  <a:pt x="66553" y="293237"/>
                </a:lnTo>
                <a:lnTo>
                  <a:pt x="31434" y="258994"/>
                </a:lnTo>
                <a:lnTo>
                  <a:pt x="8322" y="215373"/>
                </a:lnTo>
                <a:lnTo>
                  <a:pt x="0" y="164863"/>
                </a:lnTo>
                <a:lnTo>
                  <a:pt x="5833" y="122135"/>
                </a:lnTo>
                <a:lnTo>
                  <a:pt x="22258" y="83562"/>
                </a:lnTo>
                <a:lnTo>
                  <a:pt x="47666" y="50756"/>
                </a:lnTo>
                <a:lnTo>
                  <a:pt x="80447" y="25328"/>
                </a:lnTo>
                <a:lnTo>
                  <a:pt x="118990" y="8890"/>
                </a:lnTo>
                <a:lnTo>
                  <a:pt x="161685" y="3053"/>
                </a:lnTo>
                <a:lnTo>
                  <a:pt x="204381" y="8890"/>
                </a:lnTo>
                <a:lnTo>
                  <a:pt x="242924" y="25328"/>
                </a:lnTo>
                <a:lnTo>
                  <a:pt x="253565" y="33583"/>
                </a:lnTo>
                <a:lnTo>
                  <a:pt x="161685" y="33583"/>
                </a:lnTo>
                <a:lnTo>
                  <a:pt x="110300" y="43791"/>
                </a:lnTo>
                <a:lnTo>
                  <a:pt x="68640" y="71746"/>
                </a:lnTo>
                <a:lnTo>
                  <a:pt x="40707" y="113439"/>
                </a:lnTo>
                <a:lnTo>
                  <a:pt x="30506" y="164863"/>
                </a:lnTo>
                <a:lnTo>
                  <a:pt x="40707" y="216288"/>
                </a:lnTo>
                <a:lnTo>
                  <a:pt x="68640" y="257981"/>
                </a:lnTo>
                <a:lnTo>
                  <a:pt x="110300" y="285935"/>
                </a:lnTo>
                <a:lnTo>
                  <a:pt x="161685" y="296144"/>
                </a:lnTo>
                <a:lnTo>
                  <a:pt x="251056" y="296144"/>
                </a:lnTo>
                <a:lnTo>
                  <a:pt x="212473" y="315610"/>
                </a:lnTo>
                <a:lnTo>
                  <a:pt x="161685" y="323621"/>
                </a:lnTo>
                <a:close/>
              </a:path>
              <a:path w="10238105" h="5086350">
                <a:moveTo>
                  <a:pt x="251056" y="296144"/>
                </a:moveTo>
                <a:lnTo>
                  <a:pt x="161685" y="296144"/>
                </a:lnTo>
                <a:lnTo>
                  <a:pt x="213070" y="285935"/>
                </a:lnTo>
                <a:lnTo>
                  <a:pt x="254731" y="257981"/>
                </a:lnTo>
                <a:lnTo>
                  <a:pt x="282664" y="216288"/>
                </a:lnTo>
                <a:lnTo>
                  <a:pt x="292864" y="164863"/>
                </a:lnTo>
                <a:lnTo>
                  <a:pt x="282235" y="113439"/>
                </a:lnTo>
                <a:lnTo>
                  <a:pt x="253587" y="71746"/>
                </a:lnTo>
                <a:lnTo>
                  <a:pt x="211783" y="43791"/>
                </a:lnTo>
                <a:lnTo>
                  <a:pt x="161685" y="33583"/>
                </a:lnTo>
                <a:lnTo>
                  <a:pt x="253565" y="33583"/>
                </a:lnTo>
                <a:lnTo>
                  <a:pt x="275704" y="50756"/>
                </a:lnTo>
                <a:lnTo>
                  <a:pt x="301112" y="83562"/>
                </a:lnTo>
                <a:lnTo>
                  <a:pt x="317538" y="122135"/>
                </a:lnTo>
                <a:lnTo>
                  <a:pt x="323371" y="164863"/>
                </a:lnTo>
                <a:lnTo>
                  <a:pt x="315049" y="215373"/>
                </a:lnTo>
                <a:lnTo>
                  <a:pt x="291937" y="258994"/>
                </a:lnTo>
                <a:lnTo>
                  <a:pt x="256817" y="293237"/>
                </a:lnTo>
                <a:lnTo>
                  <a:pt x="251056" y="29614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>
            <a:spLocks noGrp="1"/>
          </p:cNvSpPr>
          <p:nvPr>
            <p:ph type="title"/>
          </p:nvPr>
        </p:nvSpPr>
        <p:spPr>
          <a:xfrm>
            <a:off x="10920244" y="2794803"/>
            <a:ext cx="3223895" cy="859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50" spc="560" dirty="0"/>
              <a:t>감</a:t>
            </a:r>
            <a:r>
              <a:rPr sz="5450" spc="780" dirty="0"/>
              <a:t>사</a:t>
            </a:r>
            <a:r>
              <a:rPr sz="5450" spc="560" dirty="0"/>
              <a:t>합니다</a:t>
            </a:r>
            <a:endParaRPr sz="54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73</Words>
  <Application>Microsoft Office PowerPoint</Application>
  <PresentationFormat>사용자 지정</PresentationFormat>
  <Paragraphs>21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1훈막대연필 R</vt:lpstr>
      <vt:lpstr>MS UI Gothic</vt:lpstr>
      <vt:lpstr>SimSun</vt:lpstr>
      <vt:lpstr>Calibri</vt:lpstr>
      <vt:lpstr>Times New Roman</vt:lpstr>
      <vt:lpstr>Office Theme</vt:lpstr>
      <vt:lpstr>헤이세이시대</vt:lpstr>
      <vt:lpstr>PowerPoint 프레젠테이션</vt:lpstr>
      <vt:lpstr>특징</vt:lpstr>
      <vt:lpstr>헤이세이 시대에 유행한</vt:lpstr>
      <vt:lpstr>하마사키 아유미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22236084사사키나나미</dc:title>
  <dc:creator>佐々木七海</dc:creator>
  <cp:keywords>DAFkRSPkCuE,BAFkRQbHTQY</cp:keywords>
  <cp:lastModifiedBy>정군호</cp:lastModifiedBy>
  <cp:revision>1</cp:revision>
  <dcterms:created xsi:type="dcterms:W3CDTF">2023-09-30T14:19:41Z</dcterms:created>
  <dcterms:modified xsi:type="dcterms:W3CDTF">2023-09-30T14:22:20Z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2023-09-30T00:00:00Z</vt:filetime>
  </property>
  <property fmtid="{D5CDD505-2E9C-101B-9397-08002B2CF9AE}" pid="3" name="Creator">
    <vt:lpwstr>Canva</vt:lpwstr>
  </property>
  <property fmtid="{D5CDD505-2E9C-101B-9397-08002B2CF9AE}" pid="4" name="LastSaved">
    <vt:filetime>2023-09-30T00:00:00Z</vt:filetime>
  </property>
</Properties>
</file>