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82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9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84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59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71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8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12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03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인물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6322" name="Picture 2" descr="이사부(異斯夫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010" y="1114424"/>
            <a:ext cx="2195985" cy="5743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649" y="1919416"/>
            <a:ext cx="5824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이사부는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우산국을 복속시켰으며 진흥왕 때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병부령이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되어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562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년까지 실권을 장악하며 동서남북으로 신라의 지배권을 확대하는 일에 공헌하였다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우산국은 지금의 울릉도를 중심으로 주변의 부속도서들을 세력권 내에 두었던 소국이었으며 우산국의 영역에 대해 만기요람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군정편에는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울릉도와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우산도는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모두 우산국의 땅이며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우산도는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왜인들이 말하는 독도라고 하며 독도가 우산국의 영토였음을 문헌에서 확인해볼 수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0023" y="2833816"/>
            <a:ext cx="612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HY산B" pitchFamily="18" charset="-127"/>
                <a:ea typeface="HY산B" pitchFamily="18" charset="-127"/>
              </a:rPr>
              <a:t>Thank you</a:t>
            </a:r>
            <a:endParaRPr lang="ko-KR" altLang="en-US" sz="5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인물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5298" name="Picture 2" descr="안용복(安龍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1390" y="1114424"/>
            <a:ext cx="2146557" cy="5743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79308" y="2380735"/>
            <a:ext cx="55193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안용복은 조선의 어부로 숙종의 기록에 의하면 어로 활동을 하던 중 일본 오야 집안의 어부들과 충돌하여 일본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오키섬까지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납치를 당함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안용복은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호키슈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태수 앞에서 울릉도가 조선의 영토임을 강조하며 일본인들의 출어를 금지하여 줄 것을 요구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캐릭터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7346" name="Picture 2" descr="https://k-dokdo.com/cmsh/k-dokdo.com/new/images/content/img_cha_bas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EED"/>
              </a:clrFrom>
              <a:clrTo>
                <a:srgbClr val="ECEEED">
                  <a:alpha val="0"/>
                </a:srgbClr>
              </a:clrTo>
            </a:clrChange>
          </a:blip>
          <a:srcRect t="6775" b="8812"/>
          <a:stretch>
            <a:fillRect/>
          </a:stretch>
        </p:blipFill>
        <p:spPr bwMode="auto">
          <a:xfrm>
            <a:off x="571930" y="2224217"/>
            <a:ext cx="5724525" cy="23477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09967" y="1977082"/>
            <a:ext cx="55358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독도랑 캐릭터는 독도의 바위섬 중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동도와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서도를 의인화시켜 친근하게 표현하였다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서도는 그린계열의 색상을 사용하여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남성적이미지를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강조하였고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동도는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노랑계열의 색상을 사용하여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여성스러운 이미지를 강조하였다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대표 식물인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왕해국을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몸에 지니고 있는 것이 특징이다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캐릭터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9394" name="Picture 2" descr="https://k-dokdo.com/cmsh/k-dokdo.com/new/images/content/img_cha_sub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06"/>
          <a:stretch>
            <a:fillRect/>
          </a:stretch>
        </p:blipFill>
        <p:spPr bwMode="auto">
          <a:xfrm>
            <a:off x="2170068" y="1524001"/>
            <a:ext cx="6553801" cy="265876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619633" y="4471252"/>
            <a:ext cx="8616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보조 캐릭터는 독도랑 캐릭터와 함께 독도 관련 역사적 인물과 동식물 등을 보조 캐릭터로 개발해 독도의 문화적 이미지를 널리 알리는 역할을 수행한다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역사적 인물은 신라장군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이사부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민간외교관 안용복 장군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홍순칠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독도의용수비대장이 있으며 동식물로는 바다사자와 괭이갈매기가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696" y="345988"/>
            <a:ext cx="28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캐릭터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8370" name="Picture 2" descr="https://k-dokdo.com/cmsh/k-dokdo.com/new/images/content/img_cha_logo01.jpg"/>
          <p:cNvPicPr>
            <a:picLocks noChangeAspect="1" noChangeArrowheads="1"/>
          </p:cNvPicPr>
          <p:nvPr/>
        </p:nvPicPr>
        <p:blipFill>
          <a:blip r:embed="rId3"/>
          <a:srcRect t="6183" b="10885"/>
          <a:stretch>
            <a:fillRect/>
          </a:stretch>
        </p:blipFill>
        <p:spPr bwMode="auto">
          <a:xfrm>
            <a:off x="2516059" y="1606379"/>
            <a:ext cx="6542316" cy="2636108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397210" y="4446540"/>
            <a:ext cx="8682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로고타입은 캐릭터를 도와주는 역할과 커뮤니케이션기능을 동시에 전달해 주는 기본요소이다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캐릭터의 일관된 이미지와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가독성을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고려하여 한국적이면서도 힘이 있는 서체로 디자인 하였음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222" y="345990"/>
            <a:ext cx="184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홍보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0249" y="1225890"/>
            <a:ext cx="5301950" cy="453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089555" y="5107459"/>
            <a:ext cx="37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외교부 독도에서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어린이를 대상으로 하는 게임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995" y="1070918"/>
            <a:ext cx="4009322" cy="353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 descr="독도지키기 게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9567" y="1424417"/>
            <a:ext cx="4345888" cy="43458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0161" y="5049794"/>
            <a:ext cx="37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외교부 독도에서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어린이를 대상으로 하는 게임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222" y="345990"/>
            <a:ext cx="184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홍보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238" y="972065"/>
            <a:ext cx="4845379" cy="347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898" y="1565189"/>
            <a:ext cx="5073064" cy="376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90117" y="4769708"/>
            <a:ext cx="37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외교부 독도에서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어린이를 대상으로 하는 게임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222" y="345990"/>
            <a:ext cx="184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홍보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805" y="1067314"/>
            <a:ext cx="4736061" cy="350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2661" y="1729946"/>
            <a:ext cx="5274784" cy="388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57166" y="5346356"/>
            <a:ext cx="416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외교부 독도에서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어린이를 대상으로 하는 애니메이션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222" y="345990"/>
            <a:ext cx="184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 홍보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220</Words>
  <Application>Microsoft Office PowerPoint</Application>
  <PresentationFormat>사용자 지정</PresentationFormat>
  <Paragraphs>33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왕별</dc:creator>
  <cp:lastModifiedBy>leejiu7879@naver.com</cp:lastModifiedBy>
  <cp:revision>49</cp:revision>
  <dcterms:created xsi:type="dcterms:W3CDTF">2021-05-30T08:06:49Z</dcterms:created>
  <dcterms:modified xsi:type="dcterms:W3CDTF">2024-05-31T07:51:42Z</dcterms:modified>
</cp:coreProperties>
</file>