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0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7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E556C-63B0-4A06-B404-51173CB15AB2}" v="3" dt="2024-05-31T14:28:20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4" d="100"/>
          <a:sy n="54" d="100"/>
        </p:scale>
        <p:origin x="7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D4F68-D3CF-4FAA-88DB-A8E80CB42133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CDA7-EE28-47D2-BFBC-23EEB3B1C6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98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8CDA7-EE28-47D2-BFBC-23EEB3B1C67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43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21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60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3" Type="http://schemas.openxmlformats.org/officeDocument/2006/relationships/image" Target="../media/image38.png"/><Relationship Id="rId7" Type="http://schemas.openxmlformats.org/officeDocument/2006/relationships/hyperlink" Target="https://youtu.be/z6Nl-2lwz9U?si=VxO1iyiB62K54WI6" TargetMode="External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4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hyperlink" Target="https://youtu.be/DNJToo_GXKo?si=UcHBwz4eVuERwtRD&amp;t=25" TargetMode="External"/><Relationship Id="rId5" Type="http://schemas.openxmlformats.org/officeDocument/2006/relationships/image" Target="../media/image76.png"/><Relationship Id="rId15" Type="http://schemas.openxmlformats.org/officeDocument/2006/relationships/image" Target="../media/image83.png"/><Relationship Id="rId10" Type="http://schemas.openxmlformats.org/officeDocument/2006/relationships/image" Target="../media/image79.png"/><Relationship Id="rId19" Type="http://schemas.openxmlformats.org/officeDocument/2006/relationships/image" Target="../media/image87.png"/><Relationship Id="rId4" Type="http://schemas.openxmlformats.org/officeDocument/2006/relationships/image" Target="../media/image75.png"/><Relationship Id="rId9" Type="http://schemas.openxmlformats.org/officeDocument/2006/relationships/hyperlink" Target="https://youtu.be/JewJqZayR0U?si=a9cm_lHhBCe6FiUB" TargetMode="External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38.png"/><Relationship Id="rId7" Type="http://schemas.openxmlformats.org/officeDocument/2006/relationships/hyperlink" Target="https://youtu.be/lz6hnNXoFH0" TargetMode="External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74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82.png"/><Relationship Id="rId5" Type="http://schemas.openxmlformats.org/officeDocument/2006/relationships/hyperlink" Target="https://youtu.be/9UkJ6CYK-AI?si=tGk3YotT2iYMdLdx" TargetMode="External"/><Relationship Id="rId1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77.png"/><Relationship Id="rId9" Type="http://schemas.openxmlformats.org/officeDocument/2006/relationships/hyperlink" Target="https://youtu.be/DPRlEaoSSVE?si=WCrIplfe7h1rznEF" TargetMode="External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8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1sUaVJUeB0?si=9ok4y3ySaQai9FdP&amp;t=65" TargetMode="External"/><Relationship Id="rId13" Type="http://schemas.openxmlformats.org/officeDocument/2006/relationships/image" Target="../media/image116.png"/><Relationship Id="rId3" Type="http://schemas.openxmlformats.org/officeDocument/2006/relationships/image" Target="../media/image38.png"/><Relationship Id="rId7" Type="http://schemas.openxmlformats.org/officeDocument/2006/relationships/image" Target="../media/image112.png"/><Relationship Id="rId12" Type="http://schemas.openxmlformats.org/officeDocument/2006/relationships/image" Target="../media/image11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mrgApjHbRLw?si=T37N-rgijKO-rS-L&amp;t=81" TargetMode="External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0" Type="http://schemas.openxmlformats.org/officeDocument/2006/relationships/image" Target="../media/image82.png"/><Relationship Id="rId4" Type="http://schemas.openxmlformats.org/officeDocument/2006/relationships/image" Target="../media/image110.png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SX_ViT4Ra7k?si=Hj8clbYzv8WQWA6S&amp;t=60" TargetMode="External"/><Relationship Id="rId13" Type="http://schemas.openxmlformats.org/officeDocument/2006/relationships/image" Target="../media/image82.png"/><Relationship Id="rId18" Type="http://schemas.openxmlformats.org/officeDocument/2006/relationships/image" Target="../media/image129.png"/><Relationship Id="rId3" Type="http://schemas.openxmlformats.org/officeDocument/2006/relationships/image" Target="../media/image38.png"/><Relationship Id="rId7" Type="http://schemas.openxmlformats.org/officeDocument/2006/relationships/image" Target="../media/image121.png"/><Relationship Id="rId12" Type="http://schemas.openxmlformats.org/officeDocument/2006/relationships/image" Target="../media/image124.png"/><Relationship Id="rId17" Type="http://schemas.openxmlformats.org/officeDocument/2006/relationships/image" Target="../media/image128.png"/><Relationship Id="rId2" Type="http://schemas.openxmlformats.org/officeDocument/2006/relationships/image" Target="../media/image74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jhOVibLEDhA?si=4cuNMYcsISGwwN-6&amp;t=49" TargetMode="External"/><Relationship Id="rId11" Type="http://schemas.openxmlformats.org/officeDocument/2006/relationships/image" Target="../media/image123.png"/><Relationship Id="rId5" Type="http://schemas.openxmlformats.org/officeDocument/2006/relationships/image" Target="../media/image77.png"/><Relationship Id="rId15" Type="http://schemas.openxmlformats.org/officeDocument/2006/relationships/image" Target="../media/image126.png"/><Relationship Id="rId10" Type="http://schemas.openxmlformats.org/officeDocument/2006/relationships/hyperlink" Target="https://youtu.be/0xSiBpUdW4E?si=boQngyToM29vy_Cb&amp;t=65" TargetMode="External"/><Relationship Id="rId4" Type="http://schemas.openxmlformats.org/officeDocument/2006/relationships/image" Target="../media/image120.png"/><Relationship Id="rId9" Type="http://schemas.openxmlformats.org/officeDocument/2006/relationships/image" Target="../media/image122.png"/><Relationship Id="rId14" Type="http://schemas.openxmlformats.org/officeDocument/2006/relationships/image" Target="../media/image1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38.png"/><Relationship Id="rId7" Type="http://schemas.openxmlformats.org/officeDocument/2006/relationships/hyperlink" Target="https://youtu.be/kagoEGKHZvU?si=dcJPEALDV8KpIt-e&amp;t=75" TargetMode="External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74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82.png"/><Relationship Id="rId5" Type="http://schemas.openxmlformats.org/officeDocument/2006/relationships/hyperlink" Target="https://youtu.be/dawrQnvwMTY?si=_UNYeeAzqiQTkgWG&amp;t=49" TargetMode="External"/><Relationship Id="rId15" Type="http://schemas.openxmlformats.org/officeDocument/2006/relationships/image" Target="../media/image139.png"/><Relationship Id="rId10" Type="http://schemas.openxmlformats.org/officeDocument/2006/relationships/image" Target="../media/image135.png"/><Relationship Id="rId4" Type="http://schemas.openxmlformats.org/officeDocument/2006/relationships/image" Target="../media/image77.png"/><Relationship Id="rId9" Type="http://schemas.openxmlformats.org/officeDocument/2006/relationships/hyperlink" Target="https://youtu.be/kzZ6KXDM1RI?si=kqfj1Y5MRWbI2Who&amp;t=65" TargetMode="External"/><Relationship Id="rId14" Type="http://schemas.openxmlformats.org/officeDocument/2006/relationships/image" Target="../media/image1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2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38.png"/><Relationship Id="rId7" Type="http://schemas.openxmlformats.org/officeDocument/2006/relationships/hyperlink" Target="https://youtu.be/TQ8WlA2GXbk?si=uJ8vOEEtP5cHGX5Y&amp;t=67" TargetMode="External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image" Target="../media/image74.pn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82.png"/><Relationship Id="rId5" Type="http://schemas.openxmlformats.org/officeDocument/2006/relationships/hyperlink" Target="https://youtu.be/Mi9uNu35Gmk?si=e4YPH8zsYVIzxl8O" TargetMode="External"/><Relationship Id="rId15" Type="http://schemas.openxmlformats.org/officeDocument/2006/relationships/image" Target="../media/image164.png"/><Relationship Id="rId10" Type="http://schemas.openxmlformats.org/officeDocument/2006/relationships/image" Target="../media/image160.png"/><Relationship Id="rId4" Type="http://schemas.openxmlformats.org/officeDocument/2006/relationships/image" Target="../media/image77.png"/><Relationship Id="rId9" Type="http://schemas.openxmlformats.org/officeDocument/2006/relationships/hyperlink" Target="https://youtu.be/-VKIqrvVOpo?si=RPPGNsxqnizLGIHn" TargetMode="External"/><Relationship Id="rId14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8.png"/><Relationship Id="rId3" Type="http://schemas.openxmlformats.org/officeDocument/2006/relationships/image" Target="../media/image38.png"/><Relationship Id="rId7" Type="http://schemas.openxmlformats.org/officeDocument/2006/relationships/hyperlink" Target="https://youtu.be/QhOFg_3RV5Q?si=fNK3qs239TfVmJL8&amp;t=183" TargetMode="External"/><Relationship Id="rId12" Type="http://schemas.openxmlformats.org/officeDocument/2006/relationships/image" Target="../media/image1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11" Type="http://schemas.openxmlformats.org/officeDocument/2006/relationships/image" Target="../media/image176.png"/><Relationship Id="rId5" Type="http://schemas.openxmlformats.org/officeDocument/2006/relationships/hyperlink" Target="https://youtu.be/ON4NXPUx-E8?si=wcB_nt6bvT-o4rmf&amp;t=77" TargetMode="External"/><Relationship Id="rId10" Type="http://schemas.openxmlformats.org/officeDocument/2006/relationships/image" Target="../media/image175.png"/><Relationship Id="rId4" Type="http://schemas.openxmlformats.org/officeDocument/2006/relationships/image" Target="../media/image172.pn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8.png"/><Relationship Id="rId3" Type="http://schemas.openxmlformats.org/officeDocument/2006/relationships/image" Target="../media/image38.png"/><Relationship Id="rId7" Type="http://schemas.openxmlformats.org/officeDocument/2006/relationships/hyperlink" Target="https://youtu.be/2MNL2mU8pBE?si=2J2LLK09fHo4Jh2f&amp;t=253" TargetMode="External"/><Relationship Id="rId12" Type="http://schemas.openxmlformats.org/officeDocument/2006/relationships/image" Target="../media/image18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186.png"/><Relationship Id="rId5" Type="http://schemas.openxmlformats.org/officeDocument/2006/relationships/hyperlink" Target="https://youtu.be/51CH3dPaWXc?si=cRckCU8vJLyBgIY1&amp;t=94" TargetMode="External"/><Relationship Id="rId10" Type="http://schemas.openxmlformats.org/officeDocument/2006/relationships/image" Target="../media/image185.png"/><Relationship Id="rId4" Type="http://schemas.openxmlformats.org/officeDocument/2006/relationships/image" Target="../media/image182.png"/><Relationship Id="rId9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8.png"/><Relationship Id="rId3" Type="http://schemas.openxmlformats.org/officeDocument/2006/relationships/image" Target="../media/image38.png"/><Relationship Id="rId7" Type="http://schemas.openxmlformats.org/officeDocument/2006/relationships/hyperlink" Target="https://youtu.be/rOU4YiuaxAM?si=IHHOuT3XNayv3WvZ&amp;t=61" TargetMode="External"/><Relationship Id="rId12" Type="http://schemas.openxmlformats.org/officeDocument/2006/relationships/image" Target="../media/image19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6.png"/><Relationship Id="rId5" Type="http://schemas.openxmlformats.org/officeDocument/2006/relationships/hyperlink" Target="https://youtu.be/eglYGbybkrY?si=A1Rz2h3OqaF1Ut9i" TargetMode="External"/><Relationship Id="rId10" Type="http://schemas.openxmlformats.org/officeDocument/2006/relationships/image" Target="../media/image195.png"/><Relationship Id="rId4" Type="http://schemas.openxmlformats.org/officeDocument/2006/relationships/image" Target="../media/image192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8.png"/><Relationship Id="rId3" Type="http://schemas.openxmlformats.org/officeDocument/2006/relationships/image" Target="../media/image38.png"/><Relationship Id="rId7" Type="http://schemas.openxmlformats.org/officeDocument/2006/relationships/image" Target="../media/image203.png"/><Relationship Id="rId12" Type="http://schemas.openxmlformats.org/officeDocument/2006/relationships/image" Target="../media/image20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O_DLtVuiqhI" TargetMode="External"/><Relationship Id="rId11" Type="http://schemas.openxmlformats.org/officeDocument/2006/relationships/image" Target="../media/image206.png"/><Relationship Id="rId5" Type="http://schemas.openxmlformats.org/officeDocument/2006/relationships/image" Target="../media/image202.png"/><Relationship Id="rId10" Type="http://schemas.openxmlformats.org/officeDocument/2006/relationships/image" Target="../media/image205.png"/><Relationship Id="rId4" Type="http://schemas.openxmlformats.org/officeDocument/2006/relationships/hyperlink" Target="https://youtu.be/ony539T074w?si=hF_6WqvGN8FS5bkK&amp;t=70" TargetMode="External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1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8.png"/><Relationship Id="rId3" Type="http://schemas.openxmlformats.org/officeDocument/2006/relationships/image" Target="../media/image38.png"/><Relationship Id="rId7" Type="http://schemas.openxmlformats.org/officeDocument/2006/relationships/image" Target="../media/image213.png"/><Relationship Id="rId12" Type="http://schemas.openxmlformats.org/officeDocument/2006/relationships/image" Target="../media/image21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evCrxxtslVU" TargetMode="External"/><Relationship Id="rId11" Type="http://schemas.openxmlformats.org/officeDocument/2006/relationships/image" Target="../media/image216.png"/><Relationship Id="rId5" Type="http://schemas.openxmlformats.org/officeDocument/2006/relationships/image" Target="../media/image212.png"/><Relationship Id="rId10" Type="http://schemas.openxmlformats.org/officeDocument/2006/relationships/image" Target="../media/image215.png"/><Relationship Id="rId4" Type="http://schemas.openxmlformats.org/officeDocument/2006/relationships/hyperlink" Target="https://youtu.be/lkHlnWFnA0c" TargetMode="External"/><Relationship Id="rId9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8.png"/><Relationship Id="rId3" Type="http://schemas.openxmlformats.org/officeDocument/2006/relationships/image" Target="../media/image38.png"/><Relationship Id="rId7" Type="http://schemas.openxmlformats.org/officeDocument/2006/relationships/image" Target="../media/image223.png"/><Relationship Id="rId12" Type="http://schemas.openxmlformats.org/officeDocument/2006/relationships/image" Target="../media/image22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WWB01IuMvzA?si=Qu5CjhQKomvdKBM5&amp;t=66" TargetMode="External"/><Relationship Id="rId11" Type="http://schemas.openxmlformats.org/officeDocument/2006/relationships/image" Target="../media/image226.png"/><Relationship Id="rId5" Type="http://schemas.openxmlformats.org/officeDocument/2006/relationships/image" Target="../media/image222.png"/><Relationship Id="rId10" Type="http://schemas.openxmlformats.org/officeDocument/2006/relationships/image" Target="../media/image225.png"/><Relationship Id="rId4" Type="http://schemas.openxmlformats.org/officeDocument/2006/relationships/hyperlink" Target="https://youtu.be/o6wtDPVkKqI?si=cAQ_FgRQsy4qlJ6k&amp;t=68" TargetMode="External"/><Relationship Id="rId9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5.png"/><Relationship Id="rId3" Type="http://schemas.openxmlformats.org/officeDocument/2006/relationships/image" Target="../media/image38.png"/><Relationship Id="rId7" Type="http://schemas.openxmlformats.org/officeDocument/2006/relationships/image" Target="../media/image230.png"/><Relationship Id="rId12" Type="http://schemas.openxmlformats.org/officeDocument/2006/relationships/image" Target="../media/image23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Fve_lHIPa-I?si=S8fu8jnO91SDRoRA&amp;t=64" TargetMode="External"/><Relationship Id="rId11" Type="http://schemas.openxmlformats.org/officeDocument/2006/relationships/image" Target="../media/image233.png"/><Relationship Id="rId5" Type="http://schemas.openxmlformats.org/officeDocument/2006/relationships/image" Target="../media/image229.png"/><Relationship Id="rId10" Type="http://schemas.openxmlformats.org/officeDocument/2006/relationships/image" Target="../media/image232.png"/><Relationship Id="rId4" Type="http://schemas.openxmlformats.org/officeDocument/2006/relationships/hyperlink" Target="https://youtu.be/gqsMJ1wezOY?si=Y7wpCZ2-YQP7f-WC&amp;t=50" TargetMode="External"/><Relationship Id="rId9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2.png"/><Relationship Id="rId3" Type="http://schemas.openxmlformats.org/officeDocument/2006/relationships/image" Target="../media/image38.png"/><Relationship Id="rId7" Type="http://schemas.openxmlformats.org/officeDocument/2006/relationships/image" Target="../media/image237.png"/><Relationship Id="rId12" Type="http://schemas.openxmlformats.org/officeDocument/2006/relationships/image" Target="../media/image24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1oMxrHXzOsY?si=U-HSdj0LIAxYE5xg&amp;t=64" TargetMode="External"/><Relationship Id="rId11" Type="http://schemas.openxmlformats.org/officeDocument/2006/relationships/image" Target="../media/image240.png"/><Relationship Id="rId5" Type="http://schemas.openxmlformats.org/officeDocument/2006/relationships/image" Target="../media/image236.png"/><Relationship Id="rId10" Type="http://schemas.openxmlformats.org/officeDocument/2006/relationships/image" Target="../media/image239.png"/><Relationship Id="rId4" Type="http://schemas.openxmlformats.org/officeDocument/2006/relationships/hyperlink" Target="https://youtu.be/pmanD_s7G3U?si=cL5HSYzvHX0_KNAW&amp;t=59" TargetMode="External"/><Relationship Id="rId9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38.png"/><Relationship Id="rId7" Type="http://schemas.openxmlformats.org/officeDocument/2006/relationships/hyperlink" Target="https://youtu.be/ZRtdQ81jPUQ?si=_bCMJ911_aq2MN53&amp;t=55" TargetMode="External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image" Target="../media/image74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1" Type="http://schemas.openxmlformats.org/officeDocument/2006/relationships/image" Target="../media/image82.png"/><Relationship Id="rId5" Type="http://schemas.openxmlformats.org/officeDocument/2006/relationships/hyperlink" Target="https://youtu.be/dFlDRhvM4L0?si=qI_gTj_8mdPuyTr2&amp;t=51" TargetMode="External"/><Relationship Id="rId15" Type="http://schemas.openxmlformats.org/officeDocument/2006/relationships/image" Target="../media/image249.png"/><Relationship Id="rId10" Type="http://schemas.openxmlformats.org/officeDocument/2006/relationships/image" Target="../media/image245.png"/><Relationship Id="rId4" Type="http://schemas.openxmlformats.org/officeDocument/2006/relationships/image" Target="../media/image77.png"/><Relationship Id="rId9" Type="http://schemas.openxmlformats.org/officeDocument/2006/relationships/hyperlink" Target="https://youtu.be/mLW35YMzELE?si=KHVcEN_8Zf1UwZFG&amp;t=62" TargetMode="External"/><Relationship Id="rId14" Type="http://schemas.openxmlformats.org/officeDocument/2006/relationships/image" Target="../media/image2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3" Type="http://schemas.openxmlformats.org/officeDocument/2006/relationships/image" Target="../media/image38.png"/><Relationship Id="rId7" Type="http://schemas.openxmlformats.org/officeDocument/2006/relationships/hyperlink" Target="https://youtu.be/EsJGbHJyXYc?si=BYts7bkx4nZllkPd&amp;t=54" TargetMode="External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" Type="http://schemas.openxmlformats.org/officeDocument/2006/relationships/image" Target="../media/image74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82.png"/><Relationship Id="rId5" Type="http://schemas.openxmlformats.org/officeDocument/2006/relationships/hyperlink" Target="https://youtu.be/PDSkFeMVNFs?si=Kz7SJh_FxCxhhIng&amp;t=69" TargetMode="External"/><Relationship Id="rId15" Type="http://schemas.openxmlformats.org/officeDocument/2006/relationships/image" Target="../media/image259.png"/><Relationship Id="rId10" Type="http://schemas.openxmlformats.org/officeDocument/2006/relationships/image" Target="../media/image255.png"/><Relationship Id="rId4" Type="http://schemas.openxmlformats.org/officeDocument/2006/relationships/image" Target="../media/image77.png"/><Relationship Id="rId9" Type="http://schemas.openxmlformats.org/officeDocument/2006/relationships/hyperlink" Target="https://youtu.be/M6gcoDN9jBc?si=CdJQOFizCCkeuR7b" TargetMode="External"/><Relationship Id="rId14" Type="http://schemas.openxmlformats.org/officeDocument/2006/relationships/image" Target="../media/image2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38.png"/><Relationship Id="rId7" Type="http://schemas.openxmlformats.org/officeDocument/2006/relationships/hyperlink" Target="https://youtu.be/ngYueecL5UE?si=ctXRABOcjBu6rtSt&amp;t=39" TargetMode="External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74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png"/><Relationship Id="rId11" Type="http://schemas.openxmlformats.org/officeDocument/2006/relationships/image" Target="../media/image82.png"/><Relationship Id="rId5" Type="http://schemas.openxmlformats.org/officeDocument/2006/relationships/hyperlink" Target="https://youtu.be/D3IDK_R1LTg?si=wzTOrdAaH_MUMwoh&amp;t=50" TargetMode="External"/><Relationship Id="rId15" Type="http://schemas.openxmlformats.org/officeDocument/2006/relationships/image" Target="../media/image269.png"/><Relationship Id="rId10" Type="http://schemas.openxmlformats.org/officeDocument/2006/relationships/image" Target="../media/image265.png"/><Relationship Id="rId4" Type="http://schemas.openxmlformats.org/officeDocument/2006/relationships/image" Target="../media/image77.png"/><Relationship Id="rId9" Type="http://schemas.openxmlformats.org/officeDocument/2006/relationships/hyperlink" Target="https://youtu.be/Jsc6bPHe4tM?si=Ogb1eR6Vbe9wmupI&amp;t=155" TargetMode="External"/><Relationship Id="rId14" Type="http://schemas.openxmlformats.org/officeDocument/2006/relationships/image" Target="../media/image2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7" Type="http://schemas.openxmlformats.org/officeDocument/2006/relationships/image" Target="../media/image1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3" Type="http://schemas.openxmlformats.org/officeDocument/2006/relationships/image" Target="../media/image38.png"/><Relationship Id="rId7" Type="http://schemas.openxmlformats.org/officeDocument/2006/relationships/hyperlink" Target="https://youtu.be/a3FgmTfvJhA?si=g7YlypPYOuqqonIP&amp;t=42" TargetMode="External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" Type="http://schemas.openxmlformats.org/officeDocument/2006/relationships/image" Target="../media/image74.png"/><Relationship Id="rId16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11" Type="http://schemas.openxmlformats.org/officeDocument/2006/relationships/image" Target="../media/image82.png"/><Relationship Id="rId5" Type="http://schemas.openxmlformats.org/officeDocument/2006/relationships/hyperlink" Target="https://youtu.be/D6DVTLvOupE?si=P_8vX4rYJc8XyXTW" TargetMode="External"/><Relationship Id="rId15" Type="http://schemas.openxmlformats.org/officeDocument/2006/relationships/image" Target="../media/image284.png"/><Relationship Id="rId10" Type="http://schemas.openxmlformats.org/officeDocument/2006/relationships/image" Target="../media/image280.png"/><Relationship Id="rId4" Type="http://schemas.openxmlformats.org/officeDocument/2006/relationships/image" Target="../media/image77.png"/><Relationship Id="rId9" Type="http://schemas.openxmlformats.org/officeDocument/2006/relationships/hyperlink" Target="https://youtu.be/dHXC_ahjtEE?si=3gw5eGaKvoejcjFA&amp;t=36" TargetMode="External"/><Relationship Id="rId14" Type="http://schemas.openxmlformats.org/officeDocument/2006/relationships/image" Target="../media/image2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image" Target="../media/image295.png"/><Relationship Id="rId18" Type="http://schemas.openxmlformats.org/officeDocument/2006/relationships/image" Target="../media/image300.png"/><Relationship Id="rId3" Type="http://schemas.openxmlformats.org/officeDocument/2006/relationships/image" Target="../media/image38.png"/><Relationship Id="rId7" Type="http://schemas.openxmlformats.org/officeDocument/2006/relationships/hyperlink" Target="https://youtu.be/lags8E4hvow?si=tOKN3KOjCJwDWNBe" TargetMode="External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" Type="http://schemas.openxmlformats.org/officeDocument/2006/relationships/image" Target="../media/image74.png"/><Relationship Id="rId16" Type="http://schemas.openxmlformats.org/officeDocument/2006/relationships/image" Target="../media/image2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11" Type="http://schemas.openxmlformats.org/officeDocument/2006/relationships/image" Target="../media/image82.png"/><Relationship Id="rId5" Type="http://schemas.openxmlformats.org/officeDocument/2006/relationships/hyperlink" Target="https://youtu.be/T_lC2O1oIew?si=4b6pzs-cA_0tyF--&amp;t=10" TargetMode="External"/><Relationship Id="rId15" Type="http://schemas.openxmlformats.org/officeDocument/2006/relationships/image" Target="../media/image297.png"/><Relationship Id="rId10" Type="http://schemas.openxmlformats.org/officeDocument/2006/relationships/image" Target="../media/image293.png"/><Relationship Id="rId4" Type="http://schemas.openxmlformats.org/officeDocument/2006/relationships/image" Target="../media/image77.png"/><Relationship Id="rId9" Type="http://schemas.openxmlformats.org/officeDocument/2006/relationships/hyperlink" Target="https://youtu.be/_sOKkON_UnQ?si=91E-dmMVmGlhEZAv" TargetMode="External"/><Relationship Id="rId14" Type="http://schemas.openxmlformats.org/officeDocument/2006/relationships/image" Target="../media/image2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3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0.png"/><Relationship Id="rId3" Type="http://schemas.openxmlformats.org/officeDocument/2006/relationships/image" Target="../media/image38.png"/><Relationship Id="rId7" Type="http://schemas.openxmlformats.org/officeDocument/2006/relationships/image" Target="../media/image305.png"/><Relationship Id="rId12" Type="http://schemas.openxmlformats.org/officeDocument/2006/relationships/image" Target="../media/image30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z9tECKZ60zk?si=rxqQwp1lbqgwW5iK" TargetMode="External"/><Relationship Id="rId11" Type="http://schemas.openxmlformats.org/officeDocument/2006/relationships/image" Target="../media/image308.png"/><Relationship Id="rId5" Type="http://schemas.openxmlformats.org/officeDocument/2006/relationships/image" Target="../media/image304.png"/><Relationship Id="rId10" Type="http://schemas.openxmlformats.org/officeDocument/2006/relationships/image" Target="../media/image307.png"/><Relationship Id="rId4" Type="http://schemas.openxmlformats.org/officeDocument/2006/relationships/hyperlink" Target="https://youtu.be/l0GN40EL1VU?si=i7IdKmbrySzFSapI&amp;t=92" TargetMode="External"/><Relationship Id="rId9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3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21.png"/><Relationship Id="rId7" Type="http://schemas.openxmlformats.org/officeDocument/2006/relationships/image" Target="../media/image318.png"/><Relationship Id="rId12" Type="http://schemas.openxmlformats.org/officeDocument/2006/relationships/image" Target="../media/image323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5" Type="http://schemas.openxmlformats.org/officeDocument/2006/relationships/image" Target="../media/image316.png"/><Relationship Id="rId10" Type="http://schemas.openxmlformats.org/officeDocument/2006/relationships/image" Target="../media/image321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image" Target="../media/image21.png"/><Relationship Id="rId7" Type="http://schemas.openxmlformats.org/officeDocument/2006/relationships/image" Target="../media/image328.png"/><Relationship Id="rId12" Type="http://schemas.openxmlformats.org/officeDocument/2006/relationships/image" Target="../media/image333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5" Type="http://schemas.openxmlformats.org/officeDocument/2006/relationships/image" Target="../media/image326.png"/><Relationship Id="rId10" Type="http://schemas.openxmlformats.org/officeDocument/2006/relationships/image" Target="../media/image331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3" Type="http://schemas.openxmlformats.org/officeDocument/2006/relationships/image" Target="../media/image38.png"/><Relationship Id="rId7" Type="http://schemas.openxmlformats.org/officeDocument/2006/relationships/hyperlink" Target="https://youtu.be/zBivO5yzets?si=mtAdoyAHxN6xHKQ1" TargetMode="External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" Type="http://schemas.openxmlformats.org/officeDocument/2006/relationships/image" Target="../media/image74.png"/><Relationship Id="rId16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4.png"/><Relationship Id="rId11" Type="http://schemas.openxmlformats.org/officeDocument/2006/relationships/image" Target="../media/image337.png"/><Relationship Id="rId5" Type="http://schemas.openxmlformats.org/officeDocument/2006/relationships/hyperlink" Target="https://youtu.be/iu_aWuKnTX8?si=Gx2PCsKa2BVMs5xN" TargetMode="External"/><Relationship Id="rId15" Type="http://schemas.openxmlformats.org/officeDocument/2006/relationships/image" Target="../media/image341.png"/><Relationship Id="rId10" Type="http://schemas.openxmlformats.org/officeDocument/2006/relationships/image" Target="../media/image336.png"/><Relationship Id="rId4" Type="http://schemas.openxmlformats.org/officeDocument/2006/relationships/image" Target="../media/image77.png"/><Relationship Id="rId9" Type="http://schemas.openxmlformats.org/officeDocument/2006/relationships/hyperlink" Target="https://youtu.be/iUSnjRuueJY?si=7RZ6paEwUVpA_nIg" TargetMode="External"/><Relationship Id="rId14" Type="http://schemas.openxmlformats.org/officeDocument/2006/relationships/image" Target="../media/image3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4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hyperlink" Target="https://youtu.be/BZ0lcZKFQ5M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3600" y="-1854200"/>
            <a:ext cx="30480000" cy="1409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12900"/>
            <a:ext cx="15240000" cy="7048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600" y="9055100"/>
            <a:ext cx="6680200" cy="5969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837ED961-F6B2-C4B8-5EC4-069968A8C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9200" y="2568575"/>
            <a:ext cx="25806400" cy="6718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695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02000" y="7073900"/>
            <a:ext cx="38100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29500" y="7073900"/>
            <a:ext cx="38100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57000" y="7073900"/>
            <a:ext cx="38100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689100"/>
            <a:ext cx="4648200" cy="240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5156200"/>
            <a:ext cx="3657600" cy="147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4597400"/>
            <a:ext cx="30353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8300" y="5130800"/>
            <a:ext cx="3860800" cy="226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200" y="4521200"/>
            <a:ext cx="4318000" cy="927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800" y="5168900"/>
            <a:ext cx="3441700" cy="3657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3500" y="4521200"/>
            <a:ext cx="43180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30300" y="5143500"/>
            <a:ext cx="3517900" cy="1866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06400" y="4521200"/>
            <a:ext cx="4203700" cy="927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4152900"/>
            <a:ext cx="4343400" cy="673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3900" y="4203700"/>
            <a:ext cx="4495800" cy="6731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1100" y="4203700"/>
            <a:ext cx="4419600" cy="6731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38100" y="4203700"/>
            <a:ext cx="44958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2800"/>
            <a:ext cx="2679700" cy="2463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0" y="1803400"/>
            <a:ext cx="3441700" cy="6350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10" name="Picture 1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400" y="3517900"/>
            <a:ext cx="4381500" cy="2463800"/>
          </a:xfrm>
          <a:prstGeom prst="rect">
            <a:avLst/>
          </a:prstGeom>
        </p:spPr>
      </p:pic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00" y="3517900"/>
            <a:ext cx="4381500" cy="2463800"/>
          </a:xfrm>
          <a:prstGeom prst="rect">
            <a:avLst/>
          </a:prstGeom>
        </p:spPr>
      </p:pic>
      <p:pic>
        <p:nvPicPr>
          <p:cNvPr id="12" name="Picture 12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19000" y="3517900"/>
            <a:ext cx="4381500" cy="2463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57100" y="6819900"/>
            <a:ext cx="4495800" cy="1790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100" y="6794500"/>
            <a:ext cx="4762500" cy="1473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10300" y="6819900"/>
            <a:ext cx="5321300" cy="3022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2200" y="5994400"/>
            <a:ext cx="1917700" cy="749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40700" y="5918200"/>
            <a:ext cx="1574800" cy="1320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23900" y="5918200"/>
            <a:ext cx="23368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800100"/>
            <a:ext cx="7505700" cy="252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857500"/>
            <a:ext cx="9436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2385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2385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33300" y="32385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6600" y="927100"/>
            <a:ext cx="124206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1400" y="6604000"/>
            <a:ext cx="4838700" cy="3429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00" y="6604000"/>
            <a:ext cx="4216400" cy="3429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2900" y="6705600"/>
            <a:ext cx="3479800" cy="2298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5000" y="5715000"/>
            <a:ext cx="2705100" cy="1041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19200" y="5778500"/>
            <a:ext cx="1574800" cy="1320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6700" y="5778500"/>
            <a:ext cx="20828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3556000"/>
            <a:ext cx="5143500" cy="6731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0" y="0"/>
            <a:ext cx="5143500" cy="3314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"/>
            <a:ext cx="4940300" cy="3492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60800"/>
            <a:ext cx="12369800" cy="528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2895600"/>
            <a:ext cx="9499600" cy="990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6700" y="457200"/>
            <a:ext cx="54864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762000"/>
            <a:ext cx="79375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3441700"/>
            <a:ext cx="4572000" cy="1651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5143500"/>
            <a:ext cx="90551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27800" y="6134100"/>
            <a:ext cx="5245100" cy="1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876300"/>
            <a:ext cx="11836400" cy="240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6870700"/>
            <a:ext cx="3098800" cy="2705100"/>
          </a:xfrm>
          <a:prstGeom prst="rect">
            <a:avLst/>
          </a:prstGeom>
        </p:spPr>
      </p:pic>
      <p:pic>
        <p:nvPicPr>
          <p:cNvPr id="8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4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7100" y="3327400"/>
            <a:ext cx="4381500" cy="2463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5956300"/>
            <a:ext cx="1625600" cy="1041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2500" y="6896100"/>
            <a:ext cx="4165600" cy="3022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0600" y="6007100"/>
            <a:ext cx="1866900" cy="939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622300"/>
            <a:ext cx="78994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797300"/>
            <a:ext cx="2819400" cy="15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5143500"/>
            <a:ext cx="88646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927100"/>
            <a:ext cx="10020300" cy="24003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9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500" y="3327400"/>
            <a:ext cx="4381500" cy="2463800"/>
          </a:xfrm>
          <a:prstGeom prst="rect">
            <a:avLst/>
          </a:prstGeom>
        </p:spPr>
      </p:pic>
      <p:pic>
        <p:nvPicPr>
          <p:cNvPr id="11" name="Picture 11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98400" y="3327400"/>
            <a:ext cx="4381500" cy="2463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34900" y="6705600"/>
            <a:ext cx="4572000" cy="2298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00" y="6731000"/>
            <a:ext cx="4368800" cy="3429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5600" y="6731000"/>
            <a:ext cx="4419600" cy="3429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5100" y="5880100"/>
            <a:ext cx="1066800" cy="1320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04900" y="5816600"/>
            <a:ext cx="2146300" cy="1041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67700" y="5880100"/>
            <a:ext cx="13208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762000"/>
            <a:ext cx="65659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797300"/>
            <a:ext cx="2832100" cy="152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4419600"/>
            <a:ext cx="75057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3600" y="-1854200"/>
            <a:ext cx="30480000" cy="1409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12900"/>
            <a:ext cx="15240000" cy="704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739900"/>
            <a:ext cx="2006600" cy="1257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400" y="4241800"/>
            <a:ext cx="117729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11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6700" y="927100"/>
            <a:ext cx="105283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6731000"/>
            <a:ext cx="3721100" cy="1879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6743700"/>
            <a:ext cx="4025900" cy="2616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97100" y="5880100"/>
            <a:ext cx="2082800" cy="1320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66800" y="5803900"/>
            <a:ext cx="2336800" cy="1066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5900" y="5867400"/>
            <a:ext cx="2235200" cy="914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34900" y="6743700"/>
            <a:ext cx="4572000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695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02000" y="7073900"/>
            <a:ext cx="38100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29500" y="7073900"/>
            <a:ext cx="38100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57000" y="7073900"/>
            <a:ext cx="38100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689100"/>
            <a:ext cx="9271000" cy="240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00" y="5080000"/>
            <a:ext cx="3657600" cy="4711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4330700"/>
            <a:ext cx="3911600" cy="927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0" y="5168900"/>
            <a:ext cx="3860800" cy="3124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330700"/>
            <a:ext cx="2692400" cy="9144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3400" y="5181600"/>
            <a:ext cx="4000500" cy="1473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200" y="4406900"/>
            <a:ext cx="34925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17600" y="5168900"/>
            <a:ext cx="3556000" cy="3124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79500" y="4406900"/>
            <a:ext cx="33147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3556000"/>
            <a:ext cx="5143500" cy="6731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0" y="0"/>
            <a:ext cx="5143500" cy="3314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215900"/>
            <a:ext cx="5778500" cy="3492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5283200"/>
            <a:ext cx="9410700" cy="401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946400"/>
            <a:ext cx="10896600" cy="284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6700" y="457200"/>
            <a:ext cx="54864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333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0500" y="927100"/>
            <a:ext cx="134874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1400" y="6743700"/>
            <a:ext cx="3543300" cy="261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00" y="6743700"/>
            <a:ext cx="3721100" cy="2616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92900" y="6718300"/>
            <a:ext cx="4229100" cy="270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7400" y="5880100"/>
            <a:ext cx="2362200" cy="1320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66800" y="5816600"/>
            <a:ext cx="1905000" cy="1028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7800" y="5880100"/>
            <a:ext cx="22733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762000"/>
            <a:ext cx="71755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276600"/>
            <a:ext cx="4305300" cy="1511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4521200"/>
            <a:ext cx="74168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876300"/>
            <a:ext cx="12306300" cy="2400300"/>
          </a:xfrm>
          <a:prstGeom prst="rect">
            <a:avLst/>
          </a:prstGeom>
        </p:spPr>
      </p:pic>
      <p:pic>
        <p:nvPicPr>
          <p:cNvPr id="7" name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100" y="3429000"/>
            <a:ext cx="4381500" cy="2463800"/>
          </a:xfrm>
          <a:prstGeom prst="rect">
            <a:avLst/>
          </a:prstGeom>
        </p:spPr>
      </p:pic>
      <p:pic>
        <p:nvPicPr>
          <p:cNvPr id="8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400" y="3429000"/>
            <a:ext cx="4381500" cy="2463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6700" y="6921500"/>
            <a:ext cx="4521200" cy="302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5900" y="6007100"/>
            <a:ext cx="2146300" cy="1003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0" y="6896100"/>
            <a:ext cx="3302000" cy="187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2000" y="6007100"/>
            <a:ext cx="23241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762000"/>
            <a:ext cx="71755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78200"/>
            <a:ext cx="4800600" cy="1511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4521200"/>
            <a:ext cx="89789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0" y="876300"/>
            <a:ext cx="12306300" cy="2400300"/>
          </a:xfrm>
          <a:prstGeom prst="rect">
            <a:avLst/>
          </a:prstGeom>
        </p:spPr>
      </p:pic>
      <p:pic>
        <p:nvPicPr>
          <p:cNvPr id="7" name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100" y="3429000"/>
            <a:ext cx="4381500" cy="2463800"/>
          </a:xfrm>
          <a:prstGeom prst="rect">
            <a:avLst/>
          </a:prstGeom>
        </p:spPr>
      </p:pic>
      <p:pic>
        <p:nvPicPr>
          <p:cNvPr id="8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400" y="3429000"/>
            <a:ext cx="4381500" cy="2463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500" y="6896100"/>
            <a:ext cx="3213100" cy="302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7100" y="6019800"/>
            <a:ext cx="32639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2500" y="6896100"/>
            <a:ext cx="3949700" cy="2616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64900" y="5956300"/>
            <a:ext cx="16891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762000"/>
            <a:ext cx="71374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111500"/>
            <a:ext cx="6578600" cy="1511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4356100"/>
            <a:ext cx="10617200" cy="4660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00" y="876300"/>
            <a:ext cx="12268200" cy="2400300"/>
          </a:xfrm>
          <a:prstGeom prst="rect">
            <a:avLst/>
          </a:prstGeom>
        </p:spPr>
      </p:pic>
      <p:pic>
        <p:nvPicPr>
          <p:cNvPr id="7" name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100" y="3429000"/>
            <a:ext cx="4381500" cy="2463800"/>
          </a:xfrm>
          <a:prstGeom prst="rect">
            <a:avLst/>
          </a:prstGeom>
        </p:spPr>
      </p:pic>
      <p:pic>
        <p:nvPicPr>
          <p:cNvPr id="8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9400" y="3429000"/>
            <a:ext cx="4381500" cy="2463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500" y="6934200"/>
            <a:ext cx="3746500" cy="2616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200" y="5930900"/>
            <a:ext cx="2641600" cy="1104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0" y="6921500"/>
            <a:ext cx="3263900" cy="1879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22100" y="6019800"/>
            <a:ext cx="7112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943600" y="-1854200"/>
            <a:ext cx="30480000" cy="1409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12900"/>
            <a:ext cx="15240000" cy="7048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739900"/>
            <a:ext cx="2476500" cy="1257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800" y="4305300"/>
            <a:ext cx="131953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762000"/>
            <a:ext cx="71374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65500"/>
            <a:ext cx="5486400" cy="1511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200" y="4584700"/>
            <a:ext cx="9537700" cy="4013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300" y="3429000"/>
            <a:ext cx="4381500" cy="24638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100" y="3429000"/>
            <a:ext cx="4381500" cy="246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600" y="876300"/>
            <a:ext cx="12268200" cy="24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000" y="6870700"/>
            <a:ext cx="5054600" cy="229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8000" y="5930900"/>
            <a:ext cx="1435100" cy="1104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0" y="6870700"/>
            <a:ext cx="4152900" cy="2298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7900" y="5943600"/>
            <a:ext cx="18923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762000"/>
            <a:ext cx="46482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3086100"/>
            <a:ext cx="11760200" cy="6159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3429000"/>
            <a:ext cx="4381500" cy="24638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100" y="3429000"/>
            <a:ext cx="4381500" cy="246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00" y="876300"/>
            <a:ext cx="13804900" cy="24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8400" y="6896100"/>
            <a:ext cx="5219700" cy="342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7600" y="6019800"/>
            <a:ext cx="28448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2500" y="6896100"/>
            <a:ext cx="3340100" cy="3022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52200" y="5981700"/>
            <a:ext cx="16510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762000"/>
            <a:ext cx="59690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900" y="2819400"/>
            <a:ext cx="10033000" cy="5702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0" y="3429000"/>
            <a:ext cx="4381500" cy="24638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3429000"/>
            <a:ext cx="4381500" cy="246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1066800"/>
            <a:ext cx="15735300" cy="24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500" y="6870700"/>
            <a:ext cx="5600700" cy="229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0" y="5930900"/>
            <a:ext cx="2590800" cy="1104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1700" y="7112000"/>
            <a:ext cx="4533900" cy="2197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79200" y="6019800"/>
            <a:ext cx="18923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3238500"/>
            <a:ext cx="4381500" cy="24638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6800" y="3238500"/>
            <a:ext cx="4381500" cy="246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1900" y="876300"/>
            <a:ext cx="15684500" cy="24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6680200"/>
            <a:ext cx="3797300" cy="229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800" y="5791200"/>
            <a:ext cx="4508500" cy="914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1700" y="6705600"/>
            <a:ext cx="4711700" cy="3429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95000" y="5829300"/>
            <a:ext cx="28829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0" y="3429000"/>
            <a:ext cx="4381500" cy="24638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4900" y="3429000"/>
            <a:ext cx="4381500" cy="246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600" y="876300"/>
            <a:ext cx="15671800" cy="24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700" y="6896100"/>
            <a:ext cx="4775200" cy="3022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5300" y="6019800"/>
            <a:ext cx="10668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1700" y="6896100"/>
            <a:ext cx="4813300" cy="2616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5700" y="5943600"/>
            <a:ext cx="19431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2200" y="927100"/>
            <a:ext cx="131064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58700" y="6731000"/>
            <a:ext cx="4152900" cy="302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00" y="6731000"/>
            <a:ext cx="4267200" cy="3022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2100" y="6731000"/>
            <a:ext cx="4533900" cy="302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300" y="5867400"/>
            <a:ext cx="1701800" cy="952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57200" y="5803900"/>
            <a:ext cx="3098800" cy="1117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67700" y="5778500"/>
            <a:ext cx="14097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1900" y="927100"/>
            <a:ext cx="152527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58700" y="6731000"/>
            <a:ext cx="3314700" cy="261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800" y="6667500"/>
            <a:ext cx="4470400" cy="2298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5600" y="6731000"/>
            <a:ext cx="4241800" cy="2616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0300" y="5816600"/>
            <a:ext cx="1714500" cy="10160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70000" y="5816600"/>
            <a:ext cx="1435100" cy="1104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67700" y="5880100"/>
            <a:ext cx="13208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00406000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08900" y="8064500"/>
            <a:ext cx="1917700" cy="12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4483100"/>
            <a:ext cx="18656300" cy="6172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4203700"/>
            <a:ext cx="2806700" cy="2616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6324600"/>
            <a:ext cx="4013200" cy="3771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0200" y="114300"/>
            <a:ext cx="8610600" cy="1663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7100" y="1943100"/>
            <a:ext cx="3086100" cy="863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476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927100"/>
            <a:ext cx="172466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46000" y="6959600"/>
            <a:ext cx="4610100" cy="261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00" y="6959600"/>
            <a:ext cx="3365500" cy="1790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5600" y="6959600"/>
            <a:ext cx="3467100" cy="1790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3500" y="5867400"/>
            <a:ext cx="3797300" cy="914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093700" y="5880100"/>
            <a:ext cx="3441700" cy="1320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5000" y="5803900"/>
            <a:ext cx="1397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3556000"/>
            <a:ext cx="5143500" cy="6731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0" y="0"/>
            <a:ext cx="5143500" cy="3314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622300"/>
            <a:ext cx="5245100" cy="2400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699000"/>
            <a:ext cx="11912600" cy="509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3022600"/>
            <a:ext cx="11861800" cy="1651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6700" y="457200"/>
            <a:ext cx="54864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8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714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20700" y="927100"/>
            <a:ext cx="169672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07900" y="6718300"/>
            <a:ext cx="4584700" cy="3022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800" y="6692900"/>
            <a:ext cx="4445000" cy="2705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0200" y="6692900"/>
            <a:ext cx="4483100" cy="2705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2800" y="5880100"/>
            <a:ext cx="2336800" cy="1320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87400" y="5816600"/>
            <a:ext cx="2514600" cy="1104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6000" y="5816600"/>
            <a:ext cx="314960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698500"/>
            <a:ext cx="3086100" cy="247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3225800"/>
            <a:ext cx="101092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3274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3274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33300" y="33274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778000" y="927100"/>
            <a:ext cx="182626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71400" y="6781800"/>
            <a:ext cx="4216400" cy="2197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900" y="6781800"/>
            <a:ext cx="4076700" cy="2616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11900" y="6781800"/>
            <a:ext cx="5130800" cy="2616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4100" y="5867400"/>
            <a:ext cx="1841500" cy="939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906500" y="5867400"/>
            <a:ext cx="1587500" cy="95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86600" y="5880100"/>
            <a:ext cx="36830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762000"/>
            <a:ext cx="52959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2794000"/>
            <a:ext cx="8724900" cy="4292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02400" y="6134100"/>
            <a:ext cx="5245100" cy="12700"/>
          </a:xfrm>
          <a:prstGeom prst="rect">
            <a:avLst/>
          </a:prstGeom>
        </p:spPr>
      </p:pic>
      <p:pic>
        <p:nvPicPr>
          <p:cNvPr id="6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100" y="3429000"/>
            <a:ext cx="4381500" cy="2463800"/>
          </a:xfrm>
          <a:prstGeom prst="rect">
            <a:avLst/>
          </a:prstGeom>
        </p:spPr>
      </p:pic>
      <p:pic>
        <p:nvPicPr>
          <p:cNvPr id="7" name="Picture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0300" y="3429000"/>
            <a:ext cx="4381500" cy="246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84300" y="876300"/>
            <a:ext cx="18288000" cy="2400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4600" y="6896100"/>
            <a:ext cx="4711700" cy="2616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6019800"/>
            <a:ext cx="1346200" cy="1320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1700" y="6896100"/>
            <a:ext cx="4902200" cy="2616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61600" y="6007100"/>
            <a:ext cx="40767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762000"/>
            <a:ext cx="5334000" cy="240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2794000"/>
            <a:ext cx="828040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695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02000" y="7073900"/>
            <a:ext cx="38100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29500" y="7073900"/>
            <a:ext cx="38100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57000" y="7073900"/>
            <a:ext cx="38100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689100"/>
            <a:ext cx="7378700" cy="240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5359400"/>
            <a:ext cx="3708400" cy="1473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00" y="4597400"/>
            <a:ext cx="3175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200" y="5359400"/>
            <a:ext cx="3860800" cy="1473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600" y="4597400"/>
            <a:ext cx="42672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00" y="5359400"/>
            <a:ext cx="3454400" cy="1079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0" y="4521200"/>
            <a:ext cx="4305300" cy="92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31900" y="5410200"/>
            <a:ext cx="3556000" cy="3467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54000" y="4521200"/>
            <a:ext cx="4419600" cy="9271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695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02000" y="7073900"/>
            <a:ext cx="38100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29500" y="7073900"/>
            <a:ext cx="38100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57000" y="7073900"/>
            <a:ext cx="38100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1689100"/>
            <a:ext cx="7416800" cy="240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435600"/>
            <a:ext cx="3568700" cy="266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4597400"/>
            <a:ext cx="36703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5435600"/>
            <a:ext cx="3619500" cy="1079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3900" y="4521200"/>
            <a:ext cx="4610100" cy="927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800" y="5435600"/>
            <a:ext cx="3581400" cy="1079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98100" y="4597400"/>
            <a:ext cx="20574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76300" y="5435600"/>
            <a:ext cx="4025900" cy="1866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31800" y="4597400"/>
            <a:ext cx="41783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72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800100"/>
            <a:ext cx="8305800" cy="252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100" y="79248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3086100"/>
            <a:ext cx="83693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8600" y="6134100"/>
            <a:ext cx="52451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3403600" y="6134100"/>
            <a:ext cx="5245100" cy="12700"/>
          </a:xfrm>
          <a:prstGeom prst="rect">
            <a:avLst/>
          </a:prstGeom>
        </p:spPr>
      </p:pic>
      <p:pic>
        <p:nvPicPr>
          <p:cNvPr id="8" name="Pictur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3429000"/>
            <a:ext cx="4381500" cy="2463800"/>
          </a:xfrm>
          <a:prstGeom prst="rect">
            <a:avLst/>
          </a:prstGeom>
        </p:spPr>
      </p:pic>
      <p:pic>
        <p:nvPicPr>
          <p:cNvPr id="9" name="Pictur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3429000"/>
            <a:ext cx="4381500" cy="2463800"/>
          </a:xfrm>
          <a:prstGeom prst="rect">
            <a:avLst/>
          </a:prstGeom>
        </p:spPr>
      </p:pic>
      <p:pic>
        <p:nvPicPr>
          <p:cNvPr id="10" name="Picture 10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9000" y="3429000"/>
            <a:ext cx="4381500" cy="2463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596900"/>
            <a:ext cx="1333500" cy="1663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08000" y="927100"/>
            <a:ext cx="16992600" cy="2400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57100" y="6654800"/>
            <a:ext cx="4114800" cy="2616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300" y="7277100"/>
            <a:ext cx="2768600" cy="137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4200" y="6654800"/>
            <a:ext cx="4483100" cy="3022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4400" y="5905500"/>
            <a:ext cx="2120900" cy="736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9700" y="5803900"/>
            <a:ext cx="2374900" cy="1066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19200" y="5880100"/>
            <a:ext cx="15748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25600"/>
            <a:ext cx="15265400" cy="701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870200"/>
            <a:ext cx="11290300" cy="5816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6957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02000" y="7073900"/>
            <a:ext cx="3810000" cy="1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29500" y="7073900"/>
            <a:ext cx="3810000" cy="127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47483647" y="2147483647"/>
            <a:ext cx="2147483647" cy="225513900"/>
            <a:chOff x="0" y="0"/>
            <a:chExt cx="0" cy="0"/>
          </a:xfrm>
        </p:grpSpPr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57000" y="7073900"/>
            <a:ext cx="3810000" cy="12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689100"/>
            <a:ext cx="6032500" cy="240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5384800"/>
            <a:ext cx="3556000" cy="3505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" y="4521200"/>
            <a:ext cx="3543300" cy="927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0" y="5295900"/>
            <a:ext cx="3822700" cy="226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0" y="4597400"/>
            <a:ext cx="37846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6700" y="5321300"/>
            <a:ext cx="4521200" cy="1473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4800" y="4597400"/>
            <a:ext cx="39497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54100" y="5321300"/>
            <a:ext cx="3644900" cy="1473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15900" y="4597400"/>
            <a:ext cx="43307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952500"/>
            <a:ext cx="5473700" cy="2400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19500"/>
            <a:ext cx="4191000" cy="349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7353300"/>
            <a:ext cx="4432300" cy="320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6159500"/>
            <a:ext cx="2832100" cy="1422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0" y="3619500"/>
            <a:ext cx="4191000" cy="3492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600" y="7239000"/>
            <a:ext cx="4686300" cy="2870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600" y="6172200"/>
            <a:ext cx="4152900" cy="1803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873500" y="6184900"/>
            <a:ext cx="52451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169400" y="6184900"/>
            <a:ext cx="52451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44400" y="3619500"/>
            <a:ext cx="4191000" cy="3492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2800" y="7366000"/>
            <a:ext cx="4343400" cy="2755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42800" y="6146800"/>
            <a:ext cx="3898900" cy="1422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58600" y="685800"/>
            <a:ext cx="86106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952500"/>
            <a:ext cx="6870700" cy="24003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40100"/>
            <a:ext cx="4191000" cy="349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7023100"/>
            <a:ext cx="4457700" cy="345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700" y="5892800"/>
            <a:ext cx="2895600" cy="1803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0" y="3340100"/>
            <a:ext cx="4191000" cy="3492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300" y="7023100"/>
            <a:ext cx="4483100" cy="3454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700" y="5892800"/>
            <a:ext cx="2933700" cy="1803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873500" y="5892800"/>
            <a:ext cx="52451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169400" y="5905500"/>
            <a:ext cx="52451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46000" y="3340100"/>
            <a:ext cx="4191000" cy="3492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55500" y="7137400"/>
            <a:ext cx="4673600" cy="2628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57100" y="5880100"/>
            <a:ext cx="1816100" cy="1803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58600" y="685800"/>
            <a:ext cx="86106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0" y="0"/>
            <a:ext cx="5143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800100"/>
            <a:ext cx="7505700" cy="2527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700" y="292100"/>
            <a:ext cx="5486400" cy="1663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700" y="2578100"/>
            <a:ext cx="8255000" cy="43307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7302500"/>
            <a:ext cx="2857500" cy="20574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7302500"/>
            <a:ext cx="2857500" cy="20574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771900" y="8343900"/>
            <a:ext cx="2057400" cy="12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378700" y="8343900"/>
            <a:ext cx="2057400" cy="127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190500000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2100" y="6896100"/>
            <a:ext cx="10083800" cy="12700"/>
          </a:xfrm>
          <a:prstGeom prst="rect">
            <a:avLst/>
          </a:prstGeom>
        </p:spPr>
      </p:pic>
      <p:pic>
        <p:nvPicPr>
          <p:cNvPr id="17" name="Picture 1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8400" y="7531100"/>
            <a:ext cx="2857500" cy="161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14B132A5D2A40439CE0FCCB87FF43F8" ma:contentTypeVersion="3" ma:contentTypeDescription="새 문서를 만듭니다." ma:contentTypeScope="" ma:versionID="ab62bae620cd2769b0ae857d067debae">
  <xsd:schema xmlns:xsd="http://www.w3.org/2001/XMLSchema" xmlns:xs="http://www.w3.org/2001/XMLSchema" xmlns:p="http://schemas.microsoft.com/office/2006/metadata/properties" xmlns:ns3="1e858204-24b7-45a8-9f65-9a42a7cd5de2" targetNamespace="http://schemas.microsoft.com/office/2006/metadata/properties" ma:root="true" ma:fieldsID="cbdd01c974fe4ac9f915e31e9de91312" ns3:_="">
    <xsd:import namespace="1e858204-24b7-45a8-9f65-9a42a7cd5d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58204-24b7-45a8-9f65-9a42a7cd5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47F30-24F0-449F-AD23-801E325BA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604B1C-AC1C-47D9-B43C-A0FEB50D073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1e858204-24b7-45a8-9f65-9a42a7cd5de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5597CA-40EB-4A4A-B331-015597061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58204-24b7-45a8-9f65-9a42a7cd5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사용자 지정</PresentationFormat>
  <Paragraphs>1</Paragraphs>
  <Slides>51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5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이가람</dc:creator>
  <cp:lastModifiedBy>이가람</cp:lastModifiedBy>
  <cp:revision>5</cp:revision>
  <dcterms:created xsi:type="dcterms:W3CDTF">2006-08-16T00:00:00Z</dcterms:created>
  <dcterms:modified xsi:type="dcterms:W3CDTF">2024-05-31T14:28:21Z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0x010100114B132A5D2A40439CE0FCCB87FF43F8</vt:lpwstr>
  </property>
</Properties>
</file>