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74" d="100"/>
          <a:sy n="74" d="100"/>
        </p:scale>
        <p:origin x="1086" y="78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8.png"/><Relationship Id="rId18" Type="http://schemas.openxmlformats.org/officeDocument/2006/relationships/image" Target="../media/image81.png"/><Relationship Id="rId3" Type="http://schemas.openxmlformats.org/officeDocument/2006/relationships/image" Target="../media/image2.png"/><Relationship Id="rId21" Type="http://schemas.openxmlformats.org/officeDocument/2006/relationships/image" Target="../media/image94.png"/><Relationship Id="rId7" Type="http://schemas.openxmlformats.org/officeDocument/2006/relationships/image" Target="../media/image4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1.png"/><Relationship Id="rId16" Type="http://schemas.openxmlformats.org/officeDocument/2006/relationships/image" Target="../media/image91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86.png"/><Relationship Id="rId5" Type="http://schemas.openxmlformats.org/officeDocument/2006/relationships/image" Target="../media/image19.png"/><Relationship Id="rId15" Type="http://schemas.openxmlformats.org/officeDocument/2006/relationships/image" Target="../media/image90.png"/><Relationship Id="rId10" Type="http://schemas.openxmlformats.org/officeDocument/2006/relationships/image" Target="../media/image83.png"/><Relationship Id="rId19" Type="http://schemas.openxmlformats.org/officeDocument/2006/relationships/image" Target="../media/image93.png"/><Relationship Id="rId4" Type="http://schemas.openxmlformats.org/officeDocument/2006/relationships/image" Target="../media/image3.png"/><Relationship Id="rId9" Type="http://schemas.openxmlformats.org/officeDocument/2006/relationships/image" Target="../media/image58.png"/><Relationship Id="rId14" Type="http://schemas.openxmlformats.org/officeDocument/2006/relationships/image" Target="../media/image89.png"/><Relationship Id="rId22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1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8.png"/><Relationship Id="rId5" Type="http://schemas.openxmlformats.org/officeDocument/2006/relationships/image" Target="../media/image4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3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image" Target="../media/image113.png"/><Relationship Id="rId10" Type="http://schemas.openxmlformats.org/officeDocument/2006/relationships/image" Target="../media/image109.png"/><Relationship Id="rId19" Type="http://schemas.openxmlformats.org/officeDocument/2006/relationships/image" Target="../media/image117.png"/><Relationship Id="rId4" Type="http://schemas.openxmlformats.org/officeDocument/2006/relationships/image" Target="../media/image3.png"/><Relationship Id="rId9" Type="http://schemas.openxmlformats.org/officeDocument/2006/relationships/image" Target="../media/image108.png"/><Relationship Id="rId14" Type="http://schemas.openxmlformats.org/officeDocument/2006/relationships/image" Target="../media/image1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2.png"/><Relationship Id="rId21" Type="http://schemas.openxmlformats.org/officeDocument/2006/relationships/image" Target="../media/image129.png"/><Relationship Id="rId7" Type="http://schemas.openxmlformats.org/officeDocument/2006/relationships/image" Target="../media/image119.png"/><Relationship Id="rId12" Type="http://schemas.openxmlformats.org/officeDocument/2006/relationships/image" Target="../media/image111.png"/><Relationship Id="rId17" Type="http://schemas.openxmlformats.org/officeDocument/2006/relationships/image" Target="../media/image125.png"/><Relationship Id="rId2" Type="http://schemas.openxmlformats.org/officeDocument/2006/relationships/image" Target="../media/image1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0.png"/><Relationship Id="rId5" Type="http://schemas.openxmlformats.org/officeDocument/2006/relationships/image" Target="../media/image19.png"/><Relationship Id="rId15" Type="http://schemas.openxmlformats.org/officeDocument/2006/relationships/image" Target="../media/image123.png"/><Relationship Id="rId10" Type="http://schemas.openxmlformats.org/officeDocument/2006/relationships/image" Target="../media/image21.png"/><Relationship Id="rId19" Type="http://schemas.openxmlformats.org/officeDocument/2006/relationships/image" Target="../media/image127.png"/><Relationship Id="rId4" Type="http://schemas.openxmlformats.org/officeDocument/2006/relationships/image" Target="../media/image3.png"/><Relationship Id="rId9" Type="http://schemas.openxmlformats.org/officeDocument/2006/relationships/image" Target="../media/image109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35.png"/><Relationship Id="rId3" Type="http://schemas.openxmlformats.org/officeDocument/2006/relationships/image" Target="../media/image2.png"/><Relationship Id="rId7" Type="http://schemas.openxmlformats.org/officeDocument/2006/relationships/image" Target="../media/image131.png"/><Relationship Id="rId12" Type="http://schemas.openxmlformats.org/officeDocument/2006/relationships/image" Target="../media/image134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3.png"/><Relationship Id="rId5" Type="http://schemas.openxmlformats.org/officeDocument/2006/relationships/image" Target="../media/image19.png"/><Relationship Id="rId15" Type="http://schemas.openxmlformats.org/officeDocument/2006/relationships/image" Target="../media/image137.png"/><Relationship Id="rId10" Type="http://schemas.openxmlformats.org/officeDocument/2006/relationships/image" Target="../media/image132.png"/><Relationship Id="rId4" Type="http://schemas.openxmlformats.org/officeDocument/2006/relationships/image" Target="../media/image3.png"/><Relationship Id="rId9" Type="http://schemas.openxmlformats.org/officeDocument/2006/relationships/image" Target="../media/image109.png"/><Relationship Id="rId14" Type="http://schemas.openxmlformats.org/officeDocument/2006/relationships/image" Target="../media/image1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image" Target="../media/image2.png"/><Relationship Id="rId21" Type="http://schemas.openxmlformats.org/officeDocument/2006/relationships/image" Target="../media/image147.png"/><Relationship Id="rId7" Type="http://schemas.openxmlformats.org/officeDocument/2006/relationships/image" Target="../media/image138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1.png"/><Relationship Id="rId16" Type="http://schemas.openxmlformats.org/officeDocument/2006/relationships/image" Target="../media/image143.png"/><Relationship Id="rId20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image" Target="../media/image142.png"/><Relationship Id="rId10" Type="http://schemas.openxmlformats.org/officeDocument/2006/relationships/image" Target="../media/image132.png"/><Relationship Id="rId19" Type="http://schemas.openxmlformats.org/officeDocument/2006/relationships/image" Target="../media/image120.png"/><Relationship Id="rId4" Type="http://schemas.openxmlformats.org/officeDocument/2006/relationships/image" Target="../media/image3.png"/><Relationship Id="rId9" Type="http://schemas.openxmlformats.org/officeDocument/2006/relationships/image" Target="../media/image109.png"/><Relationship Id="rId14" Type="http://schemas.openxmlformats.org/officeDocument/2006/relationships/image" Target="../media/image141.png"/><Relationship Id="rId22" Type="http://schemas.openxmlformats.org/officeDocument/2006/relationships/image" Target="../media/image1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image" Target="../media/image3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0.png"/><Relationship Id="rId5" Type="http://schemas.openxmlformats.org/officeDocument/2006/relationships/image" Target="../media/image19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41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0.png"/><Relationship Id="rId5" Type="http://schemas.openxmlformats.org/officeDocument/2006/relationships/image" Target="../media/image19.png"/><Relationship Id="rId15" Type="http://schemas.openxmlformats.org/officeDocument/2006/relationships/image" Target="../media/image43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39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49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8.png"/><Relationship Id="rId5" Type="http://schemas.openxmlformats.org/officeDocument/2006/relationships/image" Target="../media/image19.png"/><Relationship Id="rId15" Type="http://schemas.openxmlformats.org/officeDocument/2006/relationships/image" Target="../media/image39.png"/><Relationship Id="rId10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54.png"/><Relationship Id="rId17" Type="http://schemas.openxmlformats.org/officeDocument/2006/relationships/image" Target="../media/image5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19" Type="http://schemas.openxmlformats.org/officeDocument/2006/relationships/image" Target="../media/image58.png"/><Relationship Id="rId4" Type="http://schemas.openxmlformats.org/officeDocument/2006/relationships/image" Target="../media/image3.png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62.png"/><Relationship Id="rId5" Type="http://schemas.openxmlformats.org/officeDocument/2006/relationships/image" Target="../media/image19.png"/><Relationship Id="rId15" Type="http://schemas.openxmlformats.org/officeDocument/2006/relationships/image" Target="../media/image58.png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1.png"/><Relationship Id="rId3" Type="http://schemas.openxmlformats.org/officeDocument/2006/relationships/image" Target="../media/image2.png"/><Relationship Id="rId7" Type="http://schemas.openxmlformats.org/officeDocument/2006/relationships/image" Target="../media/image67.pn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5" Type="http://schemas.openxmlformats.org/officeDocument/2006/relationships/image" Target="../media/image58.png"/><Relationship Id="rId10" Type="http://schemas.openxmlformats.org/officeDocument/2006/relationships/image" Target="../media/image70.png"/><Relationship Id="rId4" Type="http://schemas.openxmlformats.org/officeDocument/2006/relationships/image" Target="../media/image3.png"/><Relationship Id="rId9" Type="http://schemas.openxmlformats.org/officeDocument/2006/relationships/image" Target="../media/image69.png"/><Relationship Id="rId1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2.png"/><Relationship Id="rId21" Type="http://schemas.openxmlformats.org/officeDocument/2006/relationships/image" Target="../media/image83.png"/><Relationship Id="rId7" Type="http://schemas.openxmlformats.org/officeDocument/2006/relationships/image" Target="../media/image4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1.png"/><Relationship Id="rId16" Type="http://schemas.openxmlformats.org/officeDocument/2006/relationships/image" Target="../media/image79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74.png"/><Relationship Id="rId5" Type="http://schemas.openxmlformats.org/officeDocument/2006/relationships/image" Target="../media/image19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58.png"/><Relationship Id="rId14" Type="http://schemas.openxmlformats.org/officeDocument/2006/relationships/image" Target="../media/image77.png"/><Relationship Id="rId22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700" y="7150100"/>
            <a:ext cx="4470400" cy="127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2300" y="7137400"/>
            <a:ext cx="4470400" cy="127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700" y="3784600"/>
            <a:ext cx="4470400" cy="127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2300" y="3771900"/>
            <a:ext cx="4470400" cy="127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921500" y="5740400"/>
            <a:ext cx="4470400" cy="12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1600200"/>
            <a:ext cx="5461000" cy="4699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1181100"/>
            <a:ext cx="622300" cy="1016000"/>
          </a:xfrm>
          <a:prstGeom prst="rect">
            <a:avLst/>
          </a:prstGeom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CDACE04C-4112-41CA-A26A-16E7F606A648}"/>
              </a:ext>
            </a:extLst>
          </p:cNvPr>
          <p:cNvGrpSpPr/>
          <p:nvPr/>
        </p:nvGrpSpPr>
        <p:grpSpPr>
          <a:xfrm>
            <a:off x="-4165600" y="1066800"/>
            <a:ext cx="21755100" cy="8166100"/>
            <a:chOff x="-4165600" y="1066800"/>
            <a:chExt cx="21755100" cy="8166100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4165600" y="1066800"/>
              <a:ext cx="21755100" cy="173990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11500" y="4076700"/>
              <a:ext cx="4051300" cy="1752600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31900" y="7340600"/>
              <a:ext cx="6896100" cy="1625600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528300" y="3975100"/>
              <a:ext cx="5092700" cy="162560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061700" y="7124700"/>
              <a:ext cx="4216400" cy="2108200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10100" y="6273800"/>
              <a:ext cx="1104900" cy="1498600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73000" y="6184900"/>
              <a:ext cx="1130300" cy="1066800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8200" y="2781300"/>
              <a:ext cx="1028700" cy="1054100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73000" y="2819400"/>
              <a:ext cx="1143000" cy="1066800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1000" y="1917700"/>
            <a:ext cx="17272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692900" y="6273800"/>
            <a:ext cx="4914900" cy="12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1181100"/>
            <a:ext cx="609600" cy="10160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898900" y="1066800"/>
            <a:ext cx="21463000" cy="1752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8300" y="1905000"/>
            <a:ext cx="1765300" cy="660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5400000">
            <a:off x="4622800" y="38100"/>
            <a:ext cx="317500" cy="72517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E811EFF-38A9-431C-A0B8-7E34125E1666}"/>
              </a:ext>
            </a:extLst>
          </p:cNvPr>
          <p:cNvGrpSpPr/>
          <p:nvPr/>
        </p:nvGrpSpPr>
        <p:grpSpPr>
          <a:xfrm>
            <a:off x="1028700" y="2451100"/>
            <a:ext cx="14084300" cy="6604000"/>
            <a:chOff x="1028700" y="2451100"/>
            <a:chExt cx="14084300" cy="66040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867900" y="3733800"/>
              <a:ext cx="5245100" cy="2794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13600" y="2451100"/>
              <a:ext cx="3962400" cy="10541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9900" y="3073400"/>
              <a:ext cx="4089400" cy="520700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28700" y="3822700"/>
              <a:ext cx="4406900" cy="293370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24300" y="3835400"/>
              <a:ext cx="4394200" cy="2921000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7200" y="6692900"/>
              <a:ext cx="3048000" cy="203200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3600" y="6616700"/>
              <a:ext cx="3657600" cy="2438400"/>
            </a:xfrm>
            <a:prstGeom prst="rect">
              <a:avLst/>
            </a:prstGeom>
          </p:spPr>
        </p:pic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4914900" y="2832100"/>
            <a:ext cx="139700" cy="77089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200" y="6616700"/>
            <a:ext cx="139700" cy="27813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8724900"/>
            <a:ext cx="6908800" cy="8128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3784600"/>
            <a:ext cx="762000" cy="40386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3454400"/>
            <a:ext cx="139700" cy="322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700" y="7150100"/>
            <a:ext cx="4470400" cy="127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2300" y="7137400"/>
            <a:ext cx="4470400" cy="127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700" y="3784600"/>
            <a:ext cx="4470400" cy="127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2300" y="3771900"/>
            <a:ext cx="4470400" cy="127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921500" y="5740400"/>
            <a:ext cx="4470400" cy="12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1600200"/>
            <a:ext cx="5461000" cy="4699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898900" y="1066800"/>
            <a:ext cx="21475700" cy="17399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1181100"/>
            <a:ext cx="622300" cy="1016000"/>
          </a:xfrm>
          <a:prstGeom prst="rect">
            <a:avLst/>
          </a:prstGeom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id="{15B494D4-DD9D-42AB-8FE2-5ACF247FE987}"/>
              </a:ext>
            </a:extLst>
          </p:cNvPr>
          <p:cNvGrpSpPr/>
          <p:nvPr/>
        </p:nvGrpSpPr>
        <p:grpSpPr>
          <a:xfrm>
            <a:off x="2082800" y="2654300"/>
            <a:ext cx="13563600" cy="6565900"/>
            <a:chOff x="2082800" y="2654300"/>
            <a:chExt cx="13563600" cy="6565900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82800" y="4038600"/>
              <a:ext cx="5016500" cy="990600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59100" y="7086600"/>
              <a:ext cx="3619500" cy="1701800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160000" y="3886200"/>
              <a:ext cx="5486400" cy="180340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833100" y="7124700"/>
              <a:ext cx="4610100" cy="2095500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10100" y="6273800"/>
              <a:ext cx="1104900" cy="1498600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73000" y="6184900"/>
              <a:ext cx="1130300" cy="1066800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8700" y="2654300"/>
              <a:ext cx="673100" cy="1257300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73000" y="2819400"/>
              <a:ext cx="1143000" cy="1066800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4300" y="1917700"/>
            <a:ext cx="2235200" cy="62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692900" y="6273800"/>
            <a:ext cx="4914900" cy="12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3517900"/>
            <a:ext cx="431800" cy="57023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898900" y="1066800"/>
            <a:ext cx="21450300" cy="17399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1181100"/>
            <a:ext cx="609600" cy="10160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4300" y="1905000"/>
            <a:ext cx="2235200" cy="6477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0" y="8712200"/>
            <a:ext cx="6908800" cy="812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31200" y="3517900"/>
            <a:ext cx="381000" cy="52070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700" y="6273800"/>
            <a:ext cx="139700" cy="2489200"/>
          </a:xfrm>
          <a:prstGeom prst="rect">
            <a:avLst/>
          </a:prstGeom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id="{57F82CDB-E88E-4555-97BA-006504935F42}"/>
              </a:ext>
            </a:extLst>
          </p:cNvPr>
          <p:cNvGrpSpPr/>
          <p:nvPr/>
        </p:nvGrpSpPr>
        <p:grpSpPr>
          <a:xfrm>
            <a:off x="1755953" y="2451100"/>
            <a:ext cx="13738047" cy="6350000"/>
            <a:chOff x="1755953" y="2451100"/>
            <a:chExt cx="13738047" cy="63500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867900" y="3733800"/>
              <a:ext cx="5626100" cy="48133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4800" y="2451100"/>
              <a:ext cx="4546600" cy="10541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4300" y="3073400"/>
              <a:ext cx="4419600" cy="52070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859"/>
            <a:stretch/>
          </p:blipFill>
          <p:spPr>
            <a:xfrm>
              <a:off x="1755953" y="3808251"/>
              <a:ext cx="3450867" cy="233854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608" y="6337300"/>
              <a:ext cx="1638300" cy="2463800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1905000" y="6311900"/>
              <a:ext cx="1638300" cy="2463800"/>
            </a:xfrm>
            <a:prstGeom prst="rect">
              <a:avLst/>
            </a:prstGeom>
          </p:spPr>
        </p:pic>
        <p:pic>
          <p:nvPicPr>
            <p:cNvPr id="34" name="Picture 18">
              <a:extLst>
                <a:ext uri="{FF2B5EF4-FFF2-40B4-BE49-F238E27FC236}">
                  <a16:creationId xmlns:a16="http://schemas.microsoft.com/office/drawing/2014/main" id="{6A09A906-B497-4D12-AC3B-330FDC4998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475" b="5844"/>
            <a:stretch/>
          </p:blipFill>
          <p:spPr>
            <a:xfrm>
              <a:off x="5359400" y="3854807"/>
              <a:ext cx="2882900" cy="482987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692900" y="6273800"/>
            <a:ext cx="4914900" cy="127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619500" y="1066800"/>
            <a:ext cx="21183600" cy="1739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1181100"/>
            <a:ext cx="609600" cy="1016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4300" y="1905000"/>
            <a:ext cx="2235200" cy="647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8724900"/>
            <a:ext cx="6908800" cy="8128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1200" y="3657600"/>
            <a:ext cx="685800" cy="5295900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6769100"/>
            <a:ext cx="139700" cy="24892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4495800" y="5232400"/>
            <a:ext cx="660400" cy="76962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4813300" y="3175000"/>
            <a:ext cx="139700" cy="72136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100" y="3657600"/>
            <a:ext cx="139700" cy="31623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0" y="6769100"/>
            <a:ext cx="139700" cy="2489200"/>
          </a:xfrm>
          <a:prstGeom prst="rect">
            <a:avLst/>
          </a:prstGeom>
        </p:spPr>
      </p:pic>
      <p:grpSp>
        <p:nvGrpSpPr>
          <p:cNvPr id="31" name="그룹 30">
            <a:extLst>
              <a:ext uri="{FF2B5EF4-FFF2-40B4-BE49-F238E27FC236}">
                <a16:creationId xmlns:a16="http://schemas.microsoft.com/office/drawing/2014/main" id="{4454810A-2340-4544-8F56-309953431267}"/>
              </a:ext>
            </a:extLst>
          </p:cNvPr>
          <p:cNvGrpSpPr/>
          <p:nvPr/>
        </p:nvGrpSpPr>
        <p:grpSpPr>
          <a:xfrm>
            <a:off x="2213204" y="2451100"/>
            <a:ext cx="13979296" cy="6153151"/>
            <a:chOff x="2213204" y="2451100"/>
            <a:chExt cx="13979296" cy="615315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867900" y="3708400"/>
              <a:ext cx="6324600" cy="30988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997700" y="2451100"/>
              <a:ext cx="4178300" cy="105410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2917" y="6699250"/>
              <a:ext cx="2758286" cy="1835150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 rotWithShape="1">
            <a:blip r:embed="rId19"/>
            <a:srcRect l="13585" t="20544" r="8449" b="1774"/>
            <a:stretch/>
          </p:blipFill>
          <p:spPr>
            <a:xfrm>
              <a:off x="2216597" y="4013200"/>
              <a:ext cx="4089400" cy="229870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81"/>
            <a:stretch/>
          </p:blipFill>
          <p:spPr>
            <a:xfrm>
              <a:off x="6534527" y="3985833"/>
              <a:ext cx="1605069" cy="248481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3204" y="6470652"/>
              <a:ext cx="3206292" cy="213359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5900" y="3073400"/>
              <a:ext cx="4318000" cy="5207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692900" y="6273800"/>
            <a:ext cx="4914900" cy="12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76600" y="1066800"/>
            <a:ext cx="20866100" cy="1739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1181100"/>
            <a:ext cx="609600" cy="1016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4300" y="1905000"/>
            <a:ext cx="2235200" cy="647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4889500" y="203200"/>
            <a:ext cx="330200" cy="6896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AD4B7483-47F1-47DE-92E7-F5AA55DDB253}"/>
              </a:ext>
            </a:extLst>
          </p:cNvPr>
          <p:cNvGrpSpPr/>
          <p:nvPr/>
        </p:nvGrpSpPr>
        <p:grpSpPr>
          <a:xfrm>
            <a:off x="1344411" y="2451100"/>
            <a:ext cx="14809989" cy="5474805"/>
            <a:chOff x="1344411" y="2451100"/>
            <a:chExt cx="14809989" cy="547480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867900" y="3733800"/>
              <a:ext cx="6286500" cy="31242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9700" y="2451100"/>
              <a:ext cx="4724400" cy="10541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2700" y="3073400"/>
              <a:ext cx="4533900" cy="520700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58"/>
            <a:stretch/>
          </p:blipFill>
          <p:spPr>
            <a:xfrm>
              <a:off x="1344411" y="4222750"/>
              <a:ext cx="4860322" cy="3676219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1727" y="4249686"/>
              <a:ext cx="2395738" cy="3676219"/>
            </a:xfrm>
            <a:prstGeom prst="rect">
              <a:avLst/>
            </a:prstGeom>
          </p:spPr>
        </p:pic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8724900"/>
            <a:ext cx="6908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692900" y="6273800"/>
            <a:ext cx="4914900" cy="127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98900" y="1066800"/>
            <a:ext cx="21450300" cy="1739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1181100"/>
            <a:ext cx="609600" cy="1016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4300" y="1905000"/>
            <a:ext cx="2235200" cy="647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4889500" y="203200"/>
            <a:ext cx="330200" cy="6896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8724900"/>
            <a:ext cx="6908800" cy="812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4838700" y="266700"/>
            <a:ext cx="241300" cy="68707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85BDF008-6BF3-4BF4-9472-2FE157CB81F3}"/>
              </a:ext>
            </a:extLst>
          </p:cNvPr>
          <p:cNvGrpSpPr/>
          <p:nvPr/>
        </p:nvGrpSpPr>
        <p:grpSpPr>
          <a:xfrm>
            <a:off x="1524000" y="2451100"/>
            <a:ext cx="14160500" cy="6273800"/>
            <a:chOff x="1524000" y="2451100"/>
            <a:chExt cx="14160500" cy="62738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867900" y="3733800"/>
              <a:ext cx="5816600" cy="34671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489700" y="2451100"/>
              <a:ext cx="4686300" cy="10541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2700" y="3073400"/>
              <a:ext cx="4521200" cy="52070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229100" y="3822700"/>
              <a:ext cx="4406900" cy="2933700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5200" y="6731000"/>
              <a:ext cx="3543300" cy="199390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524000" y="3822700"/>
              <a:ext cx="3263900" cy="4902200"/>
            </a:xfrm>
            <a:prstGeom prst="rect">
              <a:avLst/>
            </a:prstGeom>
          </p:spPr>
        </p:pic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31200" y="3657600"/>
            <a:ext cx="685800" cy="52959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0" y="3517900"/>
            <a:ext cx="139700" cy="54102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6578600" y="4876800"/>
            <a:ext cx="139700" cy="36957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800" y="3708400"/>
            <a:ext cx="406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092200"/>
            <a:ext cx="15722600" cy="10998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6900" y="863600"/>
            <a:ext cx="1752600" cy="1625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6121400"/>
            <a:ext cx="16814800" cy="6667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00" y="863600"/>
            <a:ext cx="1752600" cy="1625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244600"/>
            <a:ext cx="15722600" cy="10998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384300"/>
            <a:ext cx="15722600" cy="1099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500" y="1168400"/>
            <a:ext cx="1752600" cy="1625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700" y="1536700"/>
            <a:ext cx="15722600" cy="10998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00" y="8051800"/>
            <a:ext cx="16891000" cy="5638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900" y="4610100"/>
            <a:ext cx="4394200" cy="622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5714CC-9826-425D-8D07-9FD44EE39369}"/>
              </a:ext>
            </a:extLst>
          </p:cNvPr>
          <p:cNvSpPr txBox="1"/>
          <p:nvPr/>
        </p:nvSpPr>
        <p:spPr>
          <a:xfrm>
            <a:off x="6400800" y="394838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692900" y="6273800"/>
            <a:ext cx="4914900" cy="12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800" y="1498600"/>
            <a:ext cx="7137400" cy="23241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8724900"/>
            <a:ext cx="6908800" cy="812800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11406EDE-8717-4212-8E1A-DEEA06680704}"/>
              </a:ext>
            </a:extLst>
          </p:cNvPr>
          <p:cNvGrpSpPr/>
          <p:nvPr/>
        </p:nvGrpSpPr>
        <p:grpSpPr>
          <a:xfrm>
            <a:off x="1727200" y="2400300"/>
            <a:ext cx="15100300" cy="6223000"/>
            <a:chOff x="1727200" y="2400300"/>
            <a:chExt cx="15100300" cy="622300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89"/>
            <a:stretch/>
          </p:blipFill>
          <p:spPr>
            <a:xfrm>
              <a:off x="1727200" y="4051300"/>
              <a:ext cx="6604000" cy="4572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67900" y="3733800"/>
              <a:ext cx="6959600" cy="358140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46900" y="2400300"/>
              <a:ext cx="4254500" cy="111760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4300" y="3073400"/>
              <a:ext cx="4419600" cy="52070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3898900" y="1066800"/>
            <a:ext cx="21475700" cy="1727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1181100"/>
            <a:ext cx="609600" cy="10160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1000" y="1917700"/>
            <a:ext cx="17272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692900" y="6273800"/>
            <a:ext cx="4914900" cy="12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800" y="1498600"/>
            <a:ext cx="7137400" cy="23241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8724900"/>
            <a:ext cx="6908800" cy="8128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207101AD-66DF-45A0-BC03-E3FFDDB20CF0}"/>
              </a:ext>
            </a:extLst>
          </p:cNvPr>
          <p:cNvGrpSpPr/>
          <p:nvPr/>
        </p:nvGrpSpPr>
        <p:grpSpPr>
          <a:xfrm>
            <a:off x="1727200" y="2400300"/>
            <a:ext cx="14859000" cy="6565900"/>
            <a:chOff x="1727200" y="2400300"/>
            <a:chExt cx="14859000" cy="656590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67900" y="3733800"/>
              <a:ext cx="6718300" cy="34671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73800" y="2400300"/>
              <a:ext cx="4940300" cy="111760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27200" y="3822700"/>
              <a:ext cx="4330700" cy="325120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7600" y="3822700"/>
              <a:ext cx="2120900" cy="3251200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9900" y="7200900"/>
              <a:ext cx="2667000" cy="1765300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0000" y="3073400"/>
              <a:ext cx="4559300" cy="520700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3900" y="7200900"/>
              <a:ext cx="3797300" cy="1536700"/>
            </a:xfrm>
            <a:prstGeom prst="rect">
              <a:avLst/>
            </a:prstGeom>
          </p:spPr>
        </p:pic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900" y="3644900"/>
            <a:ext cx="139700" cy="35560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5054600" y="3594100"/>
            <a:ext cx="139700" cy="70866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900" y="7200900"/>
            <a:ext cx="139700" cy="20066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882900" y="1066800"/>
            <a:ext cx="20396200" cy="17272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1181100"/>
            <a:ext cx="609600" cy="10160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1000" y="1917700"/>
            <a:ext cx="17272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692900" y="6273800"/>
            <a:ext cx="4914900" cy="12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800" y="1498600"/>
            <a:ext cx="7137400" cy="23241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8724900"/>
            <a:ext cx="6908800" cy="812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165600" y="1066800"/>
            <a:ext cx="21755100" cy="17272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1181100"/>
            <a:ext cx="609600" cy="10160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0822A6BC-5F1B-4D80-A2C0-BCE8BD0B7250}"/>
              </a:ext>
            </a:extLst>
          </p:cNvPr>
          <p:cNvGrpSpPr/>
          <p:nvPr/>
        </p:nvGrpSpPr>
        <p:grpSpPr>
          <a:xfrm>
            <a:off x="2060928" y="2451100"/>
            <a:ext cx="14830072" cy="6240708"/>
            <a:chOff x="2060928" y="2451100"/>
            <a:chExt cx="14830072" cy="624070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867900" y="3733800"/>
              <a:ext cx="7023100" cy="37973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4400" y="2451100"/>
              <a:ext cx="6286500" cy="105410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80" y="6641454"/>
              <a:ext cx="4052870" cy="205035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4300" y="3073400"/>
              <a:ext cx="4419600" cy="520700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 rotWithShape="1">
            <a:blip r:embed="rId15"/>
            <a:srcRect t="17959" r="10899"/>
            <a:stretch/>
          </p:blipFill>
          <p:spPr>
            <a:xfrm>
              <a:off x="2060928" y="4071141"/>
              <a:ext cx="4066822" cy="249979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0475" y="4143374"/>
              <a:ext cx="2282824" cy="4492626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1000" y="1917700"/>
            <a:ext cx="17272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692900" y="6273800"/>
            <a:ext cx="4914900" cy="12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800" y="1498600"/>
            <a:ext cx="7137400" cy="23241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C1AA7106-B1D8-4AAF-A02E-3C015A9475B5}"/>
              </a:ext>
            </a:extLst>
          </p:cNvPr>
          <p:cNvGrpSpPr/>
          <p:nvPr/>
        </p:nvGrpSpPr>
        <p:grpSpPr>
          <a:xfrm>
            <a:off x="1714500" y="2400300"/>
            <a:ext cx="14871700" cy="5441950"/>
            <a:chOff x="1714500" y="2400300"/>
            <a:chExt cx="14871700" cy="544195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67900" y="3733800"/>
              <a:ext cx="6718300" cy="2794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78300" y="2400300"/>
              <a:ext cx="8115300" cy="111760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14500" y="4565650"/>
              <a:ext cx="4368800" cy="327660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9210" y="4387850"/>
              <a:ext cx="2222500" cy="148590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9210" y="6035809"/>
              <a:ext cx="2235200" cy="177800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8400" y="3073400"/>
              <a:ext cx="4660900" cy="520700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0" y="3619500"/>
            <a:ext cx="139700" cy="52070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165600" y="1066800"/>
            <a:ext cx="21755100" cy="17272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1181100"/>
            <a:ext cx="609600" cy="10160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1000" y="1917700"/>
            <a:ext cx="17272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700" y="7150100"/>
            <a:ext cx="4470400" cy="127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2300" y="7137400"/>
            <a:ext cx="4470400" cy="127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700" y="3784600"/>
            <a:ext cx="4470400" cy="127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2300" y="3771900"/>
            <a:ext cx="4470400" cy="127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921500" y="5740400"/>
            <a:ext cx="4470400" cy="12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1600200"/>
            <a:ext cx="5461000" cy="4699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445000" y="1066800"/>
            <a:ext cx="22034500" cy="17399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1181100"/>
            <a:ext cx="622300" cy="1016000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D6B1F4EF-CDC2-412E-8CF1-815162520579}"/>
              </a:ext>
            </a:extLst>
          </p:cNvPr>
          <p:cNvGrpSpPr/>
          <p:nvPr/>
        </p:nvGrpSpPr>
        <p:grpSpPr>
          <a:xfrm>
            <a:off x="1231900" y="2819400"/>
            <a:ext cx="14401800" cy="6413500"/>
            <a:chOff x="1231900" y="2819400"/>
            <a:chExt cx="14401800" cy="6413500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73400" y="4076700"/>
              <a:ext cx="4076700" cy="1816100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31900" y="7340600"/>
              <a:ext cx="6934200" cy="1625600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591800" y="3975100"/>
              <a:ext cx="5041900" cy="162560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756900" y="7124700"/>
              <a:ext cx="4775200" cy="2108200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10100" y="6273800"/>
              <a:ext cx="1104900" cy="1498600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73000" y="6184900"/>
              <a:ext cx="1130300" cy="1066800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6100" y="2882900"/>
              <a:ext cx="1600200" cy="1003300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73000" y="2819400"/>
              <a:ext cx="1143000" cy="1066800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8300" y="1905000"/>
            <a:ext cx="1765300" cy="66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692900" y="6273800"/>
            <a:ext cx="4914900" cy="12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1181100"/>
            <a:ext cx="609600" cy="10160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445000" y="1066800"/>
            <a:ext cx="22021800" cy="175260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3517900"/>
            <a:ext cx="431800" cy="57023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65CDB38-28C0-46DD-B946-1BF25A670B78}"/>
              </a:ext>
            </a:extLst>
          </p:cNvPr>
          <p:cNvGrpSpPr/>
          <p:nvPr/>
        </p:nvGrpSpPr>
        <p:grpSpPr>
          <a:xfrm>
            <a:off x="1320800" y="2400300"/>
            <a:ext cx="14516100" cy="5633032"/>
            <a:chOff x="1320800" y="2400300"/>
            <a:chExt cx="14516100" cy="563303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67900" y="3733800"/>
              <a:ext cx="5969000" cy="34671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73800" y="2400300"/>
              <a:ext cx="4902200" cy="11176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3500" y="3073400"/>
              <a:ext cx="4457700" cy="52070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02100" y="4138970"/>
              <a:ext cx="4622800" cy="3636986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800" y="3881595"/>
              <a:ext cx="2629985" cy="4151737"/>
            </a:xfrm>
            <a:prstGeom prst="rect">
              <a:avLst/>
            </a:prstGeom>
          </p:spPr>
        </p:pic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8300" y="1905000"/>
            <a:ext cx="1765300" cy="6604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8724900"/>
            <a:ext cx="6908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692900" y="6273800"/>
            <a:ext cx="4914900" cy="12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3860801" y="-736600"/>
            <a:ext cx="2197100" cy="6921500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ABB9F6FA-82AC-4700-A6F9-CA8C9CA70355}"/>
              </a:ext>
            </a:extLst>
          </p:cNvPr>
          <p:cNvGrpSpPr/>
          <p:nvPr/>
        </p:nvGrpSpPr>
        <p:grpSpPr>
          <a:xfrm>
            <a:off x="1727200" y="2451100"/>
            <a:ext cx="14198600" cy="6273799"/>
            <a:chOff x="1727200" y="2451100"/>
            <a:chExt cx="14198600" cy="627379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27200" y="3886200"/>
              <a:ext cx="6604000" cy="48386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67900" y="3733800"/>
              <a:ext cx="6057900" cy="312420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3400" y="2451100"/>
              <a:ext cx="4368800" cy="105410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2600" y="3073400"/>
              <a:ext cx="4051300" cy="520700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1181100"/>
            <a:ext cx="609600" cy="10160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445000" y="1066800"/>
            <a:ext cx="21996400" cy="1752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95400" y="3517900"/>
            <a:ext cx="431800" cy="5702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8300" y="1905000"/>
            <a:ext cx="1765300" cy="6604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8724900"/>
            <a:ext cx="6908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0" y="457200"/>
            <a:ext cx="1866900" cy="1739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685800"/>
            <a:ext cx="16802100" cy="895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901700"/>
            <a:ext cx="16802100" cy="8750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692900" y="6273800"/>
            <a:ext cx="4914900" cy="12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1181100"/>
            <a:ext cx="609600" cy="10160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0800" y="2374900"/>
            <a:ext cx="15646400" cy="12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65600" y="1066800"/>
            <a:ext cx="21717000" cy="1752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8300" y="1905000"/>
            <a:ext cx="1765300" cy="6604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600" y="3467100"/>
            <a:ext cx="863600" cy="49403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82420691-8562-4F11-8DCD-DA3B98BBCE95}"/>
              </a:ext>
            </a:extLst>
          </p:cNvPr>
          <p:cNvGrpSpPr/>
          <p:nvPr/>
        </p:nvGrpSpPr>
        <p:grpSpPr>
          <a:xfrm>
            <a:off x="1663700" y="2451100"/>
            <a:ext cx="13169900" cy="6731000"/>
            <a:chOff x="1663700" y="2451100"/>
            <a:chExt cx="13169900" cy="67310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867900" y="3733800"/>
              <a:ext cx="4965700" cy="37973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4300" y="2451100"/>
              <a:ext cx="4775200" cy="10541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6200" y="3073400"/>
              <a:ext cx="4533900" cy="52070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165"/>
            <a:stretch/>
          </p:blipFill>
          <p:spPr>
            <a:xfrm>
              <a:off x="1663700" y="3622511"/>
              <a:ext cx="2374900" cy="316230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56000" y="3822700"/>
              <a:ext cx="4762500" cy="3175000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3800" y="6756400"/>
              <a:ext cx="3314700" cy="219710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7200" y="6896100"/>
              <a:ext cx="4064000" cy="2286000"/>
            </a:xfrm>
            <a:prstGeom prst="rect">
              <a:avLst/>
            </a:prstGeom>
          </p:spPr>
        </p:pic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4953000" y="2971800"/>
            <a:ext cx="139700" cy="77089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8724900"/>
            <a:ext cx="6908800" cy="8128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300" y="3467100"/>
            <a:ext cx="139700" cy="33401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-5400000">
            <a:off x="4622800" y="38100"/>
            <a:ext cx="317500" cy="72517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6832600"/>
            <a:ext cx="139700" cy="238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</Words>
  <Application>Microsoft Office PowerPoint</Application>
  <PresentationFormat>사용자 지정</PresentationFormat>
  <Paragraphs>1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HOME</dc:creator>
  <cp:lastModifiedBy>혜림 박</cp:lastModifiedBy>
  <cp:revision>20</cp:revision>
  <dcterms:created xsi:type="dcterms:W3CDTF">2006-08-16T00:00:00Z</dcterms:created>
  <dcterms:modified xsi:type="dcterms:W3CDTF">2025-04-15T12:21:27Z</dcterms:modified>
  <cp:version/>
</cp:coreProperties>
</file>