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2334" y="2226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장애인용 </a:t>
            </a:r>
            <a:r>
              <a:rPr lang="ko-KR" altLang="en-US" sz="6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쇼핑카</a:t>
            </a:r>
            <a:r>
              <a:rPr lang="ko-KR" altLang="en-US" sz="6600" dirty="0" err="1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트</a:t>
            </a:r>
            <a:endParaRPr lang="en-US" altLang="ko-KR" sz="6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52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r>
              <a:rPr lang="ko-KR" altLang="en-US" sz="3200" dirty="0" smtClean="0">
                <a:solidFill>
                  <a:schemeClr val="tx1"/>
                </a:solidFill>
              </a:rPr>
              <a:t>휠체어 사용자가 </a:t>
            </a:r>
            <a:r>
              <a:rPr lang="ko-KR" altLang="en-US" sz="3200" dirty="0" err="1" smtClean="0">
                <a:solidFill>
                  <a:schemeClr val="tx1"/>
                </a:solidFill>
              </a:rPr>
              <a:t>대형마트</a:t>
            </a:r>
            <a:r>
              <a:rPr lang="ko-KR" altLang="en-US" sz="3200" dirty="0" smtClean="0">
                <a:solidFill>
                  <a:schemeClr val="tx1"/>
                </a:solidFill>
              </a:rPr>
              <a:t> 및 쇼핑몰을 사용하기 어려워 이를 보완하고자  </a:t>
            </a:r>
            <a:endParaRPr lang="en-US" altLang="ko-KR" sz="3200" dirty="0" smtClean="0">
              <a:solidFill>
                <a:schemeClr val="tx1"/>
              </a:solidFill>
            </a:endParaRPr>
          </a:p>
          <a:p>
            <a:pPr marL="360000"/>
            <a:r>
              <a:rPr lang="ko-KR" altLang="en-US" sz="3200" dirty="0" err="1" smtClean="0">
                <a:solidFill>
                  <a:schemeClr val="tx1"/>
                </a:solidFill>
              </a:rPr>
              <a:t>카트를</a:t>
            </a:r>
            <a:r>
              <a:rPr lang="ko-KR" altLang="en-US" sz="3200" dirty="0" smtClean="0">
                <a:solidFill>
                  <a:schemeClr val="tx1"/>
                </a:solidFill>
              </a:rPr>
              <a:t> 제작하여 휠체어사용자의 </a:t>
            </a:r>
            <a:r>
              <a:rPr lang="ko-KR" altLang="en-US" sz="3200" dirty="0" err="1" smtClean="0">
                <a:solidFill>
                  <a:schemeClr val="tx1"/>
                </a:solidFill>
              </a:rPr>
              <a:t>접근성</a:t>
            </a:r>
            <a:r>
              <a:rPr lang="ko-KR" altLang="en-US" sz="3200" dirty="0" smtClean="0">
                <a:solidFill>
                  <a:schemeClr val="tx1"/>
                </a:solidFill>
              </a:rPr>
              <a:t> </a:t>
            </a:r>
            <a:r>
              <a:rPr lang="en-US" altLang="ko-KR" sz="3200" dirty="0" smtClean="0">
                <a:solidFill>
                  <a:schemeClr val="tx1"/>
                </a:solidFill>
              </a:rPr>
              <a:t>, </a:t>
            </a:r>
            <a:r>
              <a:rPr lang="ko-KR" altLang="en-US" sz="3200" dirty="0" smtClean="0">
                <a:solidFill>
                  <a:schemeClr val="tx1"/>
                </a:solidFill>
              </a:rPr>
              <a:t>이동성</a:t>
            </a:r>
            <a:r>
              <a:rPr lang="en-US" altLang="ko-KR" sz="3200" dirty="0" smtClean="0">
                <a:solidFill>
                  <a:schemeClr val="tx1"/>
                </a:solidFill>
              </a:rPr>
              <a:t>, </a:t>
            </a:r>
            <a:r>
              <a:rPr lang="ko-KR" altLang="en-US" sz="3200" dirty="0" smtClean="0">
                <a:solidFill>
                  <a:schemeClr val="tx1"/>
                </a:solidFill>
              </a:rPr>
              <a:t>편의성을 향상시킨다</a:t>
            </a:r>
            <a:r>
              <a:rPr lang="en-US" altLang="ko-KR" sz="32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16559" y="20917992"/>
            <a:ext cx="6672742" cy="6189339"/>
          </a:xfrm>
          <a:prstGeom prst="roundRect">
            <a:avLst/>
          </a:prstGeom>
          <a:solidFill>
            <a:schemeClr val="bg1"/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47099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solidFill>
                  <a:schemeClr val="tx1"/>
                </a:solidFill>
              </a:rPr>
              <a:t>휠체어를 사용하며 직접 물건을 구매하려는 사람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72543" y="34709182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제작한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카트를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앞에 두고 그 뒤에 휠체어를 나란히 한다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4000" b="1" dirty="0" err="1" smtClean="0">
                <a:solidFill>
                  <a:schemeClr val="tx1"/>
                </a:solidFill>
              </a:rPr>
              <a:t>연결부에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맞추어 좌우를 조절한다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휠체어 프레임을 연결부품에 대고 잡아당기면 손쉽게 장착이 된다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그 위에 상용되는 바구니를 올리고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카트를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이용한다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사용한 후에 연결부품에 있는 고리를 당겨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카트를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해체할 수 있다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</a:t>
            </a: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989433" y="20917992"/>
            <a:ext cx="6672742" cy="6189339"/>
          </a:xfrm>
          <a:prstGeom prst="roundRect">
            <a:avLst/>
          </a:prstGeom>
          <a:solidFill>
            <a:schemeClr val="bg1"/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200000"/>
            <a:ext cx="14940000" cy="18696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07</a:t>
            </a:r>
            <a:r>
              <a:rPr lang="ko-KR" altLang="en-US" sz="4000" dirty="0" smtClean="0">
                <a:solidFill>
                  <a:schemeClr val="tx1"/>
                </a:solidFill>
              </a:rPr>
              <a:t>백남경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팀장</a:t>
            </a:r>
            <a:r>
              <a:rPr lang="en-US" altLang="ko-KR" sz="4000" dirty="0" smtClean="0">
                <a:solidFill>
                  <a:schemeClr val="tx1"/>
                </a:solidFill>
              </a:rPr>
              <a:t>) </a:t>
            </a:r>
            <a:r>
              <a:rPr lang="en-US" altLang="ko-KR" sz="4000" dirty="0" smtClean="0">
                <a:solidFill>
                  <a:schemeClr val="tx1"/>
                </a:solidFill>
              </a:rPr>
              <a:t>07</a:t>
            </a:r>
            <a:r>
              <a:rPr lang="ko-KR" altLang="en-US" sz="4000" dirty="0" smtClean="0">
                <a:solidFill>
                  <a:schemeClr val="tx1"/>
                </a:solidFill>
              </a:rPr>
              <a:t>조운호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 08</a:t>
            </a:r>
            <a:r>
              <a:rPr lang="ko-KR" altLang="en-US" sz="4000" dirty="0" smtClean="0">
                <a:solidFill>
                  <a:schemeClr val="tx1"/>
                </a:solidFill>
              </a:rPr>
              <a:t>김태영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  <a:endParaRPr lang="en-US" altLang="ko-KR" sz="4000" dirty="0" smtClean="0">
              <a:solidFill>
                <a:schemeClr val="tx1"/>
              </a:solidFill>
            </a:endParaRPr>
          </a:p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10</a:t>
            </a:r>
            <a:r>
              <a:rPr lang="ko-KR" altLang="en-US" sz="4000" dirty="0" smtClean="0">
                <a:solidFill>
                  <a:schemeClr val="tx1"/>
                </a:solidFill>
              </a:rPr>
              <a:t>전시현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 </a:t>
            </a:r>
            <a:r>
              <a:rPr lang="en-US" altLang="ko-KR" sz="4000" dirty="0" smtClean="0">
                <a:solidFill>
                  <a:schemeClr val="tx1"/>
                </a:solidFill>
              </a:rPr>
              <a:t>10</a:t>
            </a:r>
            <a:r>
              <a:rPr lang="ko-KR" altLang="en-US" sz="4000" dirty="0" smtClean="0">
                <a:solidFill>
                  <a:schemeClr val="tx1"/>
                </a:solidFill>
              </a:rPr>
              <a:t>박소영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  <a:endParaRPr lang="en-US" altLang="ko-KR" sz="40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" y="48816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solidFill>
                  <a:schemeClr val="tx1"/>
                </a:solidFill>
              </a:rPr>
              <a:t> </a:t>
            </a:r>
            <a:r>
              <a:rPr lang="ko-KR" altLang="en-US" sz="4400" b="1" dirty="0" err="1" smtClean="0">
                <a:solidFill>
                  <a:schemeClr val="tx1"/>
                </a:solidFill>
              </a:rPr>
              <a:t>대형마트</a:t>
            </a:r>
            <a:r>
              <a:rPr lang="ko-KR" altLang="en-US" sz="4400" b="1" dirty="0" smtClean="0">
                <a:solidFill>
                  <a:schemeClr val="tx1"/>
                </a:solidFill>
              </a:rPr>
              <a:t> 및 쇼핑몰에서 휠체어사용자의 편의성과 </a:t>
            </a:r>
            <a:r>
              <a:rPr lang="ko-KR" altLang="en-US" sz="4400" b="1" dirty="0" err="1" smtClean="0">
                <a:solidFill>
                  <a:schemeClr val="tx1"/>
                </a:solidFill>
              </a:rPr>
              <a:t>접근성을</a:t>
            </a:r>
            <a:r>
              <a:rPr lang="ko-KR" altLang="en-US" sz="4400" b="1" dirty="0" smtClean="0">
                <a:solidFill>
                  <a:schemeClr val="tx1"/>
                </a:solidFill>
              </a:rPr>
              <a:t> 향상과 안정성 있는 </a:t>
            </a:r>
            <a:r>
              <a:rPr lang="ko-KR" altLang="en-US" sz="4400" b="1" dirty="0" err="1" smtClean="0">
                <a:solidFill>
                  <a:schemeClr val="tx1"/>
                </a:solidFill>
              </a:rPr>
              <a:t>카트를</a:t>
            </a:r>
            <a:r>
              <a:rPr lang="ko-KR" altLang="en-US" sz="4400" b="1" dirty="0" smtClean="0">
                <a:solidFill>
                  <a:schemeClr val="tx1"/>
                </a:solidFill>
              </a:rPr>
              <a:t> 보급화</a:t>
            </a:r>
            <a:r>
              <a:rPr lang="en-US" altLang="ko-KR" sz="4400" b="1" dirty="0" smtClean="0">
                <a:solidFill>
                  <a:schemeClr val="tx1"/>
                </a:solidFill>
              </a:rPr>
              <a:t> </a:t>
            </a:r>
            <a:r>
              <a:rPr lang="ko-KR" altLang="en-US" sz="4400" b="1" dirty="0" smtClean="0">
                <a:solidFill>
                  <a:schemeClr val="tx1"/>
                </a:solidFill>
              </a:rPr>
              <a:t>및 표준화하는 촉발과제가 될 것으로 예상된다</a:t>
            </a:r>
            <a:r>
              <a:rPr lang="en-US" altLang="ko-KR" sz="4400" b="1" dirty="0" smtClean="0">
                <a:solidFill>
                  <a:schemeClr val="tx1"/>
                </a:solidFill>
              </a:rPr>
              <a:t>.</a:t>
            </a:r>
            <a:endParaRPr lang="en-US" altLang="ko-KR" sz="440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67673" y="42374563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solidFill>
                  <a:schemeClr val="tx1"/>
                </a:solidFill>
              </a:rPr>
              <a:t>경량 프로파일을 사용하여 적절한 무게와 내구성으로 안정성을 유지하였다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그리고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3D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프린터를 이용하여 제작한 연결부품으로 손쉽게 휠체어와의 장착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/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해제를 한다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.+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</a:t>
            </a:r>
            <a:endParaRPr lang="en-US" altLang="ko-KR" sz="3600" b="1" dirty="0" smtClean="0">
              <a:solidFill>
                <a:schemeClr val="tx1"/>
              </a:solidFill>
            </a:endParaRPr>
          </a:p>
        </p:txBody>
      </p:sp>
      <p:pic>
        <p:nvPicPr>
          <p:cNvPr id="1027" name="Picture 3" descr="C:\Users\존슨\Desktop\fu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7431" y="20917992"/>
            <a:ext cx="5577302" cy="618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존슨\Desktop\s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18008" y="21636240"/>
            <a:ext cx="6644167" cy="480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166</Words>
  <Application>Microsoft Office PowerPoint</Application>
  <PresentationFormat>사용자 지정</PresentationFormat>
  <Paragraphs>26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user</cp:lastModifiedBy>
  <cp:revision>94</cp:revision>
  <dcterms:created xsi:type="dcterms:W3CDTF">2010-11-24T05:11:25Z</dcterms:created>
  <dcterms:modified xsi:type="dcterms:W3CDTF">2013-12-02T05:55:25Z</dcterms:modified>
</cp:coreProperties>
</file>