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922750" cy="50766663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732" y="-78"/>
      </p:cViewPr>
      <p:guideLst>
        <p:guide orient="horz" pos="15990"/>
        <p:guide pos="53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080000" y="504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err="1" smtClean="0"/>
              <a:t>작품명</a:t>
            </a:r>
            <a:endParaRPr lang="ko-KR" altLang="en-US" sz="6000" dirty="0"/>
          </a:p>
        </p:txBody>
      </p:sp>
      <p:sp>
        <p:nvSpPr>
          <p:cNvPr id="5" name="오각형 4"/>
          <p:cNvSpPr/>
          <p:nvPr/>
        </p:nvSpPr>
        <p:spPr>
          <a:xfrm>
            <a:off x="1116559" y="972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목</a:t>
            </a:r>
            <a:r>
              <a:rPr lang="ko-KR" altLang="en-US" sz="6000" dirty="0"/>
              <a:t>적 </a:t>
            </a:r>
            <a:r>
              <a:rPr lang="ko-KR" altLang="en-US" sz="6000" dirty="0" smtClean="0"/>
              <a:t>및 필요성</a:t>
            </a:r>
            <a:endParaRPr lang="ko-KR" altLang="en-US" sz="6000" dirty="0"/>
          </a:p>
        </p:txBody>
      </p:sp>
      <p:sp>
        <p:nvSpPr>
          <p:cNvPr id="6" name="오각형 5"/>
          <p:cNvSpPr/>
          <p:nvPr/>
        </p:nvSpPr>
        <p:spPr>
          <a:xfrm>
            <a:off x="1116559" y="18689936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디자인 및 제작</a:t>
            </a:r>
            <a:endParaRPr lang="ko-KR" altLang="en-US" sz="6000" dirty="0"/>
          </a:p>
        </p:txBody>
      </p:sp>
      <p:sp>
        <p:nvSpPr>
          <p:cNvPr id="7" name="오각형 6"/>
          <p:cNvSpPr/>
          <p:nvPr/>
        </p:nvSpPr>
        <p:spPr>
          <a:xfrm>
            <a:off x="1116559" y="27819042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대상자</a:t>
            </a:r>
            <a:endParaRPr lang="ko-KR" altLang="en-US" sz="6000" dirty="0"/>
          </a:p>
        </p:txBody>
      </p:sp>
      <p:sp>
        <p:nvSpPr>
          <p:cNvPr id="8" name="오각형 7"/>
          <p:cNvSpPr/>
          <p:nvPr/>
        </p:nvSpPr>
        <p:spPr>
          <a:xfrm>
            <a:off x="1116558" y="32709727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및 평가 방법</a:t>
            </a:r>
            <a:endParaRPr lang="ko-KR" altLang="en-US" sz="6000" dirty="0"/>
          </a:p>
        </p:txBody>
      </p:sp>
      <p:sp>
        <p:nvSpPr>
          <p:cNvPr id="9" name="오각형 8"/>
          <p:cNvSpPr/>
          <p:nvPr/>
        </p:nvSpPr>
        <p:spPr>
          <a:xfrm>
            <a:off x="1080000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적용 및 평가 결과 </a:t>
            </a:r>
            <a:endParaRPr lang="ko-KR" altLang="en-US" sz="6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72543" y="684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6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972543" y="11519999"/>
            <a:ext cx="14989822" cy="236181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endParaRPr lang="en-US" altLang="ko-KR" sz="3200" dirty="0" smtClean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116559" y="20917992"/>
            <a:ext cx="6672742" cy="6189339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972543" y="30047099"/>
            <a:ext cx="14940000" cy="17407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4800" dirty="0" smtClean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972543" y="34709182"/>
            <a:ext cx="14940000" cy="54618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>
              <a:buAutoNum type="arabicPeriod"/>
            </a:pPr>
            <a:endParaRPr lang="en-US" altLang="ko-KR" sz="4000" b="1" dirty="0" smtClean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8989433" y="20917992"/>
            <a:ext cx="6672742" cy="6189339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990960" y="434939"/>
            <a:ext cx="4470019" cy="2088232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2013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" y="1951667"/>
            <a:ext cx="1692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10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116559" y="1440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팀 구성원 소개</a:t>
            </a:r>
            <a:endParaRPr lang="ko-KR" altLang="en-US" sz="60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972543" y="16199999"/>
            <a:ext cx="14989822" cy="225384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0" algn="ctr"/>
            <a:endParaRPr lang="ko-KR" altLang="en-US" sz="4000" dirty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0" y="49197003"/>
            <a:ext cx="16922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9181455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기대효과</a:t>
            </a:r>
            <a:endParaRPr lang="ko-KR" altLang="en-US" sz="6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89433" y="42380568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4800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46137" y="42385575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>
              <a:buAutoNum type="arabicPeriod"/>
            </a:pPr>
            <a:endParaRPr lang="en-US" altLang="ko-KR" sz="3600" b="1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25969" y="7093299"/>
            <a:ext cx="984391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HY나무B" pitchFamily="18" charset="-127"/>
                <a:ea typeface="HY나무B" pitchFamily="18" charset="-127"/>
              </a:rPr>
              <a:t>다기능 재활 보조기기</a:t>
            </a:r>
            <a:endParaRPr lang="ko-KR" altLang="en-US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3601" y="11735719"/>
            <a:ext cx="14867992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50" dirty="0" smtClean="0">
                <a:ea typeface="HY나무B" pitchFamily="18" charset="-127"/>
              </a:rPr>
              <a:t>저 체력</a:t>
            </a:r>
            <a:r>
              <a:rPr lang="en-US" altLang="ko-KR" sz="4050" dirty="0" smtClean="0">
                <a:ea typeface="HY나무B" pitchFamily="18" charset="-127"/>
              </a:rPr>
              <a:t>,</a:t>
            </a:r>
            <a:r>
              <a:rPr lang="ko-KR" altLang="en-US" sz="4050" dirty="0" smtClean="0">
                <a:ea typeface="HY나무B" pitchFamily="18" charset="-127"/>
              </a:rPr>
              <a:t> 관절염</a:t>
            </a:r>
            <a:r>
              <a:rPr lang="en-US" altLang="ko-KR" sz="4050" dirty="0" smtClean="0">
                <a:ea typeface="HY나무B" pitchFamily="18" charset="-127"/>
              </a:rPr>
              <a:t>, </a:t>
            </a:r>
            <a:r>
              <a:rPr lang="ko-KR" altLang="en-US" sz="4050" dirty="0" smtClean="0">
                <a:ea typeface="HY나무B" pitchFamily="18" charset="-127"/>
              </a:rPr>
              <a:t>근력저하를 동반한 노인</a:t>
            </a:r>
            <a:r>
              <a:rPr lang="en-US" altLang="ko-KR" sz="4050" dirty="0">
                <a:ea typeface="HY나무B" pitchFamily="18" charset="-127"/>
              </a:rPr>
              <a:t> </a:t>
            </a:r>
            <a:r>
              <a:rPr lang="ko-KR" altLang="en-US" sz="4050" dirty="0" smtClean="0">
                <a:ea typeface="HY나무B" pitchFamily="18" charset="-127"/>
              </a:rPr>
              <a:t>또는</a:t>
            </a:r>
            <a:r>
              <a:rPr lang="en-US" altLang="ko-KR" sz="4050" dirty="0" smtClean="0">
                <a:ea typeface="HY나무B" pitchFamily="18" charset="-127"/>
              </a:rPr>
              <a:t>, </a:t>
            </a:r>
            <a:r>
              <a:rPr lang="ko-KR" altLang="en-US" sz="4050" dirty="0" smtClean="0">
                <a:ea typeface="HY나무B" pitchFamily="18" charset="-127"/>
              </a:rPr>
              <a:t>하지 재활이 필요한 자들을 </a:t>
            </a:r>
            <a:r>
              <a:rPr lang="ko-KR" altLang="en-US" sz="4050" dirty="0" err="1" smtClean="0">
                <a:ea typeface="HY나무B" pitchFamily="18" charset="-127"/>
              </a:rPr>
              <a:t>케</a:t>
            </a:r>
            <a:r>
              <a:rPr lang="ko-KR" altLang="en-US" sz="4050" dirty="0" err="1">
                <a:ea typeface="HY나무B" pitchFamily="18" charset="-127"/>
              </a:rPr>
              <a:t>어</a:t>
            </a:r>
            <a:r>
              <a:rPr lang="ko-KR" altLang="en-US" sz="4050" dirty="0" smtClean="0">
                <a:ea typeface="HY나무B" pitchFamily="18" charset="-127"/>
              </a:rPr>
              <a:t> </a:t>
            </a:r>
            <a:r>
              <a:rPr lang="ko-KR" altLang="en-US" sz="4050" dirty="0" smtClean="0">
                <a:ea typeface="HY나무B" pitchFamily="18" charset="-127"/>
              </a:rPr>
              <a:t>시키고</a:t>
            </a:r>
            <a:r>
              <a:rPr lang="en-US" altLang="ko-KR" sz="4050" dirty="0" smtClean="0">
                <a:ea typeface="HY나무B" pitchFamily="18" charset="-127"/>
              </a:rPr>
              <a:t> </a:t>
            </a:r>
            <a:r>
              <a:rPr lang="ko-KR" altLang="en-US" sz="4050" dirty="0" smtClean="0">
                <a:ea typeface="HY나무B" pitchFamily="18" charset="-127"/>
              </a:rPr>
              <a:t>잔존 근력을 최대로 향상시키는데 목적이 있음</a:t>
            </a:r>
            <a:r>
              <a:rPr lang="en-US" altLang="ko-KR" sz="4050" dirty="0" smtClean="0">
                <a:latin typeface="HY나무B" pitchFamily="18" charset="-127"/>
                <a:ea typeface="HY나무B" pitchFamily="18" charset="-127"/>
              </a:rPr>
              <a:t>. </a:t>
            </a:r>
            <a:r>
              <a:rPr lang="ko-KR" altLang="en-US" sz="4050" dirty="0" smtClean="0">
                <a:latin typeface="HY나무B" pitchFamily="18" charset="-127"/>
                <a:ea typeface="HY나무B" pitchFamily="18" charset="-127"/>
              </a:rPr>
              <a:t>      </a:t>
            </a:r>
            <a:endParaRPr lang="ko-KR" altLang="en-US" sz="4050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44551" y="16339647"/>
            <a:ext cx="14867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ea typeface="HY나무B" pitchFamily="18" charset="-127"/>
              </a:rPr>
              <a:t>07’</a:t>
            </a:r>
            <a:r>
              <a:rPr lang="ko-KR" altLang="en-US" sz="4400" dirty="0">
                <a:ea typeface="HY나무B" pitchFamily="18" charset="-127"/>
              </a:rPr>
              <a:t>학번 </a:t>
            </a:r>
            <a:r>
              <a:rPr lang="ko-KR" altLang="en-US" sz="4400" dirty="0" err="1">
                <a:ea typeface="HY나무B" pitchFamily="18" charset="-127"/>
              </a:rPr>
              <a:t>김광두</a:t>
            </a:r>
            <a:r>
              <a:rPr lang="en-US" altLang="ko-KR" sz="4400" dirty="0">
                <a:ea typeface="HY나무B" pitchFamily="18" charset="-127"/>
              </a:rPr>
              <a:t>(</a:t>
            </a:r>
            <a:r>
              <a:rPr lang="ko-KR" altLang="en-US" sz="4400" dirty="0">
                <a:ea typeface="HY나무B" pitchFamily="18" charset="-127"/>
              </a:rPr>
              <a:t>팀장</a:t>
            </a:r>
            <a:r>
              <a:rPr lang="en-US" altLang="ko-KR" sz="4400" dirty="0">
                <a:ea typeface="HY나무B" pitchFamily="18" charset="-127"/>
              </a:rPr>
              <a:t>), 07’</a:t>
            </a:r>
            <a:r>
              <a:rPr lang="ko-KR" altLang="en-US" sz="4400" dirty="0">
                <a:ea typeface="HY나무B" pitchFamily="18" charset="-127"/>
              </a:rPr>
              <a:t>학번 박준현</a:t>
            </a:r>
            <a:r>
              <a:rPr lang="en-US" altLang="ko-KR" sz="4400" dirty="0">
                <a:ea typeface="HY나무B" pitchFamily="18" charset="-127"/>
              </a:rPr>
              <a:t>(</a:t>
            </a:r>
            <a:r>
              <a:rPr lang="ko-KR" altLang="en-US" sz="4400" dirty="0">
                <a:ea typeface="HY나무B" pitchFamily="18" charset="-127"/>
              </a:rPr>
              <a:t>팀원</a:t>
            </a:r>
            <a:r>
              <a:rPr lang="en-US" altLang="ko-KR" sz="4400" dirty="0">
                <a:ea typeface="HY나무B" pitchFamily="18" charset="-127"/>
              </a:rPr>
              <a:t>),</a:t>
            </a:r>
            <a:r>
              <a:rPr lang="ko-KR" altLang="en-US" sz="4400" dirty="0">
                <a:ea typeface="HY나무B" pitchFamily="18" charset="-127"/>
              </a:rPr>
              <a:t> </a:t>
            </a:r>
            <a:r>
              <a:rPr lang="en-US" altLang="ko-KR" sz="4400" dirty="0">
                <a:ea typeface="HY나무B" pitchFamily="18" charset="-127"/>
              </a:rPr>
              <a:t>08’</a:t>
            </a:r>
            <a:r>
              <a:rPr lang="ko-KR" altLang="en-US" sz="4400" dirty="0">
                <a:ea typeface="HY나무B" pitchFamily="18" charset="-127"/>
              </a:rPr>
              <a:t>학번 김채민</a:t>
            </a:r>
            <a:r>
              <a:rPr lang="en-US" altLang="ko-KR" sz="4400" dirty="0">
                <a:ea typeface="HY나무B" pitchFamily="18" charset="-127"/>
              </a:rPr>
              <a:t>(</a:t>
            </a:r>
            <a:r>
              <a:rPr lang="ko-KR" altLang="en-US" sz="4400" dirty="0">
                <a:ea typeface="HY나무B" pitchFamily="18" charset="-127"/>
              </a:rPr>
              <a:t>팀원</a:t>
            </a:r>
            <a:r>
              <a:rPr lang="en-US" altLang="ko-KR" sz="4400" dirty="0">
                <a:ea typeface="HY나무B" pitchFamily="18" charset="-127"/>
              </a:rPr>
              <a:t>), 08’</a:t>
            </a:r>
            <a:r>
              <a:rPr lang="ko-KR" altLang="en-US" sz="4400" dirty="0">
                <a:ea typeface="HY나무B" pitchFamily="18" charset="-127"/>
              </a:rPr>
              <a:t>학번 김지영</a:t>
            </a:r>
            <a:r>
              <a:rPr lang="en-US" altLang="ko-KR" sz="4400" dirty="0">
                <a:ea typeface="HY나무B" pitchFamily="18" charset="-127"/>
              </a:rPr>
              <a:t>, 10’</a:t>
            </a:r>
            <a:r>
              <a:rPr lang="ko-KR" altLang="en-US" sz="4400" dirty="0">
                <a:ea typeface="HY나무B" pitchFamily="18" charset="-127"/>
              </a:rPr>
              <a:t>학번 이정연</a:t>
            </a:r>
            <a:r>
              <a:rPr lang="en-US" altLang="ko-KR" sz="4400" dirty="0">
                <a:ea typeface="HY나무B" pitchFamily="18" charset="-127"/>
              </a:rPr>
              <a:t>(</a:t>
            </a:r>
            <a:r>
              <a:rPr lang="ko-KR" altLang="en-US" sz="4400" dirty="0">
                <a:ea typeface="HY나무B" pitchFamily="18" charset="-127"/>
              </a:rPr>
              <a:t>팀원</a:t>
            </a:r>
            <a:r>
              <a:rPr lang="en-US" altLang="ko-KR" sz="4400" dirty="0">
                <a:ea typeface="HY나무B" pitchFamily="18" charset="-127"/>
              </a:rPr>
              <a:t>), 10’</a:t>
            </a:r>
            <a:r>
              <a:rPr lang="ko-KR" altLang="en-US" sz="4400" dirty="0">
                <a:ea typeface="HY나무B" pitchFamily="18" charset="-127"/>
              </a:rPr>
              <a:t>학번 황용석</a:t>
            </a:r>
            <a:r>
              <a:rPr lang="en-US" altLang="ko-KR" sz="4400" dirty="0">
                <a:ea typeface="HY나무B" pitchFamily="18" charset="-127"/>
              </a:rPr>
              <a:t>(</a:t>
            </a:r>
            <a:r>
              <a:rPr lang="ko-KR" altLang="en-US" sz="4400" dirty="0">
                <a:ea typeface="HY나무B" pitchFamily="18" charset="-127"/>
              </a:rPr>
              <a:t>팀원</a:t>
            </a:r>
            <a:r>
              <a:rPr lang="en-US" altLang="ko-KR" sz="4400" dirty="0" smtClean="0">
                <a:ea typeface="HY나무B" pitchFamily="18" charset="-127"/>
              </a:rPr>
              <a:t>)</a:t>
            </a:r>
            <a:r>
              <a:rPr lang="ko-KR" altLang="en-US" sz="4050" dirty="0" smtClean="0">
                <a:ea typeface="HY나무B" pitchFamily="18" charset="-127"/>
              </a:rPr>
              <a:t>      </a:t>
            </a:r>
            <a:endParaRPr lang="ko-KR" altLang="en-US" sz="4050" dirty="0">
              <a:ea typeface="HY나무B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88567" y="30207867"/>
            <a:ext cx="1466640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하지 재활이 필요한 자</a:t>
            </a:r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발목 </a:t>
            </a:r>
            <a:r>
              <a:rPr lang="ko-KR" altLang="en-US" sz="4300" dirty="0" err="1" smtClean="0">
                <a:latin typeface="HY나무B" pitchFamily="18" charset="-127"/>
                <a:ea typeface="HY나무B" pitchFamily="18" charset="-127"/>
              </a:rPr>
              <a:t>염좌나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 허리통증</a:t>
            </a:r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족 관절 교정 및 근력향상이 필요한자</a:t>
            </a:r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관절염이 있는 저 체력 고령자</a:t>
            </a:r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.</a:t>
            </a:r>
            <a:endParaRPr lang="ko-KR" altLang="en-US" sz="4300" dirty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60575" y="34816379"/>
            <a:ext cx="1466640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*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큐 보드로 사용시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.</a:t>
            </a:r>
          </a:p>
          <a:p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1.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자신에게 맞는 각도를 조절하여 큐 보드를 벽에 붙인다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.</a:t>
            </a:r>
          </a:p>
          <a:p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2.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큐 보드 위에 올라가거나 앉아서 대상자에 맞게 기기를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사용한다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.</a:t>
            </a:r>
          </a:p>
          <a:p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3.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하지 근력에 따라 </a:t>
            </a:r>
            <a:r>
              <a:rPr lang="ko-KR" altLang="en-US" sz="3500" dirty="0" err="1" smtClean="0">
                <a:latin typeface="HY나무B" pitchFamily="18" charset="-127"/>
                <a:ea typeface="HY나무B" pitchFamily="18" charset="-127"/>
              </a:rPr>
              <a:t>큐보드의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 각도를 조절하여 대상자에게 무리가 없는 재활운동을 할 수 있다</a:t>
            </a:r>
            <a:endParaRPr lang="en-US" altLang="ko-KR" sz="3500" dirty="0" smtClean="0">
              <a:latin typeface="HY나무B" pitchFamily="18" charset="-127"/>
              <a:ea typeface="HY나무B" pitchFamily="18" charset="-127"/>
            </a:endParaRPr>
          </a:p>
          <a:p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*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하지 재활로 사용시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.</a:t>
            </a:r>
            <a:br>
              <a:rPr lang="en-US" altLang="ko-KR" sz="3500" dirty="0" smtClean="0">
                <a:latin typeface="HY나무B" pitchFamily="18" charset="-127"/>
                <a:ea typeface="HY나무B" pitchFamily="18" charset="-127"/>
              </a:rPr>
            </a:b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1.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각도 조절 판을 펴서 고정 시킨다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.</a:t>
            </a:r>
          </a:p>
          <a:p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2.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의자에 앉아 대상자에 맞게 강도를 조절하여 기기를 사용한다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.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 </a:t>
            </a:r>
            <a:endParaRPr lang="en-US" altLang="ko-KR" sz="3500" dirty="0" smtClean="0"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27817" y="42832509"/>
            <a:ext cx="616946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1.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저 체력이나 근력저하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관절염이 있는 고령자에게 매우 효과적임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.</a:t>
            </a:r>
          </a:p>
          <a:p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2.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하지 재활 시 자신에 맞는 강도를 조절 할 수 있어 만족도가 높음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.</a:t>
            </a:r>
          </a:p>
          <a:p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3.</a:t>
            </a:r>
            <a:r>
              <a:rPr lang="ko-KR" altLang="en-US" sz="3500" dirty="0" err="1" smtClean="0">
                <a:latin typeface="HY나무B" pitchFamily="18" charset="-127"/>
                <a:ea typeface="HY나무B" pitchFamily="18" charset="-127"/>
              </a:rPr>
              <a:t>큐보드로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 사용시 발목 </a:t>
            </a:r>
            <a:r>
              <a:rPr lang="ko-KR" altLang="en-US" sz="3500" dirty="0" err="1" smtClean="0">
                <a:latin typeface="HY나무B" pitchFamily="18" charset="-127"/>
                <a:ea typeface="HY나무B" pitchFamily="18" charset="-127"/>
              </a:rPr>
              <a:t>염좌의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 재활을 도울 수 있음</a:t>
            </a:r>
            <a:endParaRPr lang="en-US" altLang="ko-KR" sz="3500" dirty="0" smtClean="0">
              <a:latin typeface="HY나무B" pitchFamily="18" charset="-127"/>
              <a:ea typeface="HY나무B" pitchFamily="18" charset="-127"/>
            </a:endParaRPr>
          </a:p>
          <a:p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4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. 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기능변경 시 다소 불편함이 있음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.</a:t>
            </a:r>
            <a:r>
              <a:rPr lang="ko-KR" altLang="en-US" sz="3500" dirty="0" smtClean="0">
                <a:latin typeface="HY나무B" pitchFamily="18" charset="-127"/>
                <a:ea typeface="HY나무B" pitchFamily="18" charset="-127"/>
              </a:rPr>
              <a:t> </a:t>
            </a:r>
            <a:r>
              <a:rPr lang="en-US" altLang="ko-KR" sz="3500" dirty="0" smtClean="0">
                <a:latin typeface="HY나무B" pitchFamily="18" charset="-127"/>
                <a:ea typeface="HY나무B" pitchFamily="18" charset="-127"/>
              </a:rPr>
              <a:t>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272513" y="42503048"/>
            <a:ext cx="6169462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1. 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효과적인 관절 가동범위 증가</a:t>
            </a:r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신경근육 조절 능력 향상</a:t>
            </a:r>
            <a:endParaRPr lang="en-US" altLang="ko-KR" sz="4300" dirty="0" smtClean="0">
              <a:latin typeface="HY나무B" pitchFamily="18" charset="-127"/>
              <a:ea typeface="HY나무B" pitchFamily="18" charset="-127"/>
            </a:endParaRPr>
          </a:p>
          <a:p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2. 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발목주위 근력향상 및 발목 지지 강화</a:t>
            </a:r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.</a:t>
            </a:r>
          </a:p>
          <a:p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3. 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척추기립</a:t>
            </a:r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요통</a:t>
            </a:r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어깨 걸림</a:t>
            </a:r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혈액순환에 효과</a:t>
            </a:r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.</a:t>
            </a:r>
          </a:p>
          <a:p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4. </a:t>
            </a:r>
            <a:r>
              <a:rPr lang="ko-KR" altLang="en-US" sz="4300" dirty="0" err="1" smtClean="0">
                <a:latin typeface="HY나무B" pitchFamily="18" charset="-127"/>
                <a:ea typeface="HY나무B" pitchFamily="18" charset="-127"/>
              </a:rPr>
              <a:t>배굴운동으로</a:t>
            </a:r>
            <a:r>
              <a:rPr lang="ko-KR" altLang="en-US" sz="4300" dirty="0" smtClean="0">
                <a:latin typeface="HY나무B" pitchFamily="18" charset="-127"/>
                <a:ea typeface="HY나무B" pitchFamily="18" charset="-127"/>
              </a:rPr>
              <a:t> 가동굴절 영역을 훈련 및 단련</a:t>
            </a:r>
            <a:r>
              <a:rPr lang="en-US" altLang="ko-KR" sz="4300" dirty="0" smtClean="0">
                <a:latin typeface="HY나무B" pitchFamily="18" charset="-127"/>
                <a:ea typeface="HY나무B" pitchFamily="18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253</Words>
  <Application>Microsoft Office PowerPoint</Application>
  <PresentationFormat>사용자 지정</PresentationFormat>
  <Paragraphs>30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임형민</cp:lastModifiedBy>
  <cp:revision>92</cp:revision>
  <dcterms:created xsi:type="dcterms:W3CDTF">2010-11-24T05:11:25Z</dcterms:created>
  <dcterms:modified xsi:type="dcterms:W3CDTF">2013-11-28T13:42:26Z</dcterms:modified>
</cp:coreProperties>
</file>