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6922750" cy="50766663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30" y="11178"/>
      </p:cViewPr>
      <p:guideLst>
        <p:guide orient="horz" pos="15990"/>
        <p:guide pos="53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F8F6B-A3A8-493F-A84D-EBD332417030}" type="datetimeFigureOut">
              <a:rPr lang="ko-KR" altLang="en-US" smtClean="0"/>
              <a:t>2013-12-02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143375" y="514350"/>
            <a:ext cx="8572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B0CB4-E652-4AB4-8763-B97B4AD660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640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6B0CB4-E652-4AB4-8763-B97B4AD6609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4218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080000" y="504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err="1" smtClean="0"/>
              <a:t>작품명</a:t>
            </a:r>
            <a:endParaRPr lang="ko-KR" altLang="en-US" sz="6000" dirty="0"/>
          </a:p>
        </p:txBody>
      </p:sp>
      <p:sp>
        <p:nvSpPr>
          <p:cNvPr id="5" name="오각형 4"/>
          <p:cNvSpPr/>
          <p:nvPr/>
        </p:nvSpPr>
        <p:spPr>
          <a:xfrm>
            <a:off x="1116559" y="972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목</a:t>
            </a:r>
            <a:r>
              <a:rPr lang="ko-KR" altLang="en-US" sz="6000" dirty="0"/>
              <a:t>적 </a:t>
            </a:r>
            <a:r>
              <a:rPr lang="ko-KR" altLang="en-US" sz="6000" dirty="0" smtClean="0"/>
              <a:t>및 필요성</a:t>
            </a:r>
            <a:endParaRPr lang="ko-KR" altLang="en-US" sz="6000" dirty="0"/>
          </a:p>
        </p:txBody>
      </p:sp>
      <p:sp>
        <p:nvSpPr>
          <p:cNvPr id="6" name="오각형 5"/>
          <p:cNvSpPr/>
          <p:nvPr/>
        </p:nvSpPr>
        <p:spPr>
          <a:xfrm>
            <a:off x="1116559" y="18689936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디자인 및 제작</a:t>
            </a:r>
            <a:endParaRPr lang="ko-KR" altLang="en-US" sz="6000" dirty="0"/>
          </a:p>
        </p:txBody>
      </p:sp>
      <p:sp>
        <p:nvSpPr>
          <p:cNvPr id="7" name="오각형 6"/>
          <p:cNvSpPr/>
          <p:nvPr/>
        </p:nvSpPr>
        <p:spPr>
          <a:xfrm>
            <a:off x="1116559" y="27819042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대상자</a:t>
            </a:r>
            <a:endParaRPr lang="ko-KR" altLang="en-US" sz="6000" dirty="0"/>
          </a:p>
        </p:txBody>
      </p:sp>
      <p:sp>
        <p:nvSpPr>
          <p:cNvPr id="8" name="오각형 7"/>
          <p:cNvSpPr/>
          <p:nvPr/>
        </p:nvSpPr>
        <p:spPr>
          <a:xfrm>
            <a:off x="1116558" y="32709727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및 평가 방법</a:t>
            </a:r>
            <a:endParaRPr lang="ko-KR" altLang="en-US" sz="6000" dirty="0"/>
          </a:p>
        </p:txBody>
      </p:sp>
      <p:sp>
        <p:nvSpPr>
          <p:cNvPr id="9" name="오각형 8"/>
          <p:cNvSpPr/>
          <p:nvPr/>
        </p:nvSpPr>
        <p:spPr>
          <a:xfrm>
            <a:off x="1080000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적용 및 평가 결과 </a:t>
            </a:r>
            <a:endParaRPr lang="ko-KR" altLang="en-US" sz="6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72543" y="684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600" dirty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슬라이딩 시트</a:t>
            </a:r>
            <a:endParaRPr lang="en-US" altLang="ko-KR" sz="6600" dirty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972543" y="1152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 algn="ctr"/>
            <a:r>
              <a:rPr lang="ko-KR" altLang="en-US" sz="3200" dirty="0">
                <a:solidFill>
                  <a:schemeClr val="tx1"/>
                </a:solidFill>
              </a:rPr>
              <a:t>클라이언트의 이동 간편화 </a:t>
            </a:r>
            <a:r>
              <a:rPr lang="en-US" altLang="ko-KR" sz="3200" dirty="0">
                <a:solidFill>
                  <a:schemeClr val="tx1"/>
                </a:solidFill>
              </a:rPr>
              <a:t>,</a:t>
            </a:r>
            <a:r>
              <a:rPr lang="ko-KR" altLang="en-US" sz="3200" dirty="0">
                <a:solidFill>
                  <a:schemeClr val="tx1"/>
                </a:solidFill>
              </a:rPr>
              <a:t> </a:t>
            </a:r>
            <a:r>
              <a:rPr lang="ko-KR" altLang="en-US" sz="3200" dirty="0" smtClean="0">
                <a:solidFill>
                  <a:schemeClr val="tx1"/>
                </a:solidFill>
              </a:rPr>
              <a:t>자립의지 </a:t>
            </a:r>
            <a:r>
              <a:rPr lang="ko-KR" altLang="en-US" sz="3200" dirty="0">
                <a:solidFill>
                  <a:schemeClr val="tx1"/>
                </a:solidFill>
              </a:rPr>
              <a:t>향상</a:t>
            </a:r>
            <a:endParaRPr lang="en-US" altLang="ko-KR" sz="3200" dirty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116559" y="20917992"/>
            <a:ext cx="6672742" cy="6189339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972543" y="30047099"/>
            <a:ext cx="14940000" cy="17407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solidFill>
                  <a:schemeClr val="tx1"/>
                </a:solidFill>
              </a:rPr>
              <a:t>휠체어 사용자</a:t>
            </a:r>
            <a:endParaRPr lang="ko-KR" altLang="en-US" sz="4800" dirty="0" smtClean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080000" y="34711289"/>
            <a:ext cx="14940000" cy="54618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 smtClean="0">
                <a:solidFill>
                  <a:schemeClr val="tx1"/>
                </a:solidFill>
              </a:rPr>
              <a:t>클라이언트가 시트 위에 있을 때 보호자는 슬라이딩 시트를 끝</a:t>
            </a:r>
            <a:endParaRPr lang="en-US" altLang="ko-KR" sz="4000" b="1" dirty="0" smtClean="0">
              <a:solidFill>
                <a:schemeClr val="tx1"/>
              </a:solidFill>
            </a:endParaRPr>
          </a:p>
          <a:p>
            <a:endParaRPr lang="en-US" altLang="ko-KR" sz="4000" b="1" dirty="0">
              <a:solidFill>
                <a:schemeClr val="tx1"/>
              </a:solidFill>
            </a:endParaRPr>
          </a:p>
          <a:p>
            <a:r>
              <a:rPr lang="ko-KR" altLang="en-US" sz="4000" b="1" dirty="0" smtClean="0">
                <a:solidFill>
                  <a:schemeClr val="tx1"/>
                </a:solidFill>
              </a:rPr>
              <a:t>까지 당긴 후 클라이언트는 시트 위에서 내려옴 </a:t>
            </a:r>
            <a:endParaRPr lang="en-US" altLang="ko-KR" sz="4000" b="1" dirty="0" smtClean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8989433" y="20917992"/>
            <a:ext cx="6672742" cy="6189339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990960" y="434939"/>
            <a:ext cx="4470019" cy="2088232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2013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" y="1951667"/>
            <a:ext cx="1692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10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116559" y="1440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팀 구성원 소개</a:t>
            </a:r>
            <a:endParaRPr lang="ko-KR" altLang="en-US" sz="60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972543" y="16200000"/>
            <a:ext cx="14940000" cy="18696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0"/>
            <a:r>
              <a:rPr lang="en-US" altLang="ko-KR" sz="4000" dirty="0">
                <a:solidFill>
                  <a:srgbClr val="FF0000"/>
                </a:solidFill>
              </a:rPr>
              <a:t> </a:t>
            </a:r>
            <a:r>
              <a:rPr lang="en-US" altLang="ko-KR" sz="4000" dirty="0" smtClean="0">
                <a:solidFill>
                  <a:srgbClr val="FF0000"/>
                </a:solidFill>
              </a:rPr>
              <a:t> </a:t>
            </a:r>
            <a:r>
              <a:rPr lang="en-US" altLang="ko-KR" sz="4000" dirty="0" smtClean="0">
                <a:solidFill>
                  <a:schemeClr val="tx1"/>
                </a:solidFill>
              </a:rPr>
              <a:t>07 </a:t>
            </a:r>
            <a:r>
              <a:rPr lang="ko-KR" altLang="en-US" sz="4000" dirty="0" smtClean="0">
                <a:solidFill>
                  <a:schemeClr val="tx1"/>
                </a:solidFill>
              </a:rPr>
              <a:t>송영식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팀장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  <a:r>
              <a:rPr lang="en-US" altLang="ko-KR" sz="4000" dirty="0">
                <a:solidFill>
                  <a:schemeClr val="tx1"/>
                </a:solidFill>
              </a:rPr>
              <a:t>	</a:t>
            </a:r>
            <a:r>
              <a:rPr lang="en-US" altLang="ko-KR" sz="4000" dirty="0" smtClean="0">
                <a:solidFill>
                  <a:schemeClr val="tx1"/>
                </a:solidFill>
              </a:rPr>
              <a:t>      08 </a:t>
            </a:r>
            <a:r>
              <a:rPr lang="ko-KR" altLang="en-US" sz="4000" dirty="0" smtClean="0">
                <a:solidFill>
                  <a:schemeClr val="tx1"/>
                </a:solidFill>
              </a:rPr>
              <a:t>김진완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>
                <a:solidFill>
                  <a:schemeClr val="tx1"/>
                </a:solidFill>
              </a:rPr>
              <a:t>팀원</a:t>
            </a:r>
            <a:r>
              <a:rPr lang="en-US" altLang="ko-KR" sz="4000" dirty="0">
                <a:solidFill>
                  <a:schemeClr val="tx1"/>
                </a:solidFill>
              </a:rPr>
              <a:t>)</a:t>
            </a:r>
          </a:p>
          <a:p>
            <a:pPr marL="1800000"/>
            <a:r>
              <a:rPr lang="en-US" altLang="ko-KR" sz="4000" dirty="0">
                <a:solidFill>
                  <a:schemeClr val="tx1"/>
                </a:solidFill>
              </a:rPr>
              <a:t> </a:t>
            </a:r>
            <a:r>
              <a:rPr lang="en-US" altLang="ko-KR" sz="4000" dirty="0" smtClean="0">
                <a:solidFill>
                  <a:schemeClr val="tx1"/>
                </a:solidFill>
              </a:rPr>
              <a:t> 09 </a:t>
            </a:r>
            <a:r>
              <a:rPr lang="ko-KR" altLang="en-US" sz="4000" dirty="0" smtClean="0">
                <a:solidFill>
                  <a:schemeClr val="tx1"/>
                </a:solidFill>
              </a:rPr>
              <a:t>안현아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  <a:r>
              <a:rPr lang="en-US" altLang="ko-KR" sz="4000" dirty="0">
                <a:solidFill>
                  <a:schemeClr val="tx1"/>
                </a:solidFill>
              </a:rPr>
              <a:t>	     </a:t>
            </a:r>
            <a:r>
              <a:rPr lang="en-US" altLang="ko-KR" sz="4000" dirty="0" smtClean="0">
                <a:solidFill>
                  <a:schemeClr val="tx1"/>
                </a:solidFill>
              </a:rPr>
              <a:t> 09 </a:t>
            </a:r>
            <a:r>
              <a:rPr lang="ko-KR" altLang="en-US" sz="4000" dirty="0" smtClean="0">
                <a:solidFill>
                  <a:schemeClr val="tx1"/>
                </a:solidFill>
              </a:rPr>
              <a:t>허영경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>
                <a:solidFill>
                  <a:schemeClr val="tx1"/>
                </a:solidFill>
              </a:rPr>
              <a:t>팀원</a:t>
            </a:r>
            <a:r>
              <a:rPr lang="en-US" altLang="ko-KR" sz="4000" dirty="0">
                <a:solidFill>
                  <a:schemeClr val="tx1"/>
                </a:solidFill>
              </a:rPr>
              <a:t>)</a:t>
            </a:r>
            <a:endParaRPr lang="ko-KR" altLang="en-US" sz="40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" y="48816003"/>
            <a:ext cx="16922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9181455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기대효과</a:t>
            </a:r>
            <a:endParaRPr lang="ko-KR" altLang="en-US" sz="6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89433" y="42380568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800" dirty="0" smtClean="0">
                <a:solidFill>
                  <a:schemeClr val="tx1"/>
                </a:solidFill>
              </a:rPr>
              <a:t>1. </a:t>
            </a:r>
            <a:r>
              <a:rPr lang="ko-KR" altLang="en-US" sz="4800" dirty="0" smtClean="0">
                <a:solidFill>
                  <a:schemeClr val="tx1"/>
                </a:solidFill>
              </a:rPr>
              <a:t>보호자가 클라이언트를 손쉽게 이동시켜 부상 방지</a:t>
            </a:r>
            <a:r>
              <a:rPr lang="en-US" altLang="ko-KR" sz="4800" dirty="0" smtClean="0">
                <a:solidFill>
                  <a:schemeClr val="tx1"/>
                </a:solidFill>
              </a:rPr>
              <a:t>.</a:t>
            </a:r>
            <a:endParaRPr lang="en-US" altLang="ko-KR" sz="4800" dirty="0">
              <a:solidFill>
                <a:schemeClr val="tx1"/>
              </a:solidFill>
            </a:endParaRPr>
          </a:p>
          <a:p>
            <a:endParaRPr lang="en-US" altLang="ko-KR" sz="4800" dirty="0" smtClean="0">
              <a:solidFill>
                <a:schemeClr val="tx1"/>
              </a:solidFill>
            </a:endParaRPr>
          </a:p>
          <a:p>
            <a:r>
              <a:rPr lang="en-US" altLang="ko-KR" sz="4800" dirty="0" smtClean="0">
                <a:solidFill>
                  <a:schemeClr val="tx1"/>
                </a:solidFill>
              </a:rPr>
              <a:t>2. </a:t>
            </a:r>
            <a:r>
              <a:rPr lang="ko-KR" altLang="en-US" sz="4800" dirty="0" smtClean="0">
                <a:solidFill>
                  <a:schemeClr val="tx1"/>
                </a:solidFill>
              </a:rPr>
              <a:t>클라이언트의 자립의지 향상</a:t>
            </a:r>
            <a:r>
              <a:rPr lang="en-US" altLang="ko-KR" sz="4800" dirty="0" smtClean="0">
                <a:solidFill>
                  <a:schemeClr val="tx1"/>
                </a:solidFill>
              </a:rPr>
              <a:t>.</a:t>
            </a:r>
            <a:r>
              <a:rPr lang="ko-KR" altLang="en-US" sz="4800" dirty="0" smtClean="0">
                <a:solidFill>
                  <a:schemeClr val="tx1"/>
                </a:solidFill>
              </a:rPr>
              <a:t> </a:t>
            </a:r>
            <a:endParaRPr lang="en-US" altLang="ko-KR" sz="4800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46137" y="42385575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600" b="1" dirty="0" smtClean="0">
                <a:solidFill>
                  <a:schemeClr val="tx1"/>
                </a:solidFill>
              </a:rPr>
              <a:t>보호자는 휠체어에서 </a:t>
            </a:r>
            <a:r>
              <a:rPr lang="ko-KR" altLang="en-US" sz="3600" b="1" dirty="0" err="1" smtClean="0">
                <a:solidFill>
                  <a:schemeClr val="tx1"/>
                </a:solidFill>
              </a:rPr>
              <a:t>클라이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endParaRPr lang="en-US" altLang="ko-KR" sz="3600" b="1" dirty="0">
              <a:solidFill>
                <a:schemeClr val="tx1"/>
              </a:solidFill>
            </a:endParaRPr>
          </a:p>
          <a:p>
            <a:r>
              <a:rPr lang="ko-KR" altLang="en-US" sz="3600" b="1" dirty="0" err="1" smtClean="0">
                <a:solidFill>
                  <a:schemeClr val="tx1"/>
                </a:solidFill>
              </a:rPr>
              <a:t>언트를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 손쉽고 </a:t>
            </a:r>
            <a:r>
              <a:rPr lang="ko-KR" altLang="en-US" sz="3600" b="1" dirty="0" err="1" smtClean="0">
                <a:solidFill>
                  <a:schemeClr val="tx1"/>
                </a:solidFill>
              </a:rPr>
              <a:t>큰힘을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 들이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endParaRPr lang="en-US" altLang="ko-KR" sz="3600" b="1" dirty="0">
              <a:solidFill>
                <a:schemeClr val="tx1"/>
              </a:solidFill>
            </a:endParaRPr>
          </a:p>
          <a:p>
            <a:r>
              <a:rPr lang="ko-KR" altLang="en-US" sz="3600" b="1" dirty="0" smtClean="0">
                <a:solidFill>
                  <a:schemeClr val="tx1"/>
                </a:solidFill>
              </a:rPr>
              <a:t>지 않고 다른 곳으로 이동 시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endParaRPr lang="en-US" altLang="ko-KR" sz="3600" b="1" dirty="0">
              <a:solidFill>
                <a:schemeClr val="tx1"/>
              </a:solidFill>
            </a:endParaRPr>
          </a:p>
          <a:p>
            <a:r>
              <a:rPr lang="ko-KR" altLang="en-US" sz="3600" b="1" dirty="0" smtClean="0">
                <a:solidFill>
                  <a:schemeClr val="tx1"/>
                </a:solidFill>
              </a:rPr>
              <a:t>킬 수 있었다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.</a:t>
            </a:r>
            <a:endParaRPr lang="en-US" altLang="ko-KR" sz="36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96</Words>
  <Application>Microsoft Office PowerPoint</Application>
  <PresentationFormat>사용자 지정</PresentationFormat>
  <Paragraphs>31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대구대학교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Windows</cp:lastModifiedBy>
  <cp:revision>86</cp:revision>
  <dcterms:created xsi:type="dcterms:W3CDTF">2010-11-24T05:11:25Z</dcterms:created>
  <dcterms:modified xsi:type="dcterms:W3CDTF">2013-12-02T03:12:39Z</dcterms:modified>
</cp:coreProperties>
</file>